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49"/>
  </p:notesMasterIdLst>
  <p:handoutMasterIdLst>
    <p:handoutMasterId r:id="rId5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302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300" r:id="rId37"/>
    <p:sldId id="301" r:id="rId38"/>
    <p:sldId id="290" r:id="rId39"/>
    <p:sldId id="291" r:id="rId40"/>
    <p:sldId id="294" r:id="rId41"/>
    <p:sldId id="293" r:id="rId42"/>
    <p:sldId id="292" r:id="rId43"/>
    <p:sldId id="296" r:id="rId44"/>
    <p:sldId id="295" r:id="rId45"/>
    <p:sldId id="297" r:id="rId46"/>
    <p:sldId id="298" r:id="rId47"/>
    <p:sldId id="299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85" d="100"/>
          <a:sy n="85" d="100"/>
        </p:scale>
        <p:origin x="-1376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handoutMaster" Target="handoutMasters/handoutMaster1.xml"/><Relationship Id="rId51" Type="http://schemas.openxmlformats.org/officeDocument/2006/relationships/printerSettings" Target="printerSettings/printerSettings1.bin"/><Relationship Id="rId52" Type="http://schemas.openxmlformats.org/officeDocument/2006/relationships/presProps" Target="presProps.xml"/><Relationship Id="rId53" Type="http://schemas.openxmlformats.org/officeDocument/2006/relationships/viewProps" Target="viewProps.xml"/><Relationship Id="rId54" Type="http://schemas.openxmlformats.org/officeDocument/2006/relationships/theme" Target="theme/theme1.xml"/><Relationship Id="rId55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g"/><Relationship Id="rId2" Type="http://schemas.openxmlformats.org/officeDocument/2006/relationships/image" Target="../media/image5.png"/><Relationship Id="rId3" Type="http://schemas.openxmlformats.org/officeDocument/2006/relationships/image" Target="../media/image6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g"/><Relationship Id="rId2" Type="http://schemas.openxmlformats.org/officeDocument/2006/relationships/image" Target="../media/image5.png"/><Relationship Id="rId3" Type="http://schemas.openxmlformats.org/officeDocument/2006/relationships/image" Target="../media/image6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3F7DAC-F648-264F-B0F6-52EF4FD300B0}" type="doc">
      <dgm:prSet loTypeId="urn:microsoft.com/office/officeart/2005/8/layout/vList3" loCatId="" qsTypeId="urn:microsoft.com/office/officeart/2005/8/quickstyle/simple4" qsCatId="simple" csTypeId="urn:microsoft.com/office/officeart/2005/8/colors/accent1_2" csCatId="accent1" phldr="1"/>
      <dgm:spPr/>
    </dgm:pt>
    <dgm:pt modelId="{61CB159F-BA99-1844-A62E-A68727C6B942}">
      <dgm:prSet phldrT="[Text]" custT="1"/>
      <dgm:spPr/>
      <dgm:t>
        <a:bodyPr/>
        <a:lstStyle/>
        <a:p>
          <a:pPr algn="l"/>
          <a:r>
            <a:rPr lang="en-US" sz="2400" dirty="0" smtClean="0"/>
            <a:t>Malls, restaurants, coffee shops…are growing up.</a:t>
          </a:r>
          <a:endParaRPr lang="en-US" sz="2400" dirty="0"/>
        </a:p>
      </dgm:t>
    </dgm:pt>
    <dgm:pt modelId="{BBAFD534-2C99-A243-9B7A-C3A0320B465D}" type="parTrans" cxnId="{B372063D-01EF-1541-A851-526898D8C51E}">
      <dgm:prSet/>
      <dgm:spPr/>
      <dgm:t>
        <a:bodyPr/>
        <a:lstStyle/>
        <a:p>
          <a:endParaRPr lang="en-US"/>
        </a:p>
      </dgm:t>
    </dgm:pt>
    <dgm:pt modelId="{76E27D83-C3A9-AF47-8C6B-9FC0F270B255}" type="sibTrans" cxnId="{B372063D-01EF-1541-A851-526898D8C51E}">
      <dgm:prSet/>
      <dgm:spPr/>
      <dgm:t>
        <a:bodyPr/>
        <a:lstStyle/>
        <a:p>
          <a:endParaRPr lang="en-US"/>
        </a:p>
      </dgm:t>
    </dgm:pt>
    <dgm:pt modelId="{8FC5620C-0F00-E842-B452-C0D3D850BABD}">
      <dgm:prSet phldrT="[Text]" custT="1"/>
      <dgm:spPr/>
      <dgm:t>
        <a:bodyPr/>
        <a:lstStyle/>
        <a:p>
          <a:pPr algn="l"/>
          <a:r>
            <a:rPr lang="en-US" sz="2400" dirty="0" smtClean="0"/>
            <a:t>Location information exigency increases. </a:t>
          </a:r>
          <a:endParaRPr lang="en-US" sz="2400" dirty="0"/>
        </a:p>
      </dgm:t>
    </dgm:pt>
    <dgm:pt modelId="{AC6CEC2A-BDC6-6545-95F2-790A670CE2AC}" type="parTrans" cxnId="{8BAC5F60-ACFB-2F4F-9CB2-3859F8DD9315}">
      <dgm:prSet/>
      <dgm:spPr/>
      <dgm:t>
        <a:bodyPr/>
        <a:lstStyle/>
        <a:p>
          <a:endParaRPr lang="en-US"/>
        </a:p>
      </dgm:t>
    </dgm:pt>
    <dgm:pt modelId="{D790E619-3F7D-DD40-85BB-26E2EEDA9BFD}" type="sibTrans" cxnId="{8BAC5F60-ACFB-2F4F-9CB2-3859F8DD9315}">
      <dgm:prSet/>
      <dgm:spPr/>
      <dgm:t>
        <a:bodyPr/>
        <a:lstStyle/>
        <a:p>
          <a:endParaRPr lang="en-US"/>
        </a:p>
      </dgm:t>
    </dgm:pt>
    <dgm:pt modelId="{E0683A94-9686-EF44-A8A2-1698071D870D}">
      <dgm:prSet phldrT="[Text]"/>
      <dgm:spPr/>
      <dgm:t>
        <a:bodyPr/>
        <a:lstStyle/>
        <a:p>
          <a:pPr algn="l"/>
          <a:r>
            <a:rPr lang="en-US" dirty="0" smtClean="0"/>
            <a:t>Some website, applications helps dealing with this problem.</a:t>
          </a:r>
          <a:endParaRPr lang="en-US" dirty="0"/>
        </a:p>
      </dgm:t>
    </dgm:pt>
    <dgm:pt modelId="{8D82844C-DD46-2F49-BCFA-D2DD8C7DF72E}" type="parTrans" cxnId="{FE10B7D5-B545-114A-AF0C-6A93FBAD56F4}">
      <dgm:prSet/>
      <dgm:spPr/>
      <dgm:t>
        <a:bodyPr/>
        <a:lstStyle/>
        <a:p>
          <a:endParaRPr lang="en-US"/>
        </a:p>
      </dgm:t>
    </dgm:pt>
    <dgm:pt modelId="{883E83B8-31F3-074A-A899-4B38F5F1E09D}" type="sibTrans" cxnId="{FE10B7D5-B545-114A-AF0C-6A93FBAD56F4}">
      <dgm:prSet/>
      <dgm:spPr/>
      <dgm:t>
        <a:bodyPr/>
        <a:lstStyle/>
        <a:p>
          <a:endParaRPr lang="en-US"/>
        </a:p>
      </dgm:t>
    </dgm:pt>
    <dgm:pt modelId="{1B3C86AA-AEA5-2044-84EB-5FB20A212661}" type="pres">
      <dgm:prSet presAssocID="{B83F7DAC-F648-264F-B0F6-52EF4FD300B0}" presName="linearFlow" presStyleCnt="0">
        <dgm:presLayoutVars>
          <dgm:dir/>
          <dgm:resizeHandles val="exact"/>
        </dgm:presLayoutVars>
      </dgm:prSet>
      <dgm:spPr/>
    </dgm:pt>
    <dgm:pt modelId="{CB8ADD45-DBF1-D447-A4C0-0E4EFCB08B50}" type="pres">
      <dgm:prSet presAssocID="{61CB159F-BA99-1844-A62E-A68727C6B942}" presName="composite" presStyleCnt="0"/>
      <dgm:spPr/>
    </dgm:pt>
    <dgm:pt modelId="{2AEF3C18-9EB9-6442-B9F3-6DCAC0B6DFA5}" type="pres">
      <dgm:prSet presAssocID="{61CB159F-BA99-1844-A62E-A68727C6B942}" presName="imgShp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</dgm:pt>
    <dgm:pt modelId="{9A0EB00E-EE6D-934E-89DE-C756FA5EE86D}" type="pres">
      <dgm:prSet presAssocID="{61CB159F-BA99-1844-A62E-A68727C6B942}" presName="txShp" presStyleLbl="node1" presStyleIdx="0" presStyleCnt="3" custScaleX="1007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988872-EF3E-9C4E-A0A0-0F58581CAE79}" type="pres">
      <dgm:prSet presAssocID="{76E27D83-C3A9-AF47-8C6B-9FC0F270B255}" presName="spacing" presStyleCnt="0"/>
      <dgm:spPr/>
    </dgm:pt>
    <dgm:pt modelId="{C092B688-37B9-804D-9A9D-67D63F7056F7}" type="pres">
      <dgm:prSet presAssocID="{8FC5620C-0F00-E842-B452-C0D3D850BABD}" presName="composite" presStyleCnt="0"/>
      <dgm:spPr/>
    </dgm:pt>
    <dgm:pt modelId="{B50A3975-597F-3F4F-9E07-BA461DF73945}" type="pres">
      <dgm:prSet presAssocID="{8FC5620C-0F00-E842-B452-C0D3D850BABD}" presName="imgShp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6E7B2B3F-110B-C449-9316-634134BA36F7}" type="pres">
      <dgm:prSet presAssocID="{8FC5620C-0F00-E842-B452-C0D3D850BABD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1638A8-8979-0A4B-8617-CA8078E4E3BB}" type="pres">
      <dgm:prSet presAssocID="{D790E619-3F7D-DD40-85BB-26E2EEDA9BFD}" presName="spacing" presStyleCnt="0"/>
      <dgm:spPr/>
    </dgm:pt>
    <dgm:pt modelId="{88D892EF-0EB2-864A-AFD6-91B9A98AC9EC}" type="pres">
      <dgm:prSet presAssocID="{E0683A94-9686-EF44-A8A2-1698071D870D}" presName="composite" presStyleCnt="0"/>
      <dgm:spPr/>
    </dgm:pt>
    <dgm:pt modelId="{0D708D03-BBF0-7E4F-A551-EDB46ECFC56E}" type="pres">
      <dgm:prSet presAssocID="{E0683A94-9686-EF44-A8A2-1698071D870D}" presName="imgShp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</dgm:spPr>
    </dgm:pt>
    <dgm:pt modelId="{40A5ED74-9C2F-AF4C-AB50-F8BBCAD79FDF}" type="pres">
      <dgm:prSet presAssocID="{E0683A94-9686-EF44-A8A2-1698071D870D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BAC5F60-ACFB-2F4F-9CB2-3859F8DD9315}" srcId="{B83F7DAC-F648-264F-B0F6-52EF4FD300B0}" destId="{8FC5620C-0F00-E842-B452-C0D3D850BABD}" srcOrd="1" destOrd="0" parTransId="{AC6CEC2A-BDC6-6545-95F2-790A670CE2AC}" sibTransId="{D790E619-3F7D-DD40-85BB-26E2EEDA9BFD}"/>
    <dgm:cxn modelId="{A70380D7-3167-CB48-9455-BCA00F89F3B2}" type="presOf" srcId="{B83F7DAC-F648-264F-B0F6-52EF4FD300B0}" destId="{1B3C86AA-AEA5-2044-84EB-5FB20A212661}" srcOrd="0" destOrd="0" presId="urn:microsoft.com/office/officeart/2005/8/layout/vList3"/>
    <dgm:cxn modelId="{A751D8F5-6712-FF4F-9EB5-4892F4783342}" type="presOf" srcId="{E0683A94-9686-EF44-A8A2-1698071D870D}" destId="{40A5ED74-9C2F-AF4C-AB50-F8BBCAD79FDF}" srcOrd="0" destOrd="0" presId="urn:microsoft.com/office/officeart/2005/8/layout/vList3"/>
    <dgm:cxn modelId="{189BB344-9186-F848-AD5B-AE8C1CEEFF83}" type="presOf" srcId="{8FC5620C-0F00-E842-B452-C0D3D850BABD}" destId="{6E7B2B3F-110B-C449-9316-634134BA36F7}" srcOrd="0" destOrd="0" presId="urn:microsoft.com/office/officeart/2005/8/layout/vList3"/>
    <dgm:cxn modelId="{FE10B7D5-B545-114A-AF0C-6A93FBAD56F4}" srcId="{B83F7DAC-F648-264F-B0F6-52EF4FD300B0}" destId="{E0683A94-9686-EF44-A8A2-1698071D870D}" srcOrd="2" destOrd="0" parTransId="{8D82844C-DD46-2F49-BCFA-D2DD8C7DF72E}" sibTransId="{883E83B8-31F3-074A-A899-4B38F5F1E09D}"/>
    <dgm:cxn modelId="{B372063D-01EF-1541-A851-526898D8C51E}" srcId="{B83F7DAC-F648-264F-B0F6-52EF4FD300B0}" destId="{61CB159F-BA99-1844-A62E-A68727C6B942}" srcOrd="0" destOrd="0" parTransId="{BBAFD534-2C99-A243-9B7A-C3A0320B465D}" sibTransId="{76E27D83-C3A9-AF47-8C6B-9FC0F270B255}"/>
    <dgm:cxn modelId="{B6E0C60A-A761-E04F-B529-CDF0A32930FF}" type="presOf" srcId="{61CB159F-BA99-1844-A62E-A68727C6B942}" destId="{9A0EB00E-EE6D-934E-89DE-C756FA5EE86D}" srcOrd="0" destOrd="0" presId="urn:microsoft.com/office/officeart/2005/8/layout/vList3"/>
    <dgm:cxn modelId="{72732981-B8F2-4B4B-AD17-AC898A38A18A}" type="presParOf" srcId="{1B3C86AA-AEA5-2044-84EB-5FB20A212661}" destId="{CB8ADD45-DBF1-D447-A4C0-0E4EFCB08B50}" srcOrd="0" destOrd="0" presId="urn:microsoft.com/office/officeart/2005/8/layout/vList3"/>
    <dgm:cxn modelId="{EEAB2327-C9B6-9F44-B023-A181BB573FED}" type="presParOf" srcId="{CB8ADD45-DBF1-D447-A4C0-0E4EFCB08B50}" destId="{2AEF3C18-9EB9-6442-B9F3-6DCAC0B6DFA5}" srcOrd="0" destOrd="0" presId="urn:microsoft.com/office/officeart/2005/8/layout/vList3"/>
    <dgm:cxn modelId="{48421638-B6B9-9C4E-9E8B-AB681F3C22CB}" type="presParOf" srcId="{CB8ADD45-DBF1-D447-A4C0-0E4EFCB08B50}" destId="{9A0EB00E-EE6D-934E-89DE-C756FA5EE86D}" srcOrd="1" destOrd="0" presId="urn:microsoft.com/office/officeart/2005/8/layout/vList3"/>
    <dgm:cxn modelId="{A3A18C28-F082-5A42-9609-5AB2890D8F1E}" type="presParOf" srcId="{1B3C86AA-AEA5-2044-84EB-5FB20A212661}" destId="{F2988872-EF3E-9C4E-A0A0-0F58581CAE79}" srcOrd="1" destOrd="0" presId="urn:microsoft.com/office/officeart/2005/8/layout/vList3"/>
    <dgm:cxn modelId="{17265CB5-6F88-B247-8F7E-5F5DE9795881}" type="presParOf" srcId="{1B3C86AA-AEA5-2044-84EB-5FB20A212661}" destId="{C092B688-37B9-804D-9A9D-67D63F7056F7}" srcOrd="2" destOrd="0" presId="urn:microsoft.com/office/officeart/2005/8/layout/vList3"/>
    <dgm:cxn modelId="{5C21AD64-7EB0-DA47-A9C1-4978639C1669}" type="presParOf" srcId="{C092B688-37B9-804D-9A9D-67D63F7056F7}" destId="{B50A3975-597F-3F4F-9E07-BA461DF73945}" srcOrd="0" destOrd="0" presId="urn:microsoft.com/office/officeart/2005/8/layout/vList3"/>
    <dgm:cxn modelId="{56857E06-2D90-774C-BEFB-215B56CC98C2}" type="presParOf" srcId="{C092B688-37B9-804D-9A9D-67D63F7056F7}" destId="{6E7B2B3F-110B-C449-9316-634134BA36F7}" srcOrd="1" destOrd="0" presId="urn:microsoft.com/office/officeart/2005/8/layout/vList3"/>
    <dgm:cxn modelId="{1589E352-AAD6-5044-9802-2393CE36C8F3}" type="presParOf" srcId="{1B3C86AA-AEA5-2044-84EB-5FB20A212661}" destId="{8C1638A8-8979-0A4B-8617-CA8078E4E3BB}" srcOrd="3" destOrd="0" presId="urn:microsoft.com/office/officeart/2005/8/layout/vList3"/>
    <dgm:cxn modelId="{B9B3B585-463B-4642-85D5-71FD2D280B5C}" type="presParOf" srcId="{1B3C86AA-AEA5-2044-84EB-5FB20A212661}" destId="{88D892EF-0EB2-864A-AFD6-91B9A98AC9EC}" srcOrd="4" destOrd="0" presId="urn:microsoft.com/office/officeart/2005/8/layout/vList3"/>
    <dgm:cxn modelId="{7DA0C7BC-65FD-194A-93D0-28F026B313E9}" type="presParOf" srcId="{88D892EF-0EB2-864A-AFD6-91B9A98AC9EC}" destId="{0D708D03-BBF0-7E4F-A551-EDB46ECFC56E}" srcOrd="0" destOrd="0" presId="urn:microsoft.com/office/officeart/2005/8/layout/vList3"/>
    <dgm:cxn modelId="{BA30A658-E0B8-1743-97E6-A6BB8BFE344C}" type="presParOf" srcId="{88D892EF-0EB2-864A-AFD6-91B9A98AC9EC}" destId="{40A5ED74-9C2F-AF4C-AB50-F8BBCAD79FD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FBC059-FC8F-FB43-B24B-AF96F41922C7}" type="doc">
      <dgm:prSet loTypeId="urn:microsoft.com/office/officeart/2005/8/layout/radial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76B6616-39EC-884F-8043-6B7A9845C5D9}">
      <dgm:prSet phldrT="[Text]"/>
      <dgm:spPr/>
      <dgm:t>
        <a:bodyPr/>
        <a:lstStyle/>
        <a:p>
          <a:r>
            <a:rPr lang="en-US" dirty="0" smtClean="0"/>
            <a:t>Source code</a:t>
          </a:r>
          <a:endParaRPr lang="en-US" dirty="0"/>
        </a:p>
      </dgm:t>
    </dgm:pt>
    <dgm:pt modelId="{C9D3683B-C1AF-564E-BA31-8FC37F9A740F}" type="parTrans" cxnId="{B3D3C56A-538F-4D4B-98F6-6A8B9F7AE1FF}">
      <dgm:prSet/>
      <dgm:spPr/>
      <dgm:t>
        <a:bodyPr/>
        <a:lstStyle/>
        <a:p>
          <a:endParaRPr lang="en-US"/>
        </a:p>
      </dgm:t>
    </dgm:pt>
    <dgm:pt modelId="{570F9868-81DC-0D4B-BA07-C8A6178314C3}" type="sibTrans" cxnId="{B3D3C56A-538F-4D4B-98F6-6A8B9F7AE1FF}">
      <dgm:prSet/>
      <dgm:spPr/>
      <dgm:t>
        <a:bodyPr/>
        <a:lstStyle/>
        <a:p>
          <a:endParaRPr lang="en-US"/>
        </a:p>
      </dgm:t>
    </dgm:pt>
    <dgm:pt modelId="{A1D58BFC-2A3C-2349-8ACD-47D503BE25D9}">
      <dgm:prSet phldrT="[Text]"/>
      <dgm:spPr/>
      <dgm:t>
        <a:bodyPr/>
        <a:lstStyle/>
        <a:p>
          <a:r>
            <a:rPr lang="en-US" dirty="0" smtClean="0"/>
            <a:t>Coding convention</a:t>
          </a:r>
          <a:endParaRPr lang="en-US" dirty="0"/>
        </a:p>
      </dgm:t>
    </dgm:pt>
    <dgm:pt modelId="{300A53B7-58BF-FF4A-BA70-02CE1A95B535}" type="parTrans" cxnId="{688564EE-BFF2-D841-AC45-D1BFA90F1CEE}">
      <dgm:prSet/>
      <dgm:spPr/>
      <dgm:t>
        <a:bodyPr/>
        <a:lstStyle/>
        <a:p>
          <a:endParaRPr lang="en-US"/>
        </a:p>
      </dgm:t>
    </dgm:pt>
    <dgm:pt modelId="{064A7CFC-6D30-D748-802F-0682EA643D45}" type="sibTrans" cxnId="{688564EE-BFF2-D841-AC45-D1BFA90F1CEE}">
      <dgm:prSet/>
      <dgm:spPr/>
      <dgm:t>
        <a:bodyPr/>
        <a:lstStyle/>
        <a:p>
          <a:endParaRPr lang="en-US"/>
        </a:p>
      </dgm:t>
    </dgm:pt>
    <dgm:pt modelId="{4E0E1B54-F6FE-244C-ABB4-5597D30A141E}">
      <dgm:prSet phldrT="[Text]"/>
      <dgm:spPr/>
      <dgm:t>
        <a:bodyPr/>
        <a:lstStyle/>
        <a:p>
          <a:r>
            <a:rPr lang="en-US" dirty="0" smtClean="0"/>
            <a:t>Class implementation</a:t>
          </a:r>
          <a:endParaRPr lang="en-US" dirty="0"/>
        </a:p>
      </dgm:t>
    </dgm:pt>
    <dgm:pt modelId="{263443C5-6CD0-B847-9B23-466A7E902C5C}" type="parTrans" cxnId="{58F39FEE-F13B-B449-BB36-B73A696514CB}">
      <dgm:prSet/>
      <dgm:spPr/>
      <dgm:t>
        <a:bodyPr/>
        <a:lstStyle/>
        <a:p>
          <a:endParaRPr lang="en-US"/>
        </a:p>
      </dgm:t>
    </dgm:pt>
    <dgm:pt modelId="{BAF2C810-518D-6740-AA00-243F515F8D9B}" type="sibTrans" cxnId="{58F39FEE-F13B-B449-BB36-B73A696514CB}">
      <dgm:prSet/>
      <dgm:spPr/>
      <dgm:t>
        <a:bodyPr/>
        <a:lstStyle/>
        <a:p>
          <a:endParaRPr lang="en-US"/>
        </a:p>
      </dgm:t>
    </dgm:pt>
    <dgm:pt modelId="{76A4B6AD-C8D8-9F46-9A69-7B70BC2BF456}">
      <dgm:prSet phldrT="[Text]"/>
      <dgm:spPr/>
      <dgm:t>
        <a:bodyPr/>
        <a:lstStyle/>
        <a:p>
          <a:r>
            <a:rPr lang="en-US" dirty="0" smtClean="0"/>
            <a:t>Sequence </a:t>
          </a:r>
          <a:r>
            <a:rPr lang="en-US" dirty="0" smtClean="0"/>
            <a:t>implementation</a:t>
          </a:r>
          <a:endParaRPr lang="en-US" dirty="0"/>
        </a:p>
      </dgm:t>
    </dgm:pt>
    <dgm:pt modelId="{9B426E03-6722-9044-A711-0AD914098D23}" type="parTrans" cxnId="{6B3381D5-96E0-934F-9DDE-72FF619DF23C}">
      <dgm:prSet/>
      <dgm:spPr/>
      <dgm:t>
        <a:bodyPr/>
        <a:lstStyle/>
        <a:p>
          <a:endParaRPr lang="en-US"/>
        </a:p>
      </dgm:t>
    </dgm:pt>
    <dgm:pt modelId="{CC243266-C113-0B45-80B8-200029DC4E2B}" type="sibTrans" cxnId="{6B3381D5-96E0-934F-9DDE-72FF619DF23C}">
      <dgm:prSet/>
      <dgm:spPr/>
      <dgm:t>
        <a:bodyPr/>
        <a:lstStyle/>
        <a:p>
          <a:endParaRPr lang="en-US"/>
        </a:p>
      </dgm:t>
    </dgm:pt>
    <dgm:pt modelId="{F50FB0B5-7D5B-E04D-98A4-1A272B53B98E}" type="pres">
      <dgm:prSet presAssocID="{18FBC059-FC8F-FB43-B24B-AF96F41922C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9C93771-7BF4-0546-B910-EDFC8D5D96AC}" type="pres">
      <dgm:prSet presAssocID="{476B6616-39EC-884F-8043-6B7A9845C5D9}" presName="centerShape" presStyleLbl="node0" presStyleIdx="0" presStyleCnt="1"/>
      <dgm:spPr/>
      <dgm:t>
        <a:bodyPr/>
        <a:lstStyle/>
        <a:p>
          <a:endParaRPr lang="en-US"/>
        </a:p>
      </dgm:t>
    </dgm:pt>
    <dgm:pt modelId="{738B3789-14D6-1048-90C2-1FA4E88A3226}" type="pres">
      <dgm:prSet presAssocID="{300A53B7-58BF-FF4A-BA70-02CE1A95B535}" presName="parTrans" presStyleLbl="bgSibTrans2D1" presStyleIdx="0" presStyleCnt="3"/>
      <dgm:spPr/>
      <dgm:t>
        <a:bodyPr/>
        <a:lstStyle/>
        <a:p>
          <a:endParaRPr lang="en-US"/>
        </a:p>
      </dgm:t>
    </dgm:pt>
    <dgm:pt modelId="{B8061EA4-4741-9B4B-B154-CD52A24FFF9E}" type="pres">
      <dgm:prSet presAssocID="{A1D58BFC-2A3C-2349-8ACD-47D503BE25D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052922-CC81-C449-9B7F-76D365207222}" type="pres">
      <dgm:prSet presAssocID="{263443C5-6CD0-B847-9B23-466A7E902C5C}" presName="parTrans" presStyleLbl="bgSibTrans2D1" presStyleIdx="1" presStyleCnt="3"/>
      <dgm:spPr/>
      <dgm:t>
        <a:bodyPr/>
        <a:lstStyle/>
        <a:p>
          <a:endParaRPr lang="en-US"/>
        </a:p>
      </dgm:t>
    </dgm:pt>
    <dgm:pt modelId="{1F0C8BC7-D55E-3047-B532-4C06B8366D41}" type="pres">
      <dgm:prSet presAssocID="{4E0E1B54-F6FE-244C-ABB4-5597D30A141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513BD5-8C5B-394F-92C9-ED32F7A7D747}" type="pres">
      <dgm:prSet presAssocID="{9B426E03-6722-9044-A711-0AD914098D23}" presName="parTrans" presStyleLbl="bgSibTrans2D1" presStyleIdx="2" presStyleCnt="3"/>
      <dgm:spPr/>
      <dgm:t>
        <a:bodyPr/>
        <a:lstStyle/>
        <a:p>
          <a:endParaRPr lang="en-US"/>
        </a:p>
      </dgm:t>
    </dgm:pt>
    <dgm:pt modelId="{2E3C15B9-2A23-3845-9CD7-0C77FBCE16AE}" type="pres">
      <dgm:prSet presAssocID="{76A4B6AD-C8D8-9F46-9A69-7B70BC2BF45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039E995-F3BC-7C43-92F9-27686B9FCC4A}" type="presOf" srcId="{9B426E03-6722-9044-A711-0AD914098D23}" destId="{89513BD5-8C5B-394F-92C9-ED32F7A7D747}" srcOrd="0" destOrd="0" presId="urn:microsoft.com/office/officeart/2005/8/layout/radial4"/>
    <dgm:cxn modelId="{954252ED-10E6-EB45-BE82-11D07733DAAF}" type="presOf" srcId="{300A53B7-58BF-FF4A-BA70-02CE1A95B535}" destId="{738B3789-14D6-1048-90C2-1FA4E88A3226}" srcOrd="0" destOrd="0" presId="urn:microsoft.com/office/officeart/2005/8/layout/radial4"/>
    <dgm:cxn modelId="{073328C6-6F33-E641-988A-95D094CD3BD8}" type="presOf" srcId="{18FBC059-FC8F-FB43-B24B-AF96F41922C7}" destId="{F50FB0B5-7D5B-E04D-98A4-1A272B53B98E}" srcOrd="0" destOrd="0" presId="urn:microsoft.com/office/officeart/2005/8/layout/radial4"/>
    <dgm:cxn modelId="{580F0DF9-FF4F-AD4F-8885-16A5741DEC4B}" type="presOf" srcId="{263443C5-6CD0-B847-9B23-466A7E902C5C}" destId="{56052922-CC81-C449-9B7F-76D365207222}" srcOrd="0" destOrd="0" presId="urn:microsoft.com/office/officeart/2005/8/layout/radial4"/>
    <dgm:cxn modelId="{30C05084-B902-4348-A676-24DE79AB977A}" type="presOf" srcId="{476B6616-39EC-884F-8043-6B7A9845C5D9}" destId="{29C93771-7BF4-0546-B910-EDFC8D5D96AC}" srcOrd="0" destOrd="0" presId="urn:microsoft.com/office/officeart/2005/8/layout/radial4"/>
    <dgm:cxn modelId="{58F39FEE-F13B-B449-BB36-B73A696514CB}" srcId="{476B6616-39EC-884F-8043-6B7A9845C5D9}" destId="{4E0E1B54-F6FE-244C-ABB4-5597D30A141E}" srcOrd="1" destOrd="0" parTransId="{263443C5-6CD0-B847-9B23-466A7E902C5C}" sibTransId="{BAF2C810-518D-6740-AA00-243F515F8D9B}"/>
    <dgm:cxn modelId="{2DBB11E1-7B81-9941-9E7C-A8BE3B278653}" type="presOf" srcId="{76A4B6AD-C8D8-9F46-9A69-7B70BC2BF456}" destId="{2E3C15B9-2A23-3845-9CD7-0C77FBCE16AE}" srcOrd="0" destOrd="0" presId="urn:microsoft.com/office/officeart/2005/8/layout/radial4"/>
    <dgm:cxn modelId="{B3D3C56A-538F-4D4B-98F6-6A8B9F7AE1FF}" srcId="{18FBC059-FC8F-FB43-B24B-AF96F41922C7}" destId="{476B6616-39EC-884F-8043-6B7A9845C5D9}" srcOrd="0" destOrd="0" parTransId="{C9D3683B-C1AF-564E-BA31-8FC37F9A740F}" sibTransId="{570F9868-81DC-0D4B-BA07-C8A6178314C3}"/>
    <dgm:cxn modelId="{6B3381D5-96E0-934F-9DDE-72FF619DF23C}" srcId="{476B6616-39EC-884F-8043-6B7A9845C5D9}" destId="{76A4B6AD-C8D8-9F46-9A69-7B70BC2BF456}" srcOrd="2" destOrd="0" parTransId="{9B426E03-6722-9044-A711-0AD914098D23}" sibTransId="{CC243266-C113-0B45-80B8-200029DC4E2B}"/>
    <dgm:cxn modelId="{688564EE-BFF2-D841-AC45-D1BFA90F1CEE}" srcId="{476B6616-39EC-884F-8043-6B7A9845C5D9}" destId="{A1D58BFC-2A3C-2349-8ACD-47D503BE25D9}" srcOrd="0" destOrd="0" parTransId="{300A53B7-58BF-FF4A-BA70-02CE1A95B535}" sibTransId="{064A7CFC-6D30-D748-802F-0682EA643D45}"/>
    <dgm:cxn modelId="{8CA0CC6F-FC1C-1A4B-8213-835706E1C3AB}" type="presOf" srcId="{4E0E1B54-F6FE-244C-ABB4-5597D30A141E}" destId="{1F0C8BC7-D55E-3047-B532-4C06B8366D41}" srcOrd="0" destOrd="0" presId="urn:microsoft.com/office/officeart/2005/8/layout/radial4"/>
    <dgm:cxn modelId="{7A0FC18A-DDED-1242-A77A-7D769C29E0BB}" type="presOf" srcId="{A1D58BFC-2A3C-2349-8ACD-47D503BE25D9}" destId="{B8061EA4-4741-9B4B-B154-CD52A24FFF9E}" srcOrd="0" destOrd="0" presId="urn:microsoft.com/office/officeart/2005/8/layout/radial4"/>
    <dgm:cxn modelId="{BD759C4F-C0F2-B341-A215-03E63A1C947C}" type="presParOf" srcId="{F50FB0B5-7D5B-E04D-98A4-1A272B53B98E}" destId="{29C93771-7BF4-0546-B910-EDFC8D5D96AC}" srcOrd="0" destOrd="0" presId="urn:microsoft.com/office/officeart/2005/8/layout/radial4"/>
    <dgm:cxn modelId="{49EC0DAA-DE39-7645-91BB-8277E55B58B6}" type="presParOf" srcId="{F50FB0B5-7D5B-E04D-98A4-1A272B53B98E}" destId="{738B3789-14D6-1048-90C2-1FA4E88A3226}" srcOrd="1" destOrd="0" presId="urn:microsoft.com/office/officeart/2005/8/layout/radial4"/>
    <dgm:cxn modelId="{0C4BD469-6719-A447-9400-D8F6C22C12B2}" type="presParOf" srcId="{F50FB0B5-7D5B-E04D-98A4-1A272B53B98E}" destId="{B8061EA4-4741-9B4B-B154-CD52A24FFF9E}" srcOrd="2" destOrd="0" presId="urn:microsoft.com/office/officeart/2005/8/layout/radial4"/>
    <dgm:cxn modelId="{60B2C9ED-9B3D-CF44-8750-C178A2090F68}" type="presParOf" srcId="{F50FB0B5-7D5B-E04D-98A4-1A272B53B98E}" destId="{56052922-CC81-C449-9B7F-76D365207222}" srcOrd="3" destOrd="0" presId="urn:microsoft.com/office/officeart/2005/8/layout/radial4"/>
    <dgm:cxn modelId="{8CEE81C7-D71F-394A-891E-76AB0DB62610}" type="presParOf" srcId="{F50FB0B5-7D5B-E04D-98A4-1A272B53B98E}" destId="{1F0C8BC7-D55E-3047-B532-4C06B8366D41}" srcOrd="4" destOrd="0" presId="urn:microsoft.com/office/officeart/2005/8/layout/radial4"/>
    <dgm:cxn modelId="{605D4ECD-0579-5040-8510-0CEB824BF88A}" type="presParOf" srcId="{F50FB0B5-7D5B-E04D-98A4-1A272B53B98E}" destId="{89513BD5-8C5B-394F-92C9-ED32F7A7D747}" srcOrd="5" destOrd="0" presId="urn:microsoft.com/office/officeart/2005/8/layout/radial4"/>
    <dgm:cxn modelId="{E327D9EA-86EB-624C-A7C7-3B43C8601DAA}" type="presParOf" srcId="{F50FB0B5-7D5B-E04D-98A4-1A272B53B98E}" destId="{2E3C15B9-2A23-3845-9CD7-0C77FBCE16AE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545A697-695E-A24C-B9E6-A3D16DFF5BAB}" type="doc">
      <dgm:prSet loTypeId="urn:microsoft.com/office/officeart/2005/8/layout/cycle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4C1E925-9009-F947-92D7-901D4B87707E}">
      <dgm:prSet phldrT="[Text]"/>
      <dgm:spPr/>
      <dgm:t>
        <a:bodyPr/>
        <a:lstStyle/>
        <a:p>
          <a:r>
            <a:rPr lang="en-US" dirty="0" smtClean="0"/>
            <a:t>Analyze requirements</a:t>
          </a:r>
          <a:endParaRPr lang="en-US" dirty="0"/>
        </a:p>
      </dgm:t>
    </dgm:pt>
    <dgm:pt modelId="{48FD5E74-C4F1-AE44-8BD9-9D1EA83E7D90}" type="parTrans" cxnId="{18BF8CC4-7A68-FD42-B432-43471B787AFC}">
      <dgm:prSet/>
      <dgm:spPr/>
      <dgm:t>
        <a:bodyPr/>
        <a:lstStyle/>
        <a:p>
          <a:endParaRPr lang="en-US"/>
        </a:p>
      </dgm:t>
    </dgm:pt>
    <dgm:pt modelId="{6C7E6FF4-1A6D-2C42-9134-63758E2E267D}" type="sibTrans" cxnId="{18BF8CC4-7A68-FD42-B432-43471B787AFC}">
      <dgm:prSet/>
      <dgm:spPr/>
      <dgm:t>
        <a:bodyPr/>
        <a:lstStyle/>
        <a:p>
          <a:endParaRPr lang="en-US"/>
        </a:p>
      </dgm:t>
    </dgm:pt>
    <dgm:pt modelId="{206EC405-B783-8B43-AF79-FB94C3B22258}">
      <dgm:prSet phldrT="[Text]"/>
      <dgm:spPr/>
      <dgm:t>
        <a:bodyPr/>
        <a:lstStyle/>
        <a:p>
          <a:r>
            <a:rPr lang="en-US" dirty="0" smtClean="0"/>
            <a:t>Create test plan</a:t>
          </a:r>
          <a:endParaRPr lang="en-US" dirty="0"/>
        </a:p>
      </dgm:t>
    </dgm:pt>
    <dgm:pt modelId="{B6128C4C-8619-9E40-9424-E229ACCB969B}" type="parTrans" cxnId="{A02515B1-2D7C-6042-BB8C-700F11EA9720}">
      <dgm:prSet/>
      <dgm:spPr/>
      <dgm:t>
        <a:bodyPr/>
        <a:lstStyle/>
        <a:p>
          <a:endParaRPr lang="en-US"/>
        </a:p>
      </dgm:t>
    </dgm:pt>
    <dgm:pt modelId="{3603BD4D-4CB4-E84D-8175-204DAE967F19}" type="sibTrans" cxnId="{A02515B1-2D7C-6042-BB8C-700F11EA9720}">
      <dgm:prSet/>
      <dgm:spPr/>
      <dgm:t>
        <a:bodyPr/>
        <a:lstStyle/>
        <a:p>
          <a:endParaRPr lang="en-US"/>
        </a:p>
      </dgm:t>
    </dgm:pt>
    <dgm:pt modelId="{9231E76D-B6C1-924E-9AD8-6771744027EE}">
      <dgm:prSet phldrT="[Text]"/>
      <dgm:spPr/>
      <dgm:t>
        <a:bodyPr/>
        <a:lstStyle/>
        <a:p>
          <a:r>
            <a:rPr lang="en-US" dirty="0" smtClean="0"/>
            <a:t>Create test case</a:t>
          </a:r>
          <a:endParaRPr lang="en-US" dirty="0"/>
        </a:p>
      </dgm:t>
    </dgm:pt>
    <dgm:pt modelId="{D59EF240-C63A-174E-97C2-470F55ECB6E4}" type="parTrans" cxnId="{E2522521-2586-9247-9988-4C8F2877F97B}">
      <dgm:prSet/>
      <dgm:spPr/>
      <dgm:t>
        <a:bodyPr/>
        <a:lstStyle/>
        <a:p>
          <a:endParaRPr lang="en-US"/>
        </a:p>
      </dgm:t>
    </dgm:pt>
    <dgm:pt modelId="{5B525B10-B2CF-794B-BF28-9FA8DA47677C}" type="sibTrans" cxnId="{E2522521-2586-9247-9988-4C8F2877F97B}">
      <dgm:prSet/>
      <dgm:spPr/>
      <dgm:t>
        <a:bodyPr/>
        <a:lstStyle/>
        <a:p>
          <a:endParaRPr lang="en-US"/>
        </a:p>
      </dgm:t>
    </dgm:pt>
    <dgm:pt modelId="{4DD73879-598E-8141-BCDD-6C32099CBC4C}">
      <dgm:prSet phldrT="[Text]"/>
      <dgm:spPr/>
      <dgm:t>
        <a:bodyPr/>
        <a:lstStyle/>
        <a:p>
          <a:r>
            <a:rPr lang="en-US" dirty="0" smtClean="0"/>
            <a:t>Test execution</a:t>
          </a:r>
          <a:endParaRPr lang="en-US" dirty="0"/>
        </a:p>
      </dgm:t>
    </dgm:pt>
    <dgm:pt modelId="{B10432CD-55CE-CD43-8972-45BF8FBE93AC}" type="parTrans" cxnId="{8FED90F6-4C04-914F-BF8A-AAB703BD46FD}">
      <dgm:prSet/>
      <dgm:spPr/>
      <dgm:t>
        <a:bodyPr/>
        <a:lstStyle/>
        <a:p>
          <a:endParaRPr lang="en-US"/>
        </a:p>
      </dgm:t>
    </dgm:pt>
    <dgm:pt modelId="{F5BDE54E-8259-784F-A04B-70A388EA10E8}" type="sibTrans" cxnId="{8FED90F6-4C04-914F-BF8A-AAB703BD46FD}">
      <dgm:prSet/>
      <dgm:spPr/>
      <dgm:t>
        <a:bodyPr/>
        <a:lstStyle/>
        <a:p>
          <a:endParaRPr lang="en-US"/>
        </a:p>
      </dgm:t>
    </dgm:pt>
    <dgm:pt modelId="{D2064D26-4543-D84D-A5DD-57271F5E176A}">
      <dgm:prSet phldrT="[Text]"/>
      <dgm:spPr/>
      <dgm:t>
        <a:bodyPr/>
        <a:lstStyle/>
        <a:p>
          <a:r>
            <a:rPr lang="en-US" dirty="0" smtClean="0"/>
            <a:t>Log bug</a:t>
          </a:r>
          <a:endParaRPr lang="en-US" dirty="0"/>
        </a:p>
      </dgm:t>
    </dgm:pt>
    <dgm:pt modelId="{C731F6A6-FE01-B844-B45C-E5AF3CE67BD4}" type="parTrans" cxnId="{3C50CCEA-5550-134B-BBEF-BDC8F2B6A2FB}">
      <dgm:prSet/>
      <dgm:spPr/>
      <dgm:t>
        <a:bodyPr/>
        <a:lstStyle/>
        <a:p>
          <a:endParaRPr lang="en-US"/>
        </a:p>
      </dgm:t>
    </dgm:pt>
    <dgm:pt modelId="{073B2F90-DB30-2740-956E-D810D3FC64E3}" type="sibTrans" cxnId="{3C50CCEA-5550-134B-BBEF-BDC8F2B6A2FB}">
      <dgm:prSet/>
      <dgm:spPr/>
      <dgm:t>
        <a:bodyPr/>
        <a:lstStyle/>
        <a:p>
          <a:endParaRPr lang="en-US"/>
        </a:p>
      </dgm:t>
    </dgm:pt>
    <dgm:pt modelId="{D2684256-BAA6-994B-B4EF-55ABC8608CD7}">
      <dgm:prSet/>
      <dgm:spPr/>
      <dgm:t>
        <a:bodyPr/>
        <a:lstStyle/>
        <a:p>
          <a:r>
            <a:rPr lang="en-US" dirty="0" smtClean="0"/>
            <a:t>Fix bug</a:t>
          </a:r>
          <a:endParaRPr lang="en-US" dirty="0"/>
        </a:p>
      </dgm:t>
    </dgm:pt>
    <dgm:pt modelId="{6A7F1AF5-9359-6344-A5CE-3F81CA02F79D}" type="parTrans" cxnId="{E0B7DD94-EB89-0A42-AFE6-F8CBE56EEEF4}">
      <dgm:prSet/>
      <dgm:spPr/>
      <dgm:t>
        <a:bodyPr/>
        <a:lstStyle/>
        <a:p>
          <a:endParaRPr lang="en-US"/>
        </a:p>
      </dgm:t>
    </dgm:pt>
    <dgm:pt modelId="{F044C3D5-0EEA-4348-BEDB-5C224BA37667}" type="sibTrans" cxnId="{E0B7DD94-EB89-0A42-AFE6-F8CBE56EEEF4}">
      <dgm:prSet/>
      <dgm:spPr/>
      <dgm:t>
        <a:bodyPr/>
        <a:lstStyle/>
        <a:p>
          <a:endParaRPr lang="en-US"/>
        </a:p>
      </dgm:t>
    </dgm:pt>
    <dgm:pt modelId="{EB66F77C-7530-6045-9C45-C433B716CA08}">
      <dgm:prSet/>
      <dgm:spPr/>
      <dgm:t>
        <a:bodyPr/>
        <a:lstStyle/>
        <a:p>
          <a:r>
            <a:rPr lang="en-US" dirty="0" smtClean="0"/>
            <a:t>Re-test</a:t>
          </a:r>
          <a:endParaRPr lang="en-US" dirty="0"/>
        </a:p>
      </dgm:t>
    </dgm:pt>
    <dgm:pt modelId="{E7CE3FB5-4ED9-1649-9A88-A47B25EB4574}" type="parTrans" cxnId="{3A422746-6EFC-5749-871B-F82F411EEB31}">
      <dgm:prSet/>
      <dgm:spPr/>
      <dgm:t>
        <a:bodyPr/>
        <a:lstStyle/>
        <a:p>
          <a:endParaRPr lang="en-US"/>
        </a:p>
      </dgm:t>
    </dgm:pt>
    <dgm:pt modelId="{F5C207FD-F1E9-2640-8991-D984CB701DFA}" type="sibTrans" cxnId="{3A422746-6EFC-5749-871B-F82F411EEB31}">
      <dgm:prSet/>
      <dgm:spPr/>
      <dgm:t>
        <a:bodyPr/>
        <a:lstStyle/>
        <a:p>
          <a:endParaRPr lang="en-US"/>
        </a:p>
      </dgm:t>
    </dgm:pt>
    <dgm:pt modelId="{501E5A3F-1D0A-DB40-B027-B4A5953CB950}">
      <dgm:prSet/>
      <dgm:spPr/>
      <dgm:t>
        <a:bodyPr/>
        <a:lstStyle/>
        <a:p>
          <a:r>
            <a:rPr lang="en-US" dirty="0" smtClean="0"/>
            <a:t>Test report</a:t>
          </a:r>
          <a:endParaRPr lang="en-US" dirty="0"/>
        </a:p>
      </dgm:t>
    </dgm:pt>
    <dgm:pt modelId="{3C431EDF-6530-FA46-AFBE-BE484DF9829F}" type="parTrans" cxnId="{74EAD6DB-A20B-964E-AB25-6090C6F97231}">
      <dgm:prSet/>
      <dgm:spPr/>
      <dgm:t>
        <a:bodyPr/>
        <a:lstStyle/>
        <a:p>
          <a:endParaRPr lang="en-US"/>
        </a:p>
      </dgm:t>
    </dgm:pt>
    <dgm:pt modelId="{89C09B68-33D7-FA4F-A509-71E2681AE37F}" type="sibTrans" cxnId="{74EAD6DB-A20B-964E-AB25-6090C6F97231}">
      <dgm:prSet/>
      <dgm:spPr/>
      <dgm:t>
        <a:bodyPr/>
        <a:lstStyle/>
        <a:p>
          <a:endParaRPr lang="en-US"/>
        </a:p>
      </dgm:t>
    </dgm:pt>
    <dgm:pt modelId="{B26F2305-B9BE-9044-8F70-E79C0B1B3579}" type="pres">
      <dgm:prSet presAssocID="{B545A697-695E-A24C-B9E6-A3D16DFF5BA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A15F6D4-61AC-A149-9EAE-C29451415B6E}" type="pres">
      <dgm:prSet presAssocID="{B545A697-695E-A24C-B9E6-A3D16DFF5BAB}" presName="cycle" presStyleCnt="0"/>
      <dgm:spPr/>
    </dgm:pt>
    <dgm:pt modelId="{B9BDF410-989E-DF4F-98E3-4D3B05B166F1}" type="pres">
      <dgm:prSet presAssocID="{A4C1E925-9009-F947-92D7-901D4B87707E}" presName="nodeFirst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9DD1F9-1A23-FA44-A643-5FC3129A6F58}" type="pres">
      <dgm:prSet presAssocID="{6C7E6FF4-1A6D-2C42-9134-63758E2E267D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7095DB18-9A75-4943-87DF-3A25FBBA3E47}" type="pres">
      <dgm:prSet presAssocID="{206EC405-B783-8B43-AF79-FB94C3B22258}" presName="nodeFollowingNodes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9902DA-F87B-D042-A26C-962267A085BE}" type="pres">
      <dgm:prSet presAssocID="{9231E76D-B6C1-924E-9AD8-6771744027EE}" presName="nodeFollowingNodes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901093-3012-2648-9C4A-649D1D28B8EF}" type="pres">
      <dgm:prSet presAssocID="{4DD73879-598E-8141-BCDD-6C32099CBC4C}" presName="nodeFollowingNodes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DF1527-3CE9-F64E-84BE-77719548460C}" type="pres">
      <dgm:prSet presAssocID="{D2064D26-4543-D84D-A5DD-57271F5E176A}" presName="nodeFollowingNodes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8F88CD-B893-F043-93BA-72A5B959A05E}" type="pres">
      <dgm:prSet presAssocID="{D2684256-BAA6-994B-B4EF-55ABC8608CD7}" presName="nodeFollowingNodes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199F31-CEC2-BB40-B869-70D4ABEF43CA}" type="pres">
      <dgm:prSet presAssocID="{EB66F77C-7530-6045-9C45-C433B716CA08}" presName="nodeFollowingNodes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6806E3-46DF-7948-A96E-EE7E7E3DF467}" type="pres">
      <dgm:prSet presAssocID="{501E5A3F-1D0A-DB40-B027-B4A5953CB950}" presName="nodeFollowingNodes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5409197-BB3D-AC4F-8414-277B630F4AB3}" type="presOf" srcId="{9231E76D-B6C1-924E-9AD8-6771744027EE}" destId="{B79902DA-F87B-D042-A26C-962267A085BE}" srcOrd="0" destOrd="0" presId="urn:microsoft.com/office/officeart/2005/8/layout/cycle3"/>
    <dgm:cxn modelId="{51AD9A31-4EBF-F346-BA4D-BE6BB677113F}" type="presOf" srcId="{206EC405-B783-8B43-AF79-FB94C3B22258}" destId="{7095DB18-9A75-4943-87DF-3A25FBBA3E47}" srcOrd="0" destOrd="0" presId="urn:microsoft.com/office/officeart/2005/8/layout/cycle3"/>
    <dgm:cxn modelId="{F1CE052B-07B9-BD4B-8DA2-DC151B283A89}" type="presOf" srcId="{4DD73879-598E-8141-BCDD-6C32099CBC4C}" destId="{EC901093-3012-2648-9C4A-649D1D28B8EF}" srcOrd="0" destOrd="0" presId="urn:microsoft.com/office/officeart/2005/8/layout/cycle3"/>
    <dgm:cxn modelId="{049A1312-62AF-F947-A9CD-1DCD20EDE53A}" type="presOf" srcId="{D2064D26-4543-D84D-A5DD-57271F5E176A}" destId="{E6DF1527-3CE9-F64E-84BE-77719548460C}" srcOrd="0" destOrd="0" presId="urn:microsoft.com/office/officeart/2005/8/layout/cycle3"/>
    <dgm:cxn modelId="{153FCAC5-49B7-7F49-A879-3E683A46E33C}" type="presOf" srcId="{501E5A3F-1D0A-DB40-B027-B4A5953CB950}" destId="{ED6806E3-46DF-7948-A96E-EE7E7E3DF467}" srcOrd="0" destOrd="0" presId="urn:microsoft.com/office/officeart/2005/8/layout/cycle3"/>
    <dgm:cxn modelId="{3A422746-6EFC-5749-871B-F82F411EEB31}" srcId="{B545A697-695E-A24C-B9E6-A3D16DFF5BAB}" destId="{EB66F77C-7530-6045-9C45-C433B716CA08}" srcOrd="6" destOrd="0" parTransId="{E7CE3FB5-4ED9-1649-9A88-A47B25EB4574}" sibTransId="{F5C207FD-F1E9-2640-8991-D984CB701DFA}"/>
    <dgm:cxn modelId="{5B15D07A-3070-A947-B2A6-C0045A0F0798}" type="presOf" srcId="{6C7E6FF4-1A6D-2C42-9134-63758E2E267D}" destId="{369DD1F9-1A23-FA44-A643-5FC3129A6F58}" srcOrd="0" destOrd="0" presId="urn:microsoft.com/office/officeart/2005/8/layout/cycle3"/>
    <dgm:cxn modelId="{3C50CCEA-5550-134B-BBEF-BDC8F2B6A2FB}" srcId="{B545A697-695E-A24C-B9E6-A3D16DFF5BAB}" destId="{D2064D26-4543-D84D-A5DD-57271F5E176A}" srcOrd="4" destOrd="0" parTransId="{C731F6A6-FE01-B844-B45C-E5AF3CE67BD4}" sibTransId="{073B2F90-DB30-2740-956E-D810D3FC64E3}"/>
    <dgm:cxn modelId="{4A61C25A-EA47-9946-AA68-3179AE16E60E}" type="presOf" srcId="{B545A697-695E-A24C-B9E6-A3D16DFF5BAB}" destId="{B26F2305-B9BE-9044-8F70-E79C0B1B3579}" srcOrd="0" destOrd="0" presId="urn:microsoft.com/office/officeart/2005/8/layout/cycle3"/>
    <dgm:cxn modelId="{74EAD6DB-A20B-964E-AB25-6090C6F97231}" srcId="{B545A697-695E-A24C-B9E6-A3D16DFF5BAB}" destId="{501E5A3F-1D0A-DB40-B027-B4A5953CB950}" srcOrd="7" destOrd="0" parTransId="{3C431EDF-6530-FA46-AFBE-BE484DF9829F}" sibTransId="{89C09B68-33D7-FA4F-A509-71E2681AE37F}"/>
    <dgm:cxn modelId="{9343E6DE-F591-B64B-B40E-715B360AE576}" type="presOf" srcId="{A4C1E925-9009-F947-92D7-901D4B87707E}" destId="{B9BDF410-989E-DF4F-98E3-4D3B05B166F1}" srcOrd="0" destOrd="0" presId="urn:microsoft.com/office/officeart/2005/8/layout/cycle3"/>
    <dgm:cxn modelId="{18BF8CC4-7A68-FD42-B432-43471B787AFC}" srcId="{B545A697-695E-A24C-B9E6-A3D16DFF5BAB}" destId="{A4C1E925-9009-F947-92D7-901D4B87707E}" srcOrd="0" destOrd="0" parTransId="{48FD5E74-C4F1-AE44-8BD9-9D1EA83E7D90}" sibTransId="{6C7E6FF4-1A6D-2C42-9134-63758E2E267D}"/>
    <dgm:cxn modelId="{8FED90F6-4C04-914F-BF8A-AAB703BD46FD}" srcId="{B545A697-695E-A24C-B9E6-A3D16DFF5BAB}" destId="{4DD73879-598E-8141-BCDD-6C32099CBC4C}" srcOrd="3" destOrd="0" parTransId="{B10432CD-55CE-CD43-8972-45BF8FBE93AC}" sibTransId="{F5BDE54E-8259-784F-A04B-70A388EA10E8}"/>
    <dgm:cxn modelId="{E0B7DD94-EB89-0A42-AFE6-F8CBE56EEEF4}" srcId="{B545A697-695E-A24C-B9E6-A3D16DFF5BAB}" destId="{D2684256-BAA6-994B-B4EF-55ABC8608CD7}" srcOrd="5" destOrd="0" parTransId="{6A7F1AF5-9359-6344-A5CE-3F81CA02F79D}" sibTransId="{F044C3D5-0EEA-4348-BEDB-5C224BA37667}"/>
    <dgm:cxn modelId="{E2522521-2586-9247-9988-4C8F2877F97B}" srcId="{B545A697-695E-A24C-B9E6-A3D16DFF5BAB}" destId="{9231E76D-B6C1-924E-9AD8-6771744027EE}" srcOrd="2" destOrd="0" parTransId="{D59EF240-C63A-174E-97C2-470F55ECB6E4}" sibTransId="{5B525B10-B2CF-794B-BF28-9FA8DA47677C}"/>
    <dgm:cxn modelId="{153D8D43-AC1B-144F-B8E6-58980D5DEB09}" type="presOf" srcId="{D2684256-BAA6-994B-B4EF-55ABC8608CD7}" destId="{EB8F88CD-B893-F043-93BA-72A5B959A05E}" srcOrd="0" destOrd="0" presId="urn:microsoft.com/office/officeart/2005/8/layout/cycle3"/>
    <dgm:cxn modelId="{A02515B1-2D7C-6042-BB8C-700F11EA9720}" srcId="{B545A697-695E-A24C-B9E6-A3D16DFF5BAB}" destId="{206EC405-B783-8B43-AF79-FB94C3B22258}" srcOrd="1" destOrd="0" parTransId="{B6128C4C-8619-9E40-9424-E229ACCB969B}" sibTransId="{3603BD4D-4CB4-E84D-8175-204DAE967F19}"/>
    <dgm:cxn modelId="{DD62F3B4-C4ED-C443-9D63-69C0AF1177BD}" type="presOf" srcId="{EB66F77C-7530-6045-9C45-C433B716CA08}" destId="{32199F31-CEC2-BB40-B869-70D4ABEF43CA}" srcOrd="0" destOrd="0" presId="urn:microsoft.com/office/officeart/2005/8/layout/cycle3"/>
    <dgm:cxn modelId="{7D287720-41E8-6D48-B335-2D1DE9781743}" type="presParOf" srcId="{B26F2305-B9BE-9044-8F70-E79C0B1B3579}" destId="{4A15F6D4-61AC-A149-9EAE-C29451415B6E}" srcOrd="0" destOrd="0" presId="urn:microsoft.com/office/officeart/2005/8/layout/cycle3"/>
    <dgm:cxn modelId="{73718943-AAAB-5742-8EA3-EABC9E8183B7}" type="presParOf" srcId="{4A15F6D4-61AC-A149-9EAE-C29451415B6E}" destId="{B9BDF410-989E-DF4F-98E3-4D3B05B166F1}" srcOrd="0" destOrd="0" presId="urn:microsoft.com/office/officeart/2005/8/layout/cycle3"/>
    <dgm:cxn modelId="{BEB3BAF7-CEE3-2C49-A27B-211C6C6AA52A}" type="presParOf" srcId="{4A15F6D4-61AC-A149-9EAE-C29451415B6E}" destId="{369DD1F9-1A23-FA44-A643-5FC3129A6F58}" srcOrd="1" destOrd="0" presId="urn:microsoft.com/office/officeart/2005/8/layout/cycle3"/>
    <dgm:cxn modelId="{3E9E089C-E511-1044-BDA2-B7626347888C}" type="presParOf" srcId="{4A15F6D4-61AC-A149-9EAE-C29451415B6E}" destId="{7095DB18-9A75-4943-87DF-3A25FBBA3E47}" srcOrd="2" destOrd="0" presId="urn:microsoft.com/office/officeart/2005/8/layout/cycle3"/>
    <dgm:cxn modelId="{EBEE9A00-428E-3F46-8D94-9D4D43D32BF3}" type="presParOf" srcId="{4A15F6D4-61AC-A149-9EAE-C29451415B6E}" destId="{B79902DA-F87B-D042-A26C-962267A085BE}" srcOrd="3" destOrd="0" presId="urn:microsoft.com/office/officeart/2005/8/layout/cycle3"/>
    <dgm:cxn modelId="{7E03CF3F-ED57-FD45-B8C1-482E2ECBFAB2}" type="presParOf" srcId="{4A15F6D4-61AC-A149-9EAE-C29451415B6E}" destId="{EC901093-3012-2648-9C4A-649D1D28B8EF}" srcOrd="4" destOrd="0" presId="urn:microsoft.com/office/officeart/2005/8/layout/cycle3"/>
    <dgm:cxn modelId="{67F2404D-5A8B-A74B-BF1F-3CEEBEFDD07F}" type="presParOf" srcId="{4A15F6D4-61AC-A149-9EAE-C29451415B6E}" destId="{E6DF1527-3CE9-F64E-84BE-77719548460C}" srcOrd="5" destOrd="0" presId="urn:microsoft.com/office/officeart/2005/8/layout/cycle3"/>
    <dgm:cxn modelId="{7758D307-9F75-1446-9421-F24AC0C9719D}" type="presParOf" srcId="{4A15F6D4-61AC-A149-9EAE-C29451415B6E}" destId="{EB8F88CD-B893-F043-93BA-72A5B959A05E}" srcOrd="6" destOrd="0" presId="urn:microsoft.com/office/officeart/2005/8/layout/cycle3"/>
    <dgm:cxn modelId="{67C6A707-2F3B-9E49-81F1-0C761FF4C1D6}" type="presParOf" srcId="{4A15F6D4-61AC-A149-9EAE-C29451415B6E}" destId="{32199F31-CEC2-BB40-B869-70D4ABEF43CA}" srcOrd="7" destOrd="0" presId="urn:microsoft.com/office/officeart/2005/8/layout/cycle3"/>
    <dgm:cxn modelId="{EC826718-64BD-9F4D-A2A6-64E1BEBC5A73}" type="presParOf" srcId="{4A15F6D4-61AC-A149-9EAE-C29451415B6E}" destId="{ED6806E3-46DF-7948-A96E-EE7E7E3DF467}" srcOrd="8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0EB00E-EE6D-934E-89DE-C756FA5EE86D}">
      <dsp:nvSpPr>
        <dsp:cNvPr id="0" name=""/>
        <dsp:cNvSpPr/>
      </dsp:nvSpPr>
      <dsp:spPr>
        <a:xfrm rot="10800000">
          <a:off x="1668450" y="357"/>
          <a:ext cx="5977988" cy="836284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8778" tIns="91440" rIns="170688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Malls, restaurants, coffee shops…are growing up.</a:t>
          </a:r>
          <a:endParaRPr lang="en-US" sz="2400" kern="1200" dirty="0"/>
        </a:p>
      </dsp:txBody>
      <dsp:txXfrm rot="10800000">
        <a:off x="1877521" y="357"/>
        <a:ext cx="5768917" cy="836284"/>
      </dsp:txXfrm>
    </dsp:sp>
    <dsp:sp modelId="{2AEF3C18-9EB9-6442-B9F3-6DCAC0B6DFA5}">
      <dsp:nvSpPr>
        <dsp:cNvPr id="0" name=""/>
        <dsp:cNvSpPr/>
      </dsp:nvSpPr>
      <dsp:spPr>
        <a:xfrm>
          <a:off x="1273442" y="357"/>
          <a:ext cx="836284" cy="83628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E7B2B3F-110B-C449-9316-634134BA36F7}">
      <dsp:nvSpPr>
        <dsp:cNvPr id="0" name=""/>
        <dsp:cNvSpPr/>
      </dsp:nvSpPr>
      <dsp:spPr>
        <a:xfrm rot="10800000">
          <a:off x="1703151" y="1045712"/>
          <a:ext cx="5931721" cy="836284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8778" tIns="91440" rIns="170688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Location information exigency increases. </a:t>
          </a:r>
          <a:endParaRPr lang="en-US" sz="2400" kern="1200" dirty="0"/>
        </a:p>
      </dsp:txBody>
      <dsp:txXfrm rot="10800000">
        <a:off x="1912222" y="1045712"/>
        <a:ext cx="5722650" cy="836284"/>
      </dsp:txXfrm>
    </dsp:sp>
    <dsp:sp modelId="{B50A3975-597F-3F4F-9E07-BA461DF73945}">
      <dsp:nvSpPr>
        <dsp:cNvPr id="0" name=""/>
        <dsp:cNvSpPr/>
      </dsp:nvSpPr>
      <dsp:spPr>
        <a:xfrm>
          <a:off x="1285009" y="1045712"/>
          <a:ext cx="836284" cy="836284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0A5ED74-9C2F-AF4C-AB50-F8BBCAD79FDF}">
      <dsp:nvSpPr>
        <dsp:cNvPr id="0" name=""/>
        <dsp:cNvSpPr/>
      </dsp:nvSpPr>
      <dsp:spPr>
        <a:xfrm rot="10800000">
          <a:off x="1703151" y="2091067"/>
          <a:ext cx="5931721" cy="836284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8778" tIns="87630" rIns="163576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Some website, applications helps dealing with this problem.</a:t>
          </a:r>
          <a:endParaRPr lang="en-US" sz="2300" kern="1200" dirty="0"/>
        </a:p>
      </dsp:txBody>
      <dsp:txXfrm rot="10800000">
        <a:off x="1912222" y="2091067"/>
        <a:ext cx="5722650" cy="836284"/>
      </dsp:txXfrm>
    </dsp:sp>
    <dsp:sp modelId="{0D708D03-BBF0-7E4F-A551-EDB46ECFC56E}">
      <dsp:nvSpPr>
        <dsp:cNvPr id="0" name=""/>
        <dsp:cNvSpPr/>
      </dsp:nvSpPr>
      <dsp:spPr>
        <a:xfrm>
          <a:off x="1285009" y="2091067"/>
          <a:ext cx="836284" cy="836284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C93771-7BF4-0546-B910-EDFC8D5D96AC}">
      <dsp:nvSpPr>
        <dsp:cNvPr id="0" name=""/>
        <dsp:cNvSpPr/>
      </dsp:nvSpPr>
      <dsp:spPr>
        <a:xfrm>
          <a:off x="2305394" y="2350492"/>
          <a:ext cx="1909107" cy="190910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Source code</a:t>
          </a:r>
          <a:endParaRPr lang="en-US" sz="3500" kern="1200" dirty="0"/>
        </a:p>
      </dsp:txBody>
      <dsp:txXfrm>
        <a:off x="2584976" y="2630074"/>
        <a:ext cx="1349943" cy="1349943"/>
      </dsp:txXfrm>
    </dsp:sp>
    <dsp:sp modelId="{738B3789-14D6-1048-90C2-1FA4E88A3226}">
      <dsp:nvSpPr>
        <dsp:cNvPr id="0" name=""/>
        <dsp:cNvSpPr/>
      </dsp:nvSpPr>
      <dsp:spPr>
        <a:xfrm rot="12900000">
          <a:off x="1008385" y="1993940"/>
          <a:ext cx="1535268" cy="54409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8061EA4-4741-9B4B-B154-CD52A24FFF9E}">
      <dsp:nvSpPr>
        <dsp:cNvPr id="0" name=""/>
        <dsp:cNvSpPr/>
      </dsp:nvSpPr>
      <dsp:spPr>
        <a:xfrm>
          <a:off x="240384" y="1100230"/>
          <a:ext cx="1813651" cy="14509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Coding convention</a:t>
          </a:r>
          <a:endParaRPr lang="en-US" sz="1900" kern="1200" dirty="0"/>
        </a:p>
      </dsp:txBody>
      <dsp:txXfrm>
        <a:off x="282880" y="1142726"/>
        <a:ext cx="1728659" cy="1365929"/>
      </dsp:txXfrm>
    </dsp:sp>
    <dsp:sp modelId="{56052922-CC81-C449-9B7F-76D365207222}">
      <dsp:nvSpPr>
        <dsp:cNvPr id="0" name=""/>
        <dsp:cNvSpPr/>
      </dsp:nvSpPr>
      <dsp:spPr>
        <a:xfrm rot="16200000">
          <a:off x="2492314" y="1221455"/>
          <a:ext cx="1535268" cy="54409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F0C8BC7-D55E-3047-B532-4C06B8366D41}">
      <dsp:nvSpPr>
        <dsp:cNvPr id="0" name=""/>
        <dsp:cNvSpPr/>
      </dsp:nvSpPr>
      <dsp:spPr>
        <a:xfrm>
          <a:off x="2353122" y="408"/>
          <a:ext cx="1813651" cy="14509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Class implementation</a:t>
          </a:r>
          <a:endParaRPr lang="en-US" sz="1900" kern="1200" dirty="0"/>
        </a:p>
      </dsp:txBody>
      <dsp:txXfrm>
        <a:off x="2395618" y="42904"/>
        <a:ext cx="1728659" cy="1365929"/>
      </dsp:txXfrm>
    </dsp:sp>
    <dsp:sp modelId="{89513BD5-8C5B-394F-92C9-ED32F7A7D747}">
      <dsp:nvSpPr>
        <dsp:cNvPr id="0" name=""/>
        <dsp:cNvSpPr/>
      </dsp:nvSpPr>
      <dsp:spPr>
        <a:xfrm rot="19500000">
          <a:off x="3976242" y="1993940"/>
          <a:ext cx="1535268" cy="54409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E3C15B9-2A23-3845-9CD7-0C77FBCE16AE}">
      <dsp:nvSpPr>
        <dsp:cNvPr id="0" name=""/>
        <dsp:cNvSpPr/>
      </dsp:nvSpPr>
      <dsp:spPr>
        <a:xfrm>
          <a:off x="4465860" y="1100230"/>
          <a:ext cx="1813651" cy="14509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Sequence </a:t>
          </a:r>
          <a:r>
            <a:rPr lang="en-US" sz="1900" kern="1200" dirty="0" smtClean="0"/>
            <a:t>implementation</a:t>
          </a:r>
          <a:endParaRPr lang="en-US" sz="1900" kern="1200" dirty="0"/>
        </a:p>
      </dsp:txBody>
      <dsp:txXfrm>
        <a:off x="4508356" y="1142726"/>
        <a:ext cx="1728659" cy="13659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9DD1F9-1A23-FA44-A643-5FC3129A6F58}">
      <dsp:nvSpPr>
        <dsp:cNvPr id="0" name=""/>
        <dsp:cNvSpPr/>
      </dsp:nvSpPr>
      <dsp:spPr>
        <a:xfrm>
          <a:off x="1991133" y="-32181"/>
          <a:ext cx="3832994" cy="3832994"/>
        </a:xfrm>
        <a:prstGeom prst="circularArrow">
          <a:avLst>
            <a:gd name="adj1" fmla="val 5544"/>
            <a:gd name="adj2" fmla="val 330680"/>
            <a:gd name="adj3" fmla="val 14642205"/>
            <a:gd name="adj4" fmla="val 16878230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9BDF410-989E-DF4F-98E3-4D3B05B166F1}">
      <dsp:nvSpPr>
        <dsp:cNvPr id="0" name=""/>
        <dsp:cNvSpPr/>
      </dsp:nvSpPr>
      <dsp:spPr>
        <a:xfrm>
          <a:off x="3364798" y="1979"/>
          <a:ext cx="1085665" cy="54283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Analyze requirements</a:t>
          </a:r>
          <a:endParaRPr lang="en-US" sz="1200" kern="1200" dirty="0"/>
        </a:p>
      </dsp:txBody>
      <dsp:txXfrm>
        <a:off x="3391297" y="28478"/>
        <a:ext cx="1032667" cy="489834"/>
      </dsp:txXfrm>
    </dsp:sp>
    <dsp:sp modelId="{7095DB18-9A75-4943-87DF-3A25FBBA3E47}">
      <dsp:nvSpPr>
        <dsp:cNvPr id="0" name=""/>
        <dsp:cNvSpPr/>
      </dsp:nvSpPr>
      <dsp:spPr>
        <a:xfrm>
          <a:off x="4520592" y="480724"/>
          <a:ext cx="1085665" cy="54283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Create test plan</a:t>
          </a:r>
          <a:endParaRPr lang="en-US" sz="1200" kern="1200" dirty="0"/>
        </a:p>
      </dsp:txBody>
      <dsp:txXfrm>
        <a:off x="4547091" y="507223"/>
        <a:ext cx="1032667" cy="489834"/>
      </dsp:txXfrm>
    </dsp:sp>
    <dsp:sp modelId="{B79902DA-F87B-D042-A26C-962267A085BE}">
      <dsp:nvSpPr>
        <dsp:cNvPr id="0" name=""/>
        <dsp:cNvSpPr/>
      </dsp:nvSpPr>
      <dsp:spPr>
        <a:xfrm>
          <a:off x="4999337" y="1636518"/>
          <a:ext cx="1085665" cy="54283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Create test case</a:t>
          </a:r>
          <a:endParaRPr lang="en-US" sz="1200" kern="1200" dirty="0"/>
        </a:p>
      </dsp:txBody>
      <dsp:txXfrm>
        <a:off x="5025836" y="1663017"/>
        <a:ext cx="1032667" cy="489834"/>
      </dsp:txXfrm>
    </dsp:sp>
    <dsp:sp modelId="{EC901093-3012-2648-9C4A-649D1D28B8EF}">
      <dsp:nvSpPr>
        <dsp:cNvPr id="0" name=""/>
        <dsp:cNvSpPr/>
      </dsp:nvSpPr>
      <dsp:spPr>
        <a:xfrm>
          <a:off x="4520592" y="2792312"/>
          <a:ext cx="1085665" cy="54283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Test execution</a:t>
          </a:r>
          <a:endParaRPr lang="en-US" sz="1200" kern="1200" dirty="0"/>
        </a:p>
      </dsp:txBody>
      <dsp:txXfrm>
        <a:off x="4547091" y="2818811"/>
        <a:ext cx="1032667" cy="489834"/>
      </dsp:txXfrm>
    </dsp:sp>
    <dsp:sp modelId="{E6DF1527-3CE9-F64E-84BE-77719548460C}">
      <dsp:nvSpPr>
        <dsp:cNvPr id="0" name=""/>
        <dsp:cNvSpPr/>
      </dsp:nvSpPr>
      <dsp:spPr>
        <a:xfrm>
          <a:off x="3364798" y="3271058"/>
          <a:ext cx="1085665" cy="54283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Log bug</a:t>
          </a:r>
          <a:endParaRPr lang="en-US" sz="1200" kern="1200" dirty="0"/>
        </a:p>
      </dsp:txBody>
      <dsp:txXfrm>
        <a:off x="3391297" y="3297557"/>
        <a:ext cx="1032667" cy="489834"/>
      </dsp:txXfrm>
    </dsp:sp>
    <dsp:sp modelId="{EB8F88CD-B893-F043-93BA-72A5B959A05E}">
      <dsp:nvSpPr>
        <dsp:cNvPr id="0" name=""/>
        <dsp:cNvSpPr/>
      </dsp:nvSpPr>
      <dsp:spPr>
        <a:xfrm>
          <a:off x="2209004" y="2792312"/>
          <a:ext cx="1085665" cy="54283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Fix bug</a:t>
          </a:r>
          <a:endParaRPr lang="en-US" sz="1200" kern="1200" dirty="0"/>
        </a:p>
      </dsp:txBody>
      <dsp:txXfrm>
        <a:off x="2235503" y="2818811"/>
        <a:ext cx="1032667" cy="489834"/>
      </dsp:txXfrm>
    </dsp:sp>
    <dsp:sp modelId="{32199F31-CEC2-BB40-B869-70D4ABEF43CA}">
      <dsp:nvSpPr>
        <dsp:cNvPr id="0" name=""/>
        <dsp:cNvSpPr/>
      </dsp:nvSpPr>
      <dsp:spPr>
        <a:xfrm>
          <a:off x="1730259" y="1636518"/>
          <a:ext cx="1085665" cy="54283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Re-test</a:t>
          </a:r>
          <a:endParaRPr lang="en-US" sz="1200" kern="1200" dirty="0"/>
        </a:p>
      </dsp:txBody>
      <dsp:txXfrm>
        <a:off x="1756758" y="1663017"/>
        <a:ext cx="1032667" cy="489834"/>
      </dsp:txXfrm>
    </dsp:sp>
    <dsp:sp modelId="{ED6806E3-46DF-7948-A96E-EE7E7E3DF467}">
      <dsp:nvSpPr>
        <dsp:cNvPr id="0" name=""/>
        <dsp:cNvSpPr/>
      </dsp:nvSpPr>
      <dsp:spPr>
        <a:xfrm>
          <a:off x="2209004" y="480724"/>
          <a:ext cx="1085665" cy="54283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Test report</a:t>
          </a:r>
          <a:endParaRPr lang="en-US" sz="1200" kern="1200" dirty="0"/>
        </a:p>
      </dsp:txBody>
      <dsp:txXfrm>
        <a:off x="2235503" y="507223"/>
        <a:ext cx="1032667" cy="4898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9A0549-F692-D447-B51B-EE06BD5FB041}" type="datetime1">
              <a:rPr lang="en-US" smtClean="0"/>
              <a:t>8/21/14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DA6903-2D84-C84C-9866-2ACE306BE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133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87E42A-A91F-8D49-AA16-9C4356B70560}" type="datetime1">
              <a:rPr lang="en-US" smtClean="0"/>
              <a:t>8/21/14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CDBBD5-00E3-7347-986E-0D367D96A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26196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DBBD5-00E3-7347-986E-0D367D96A24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27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F757A-5EB4-1340-BFBA-5B6281E0A96F}" type="datetime1">
              <a:rPr lang="en-US" smtClean="0"/>
              <a:t>8/21/14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01C5D-C0F6-A449-AF9F-B4344704EE3F}" type="datetime1">
              <a:rPr lang="en-US" smtClean="0"/>
              <a:t>8/21/14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0B83A-31B9-2346-BA48-2B1DABBC7F7C}" type="datetime1">
              <a:rPr lang="en-US" smtClean="0"/>
              <a:t>8/21/14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B7A43-F4EE-8B4D-A976-BCC6A7283183}" type="datetime1">
              <a:rPr lang="en-US" smtClean="0"/>
              <a:t>8/21/14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CECF1-41B8-9441-B168-F68B698085EB}" type="datetime1">
              <a:rPr lang="en-US" smtClean="0"/>
              <a:t>8/21/14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09084-238B-604C-9762-0387BCB5AA2C}" type="datetime1">
              <a:rPr lang="en-US" smtClean="0"/>
              <a:t>8/21/14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9B540-6118-E742-AF77-28405ACB2755}" type="datetime1">
              <a:rPr lang="en-US" smtClean="0"/>
              <a:t>8/21/14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75501-7543-1A4C-984A-DE242C80BCE3}" type="datetime1">
              <a:rPr lang="en-US" smtClean="0"/>
              <a:t>8/21/14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1D199-86A1-5A4C-A15C-49225F845C80}" type="datetime1">
              <a:rPr lang="en-US" smtClean="0"/>
              <a:t>8/21/14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3A585-1F1D-784D-8D69-46B5B2FAC586}" type="datetime1">
              <a:rPr lang="en-US" smtClean="0"/>
              <a:t>8/21/14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F85D1-36D2-F64A-AA14-D7EDD37B1BBC}" type="datetime1">
              <a:rPr lang="en-US" smtClean="0"/>
              <a:t>8/21/14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49A6D8C-698C-0D43-AA9C-B63F0A4EFB52}" type="datetime1">
              <a:rPr lang="en-US" smtClean="0"/>
              <a:t>8/21/14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0.gif"/><Relationship Id="rId1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Relationship Id="rId3" Type="http://schemas.openxmlformats.org/officeDocument/2006/relationships/image" Target="../media/image12.jpg"/><Relationship Id="rId4" Type="http://schemas.openxmlformats.org/officeDocument/2006/relationships/image" Target="../media/image13.png"/><Relationship Id="rId5" Type="http://schemas.openxmlformats.org/officeDocument/2006/relationships/image" Target="../media/image14.jpg"/><Relationship Id="rId6" Type="http://schemas.openxmlformats.org/officeDocument/2006/relationships/image" Target="../media/image15.png"/><Relationship Id="rId7" Type="http://schemas.openxmlformats.org/officeDocument/2006/relationships/image" Target="../media/image16.jpeg"/><Relationship Id="rId8" Type="http://schemas.openxmlformats.org/officeDocument/2006/relationships/image" Target="../media/image17.png"/><Relationship Id="rId9" Type="http://schemas.openxmlformats.org/officeDocument/2006/relationships/image" Target="../media/image18.jpg"/><Relationship Id="rId10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Relationship Id="rId3" Type="http://schemas.openxmlformats.org/officeDocument/2006/relationships/image" Target="../media/image44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56702"/>
            <a:ext cx="7772400" cy="1780108"/>
          </a:xfrm>
        </p:spPr>
        <p:txBody>
          <a:bodyPr/>
          <a:lstStyle/>
          <a:p>
            <a:r>
              <a:rPr lang="en-US" dirty="0" smtClean="0">
                <a:cs typeface="Helvetica Neue"/>
              </a:rPr>
              <a:t>Location Information Networking</a:t>
            </a:r>
            <a:endParaRPr lang="en-US" dirty="0">
              <a:cs typeface="Helvetica Neue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044847"/>
            <a:ext cx="7399176" cy="2407476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Supervisor: Mr. </a:t>
            </a:r>
            <a:r>
              <a:rPr lang="en-US" dirty="0" err="1" smtClean="0">
                <a:solidFill>
                  <a:schemeClr val="bg1"/>
                </a:solidFill>
              </a:rPr>
              <a:t>Luong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Trung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Kien</a:t>
            </a:r>
            <a:endParaRPr lang="en-US" dirty="0" smtClean="0">
              <a:solidFill>
                <a:schemeClr val="bg1"/>
              </a:solidFill>
            </a:endParaRPr>
          </a:p>
          <a:p>
            <a:pPr algn="l"/>
            <a:r>
              <a:rPr lang="en-US" dirty="0" smtClean="0">
                <a:solidFill>
                  <a:schemeClr val="bg1"/>
                </a:solidFill>
              </a:rPr>
              <a:t>Students:</a:t>
            </a:r>
          </a:p>
          <a:p>
            <a:pPr lvl="1" algn="l"/>
            <a:r>
              <a:rPr lang="en-US" sz="2000" dirty="0" smtClean="0">
                <a:solidFill>
                  <a:schemeClr val="bg1"/>
                </a:solidFill>
              </a:rPr>
              <a:t>Le Tien Dung</a:t>
            </a:r>
          </a:p>
          <a:p>
            <a:pPr lvl="1" algn="l"/>
            <a:r>
              <a:rPr lang="en-US" sz="2000" dirty="0" smtClean="0">
                <a:solidFill>
                  <a:schemeClr val="bg1"/>
                </a:solidFill>
              </a:rPr>
              <a:t>Tran </a:t>
            </a:r>
            <a:r>
              <a:rPr lang="en-US" sz="2000" dirty="0" err="1" smtClean="0">
                <a:solidFill>
                  <a:schemeClr val="bg1"/>
                </a:solidFill>
              </a:rPr>
              <a:t>Quang</a:t>
            </a:r>
            <a:r>
              <a:rPr lang="en-US" sz="2000" dirty="0" smtClean="0">
                <a:solidFill>
                  <a:schemeClr val="bg1"/>
                </a:solidFill>
              </a:rPr>
              <a:t> Ngoc</a:t>
            </a:r>
          </a:p>
          <a:p>
            <a:pPr lvl="1" algn="l"/>
            <a:r>
              <a:rPr lang="en-US" sz="2000" dirty="0" smtClean="0">
                <a:solidFill>
                  <a:schemeClr val="bg1"/>
                </a:solidFill>
              </a:rPr>
              <a:t>Duong </a:t>
            </a:r>
            <a:r>
              <a:rPr lang="en-US" sz="2000" dirty="0" err="1" smtClean="0">
                <a:solidFill>
                  <a:schemeClr val="bg1"/>
                </a:solidFill>
              </a:rPr>
              <a:t>Duc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Quyen</a:t>
            </a:r>
            <a:endParaRPr lang="en-US" sz="2000" dirty="0" smtClean="0">
              <a:solidFill>
                <a:schemeClr val="bg1"/>
              </a:solidFill>
            </a:endParaRPr>
          </a:p>
          <a:p>
            <a:pPr lvl="1" algn="l"/>
            <a:r>
              <a:rPr lang="en-US" sz="2000" dirty="0" smtClean="0">
                <a:solidFill>
                  <a:schemeClr val="bg1"/>
                </a:solidFill>
              </a:rPr>
              <a:t>Nguyen </a:t>
            </a:r>
            <a:r>
              <a:rPr lang="en-US" sz="2000" dirty="0" err="1" smtClean="0">
                <a:solidFill>
                  <a:schemeClr val="bg1"/>
                </a:solidFill>
              </a:rPr>
              <a:t>Bao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Trung</a:t>
            </a:r>
            <a:endParaRPr lang="en-US" sz="2000" dirty="0" smtClean="0">
              <a:solidFill>
                <a:schemeClr val="bg1"/>
              </a:solidFill>
            </a:endParaRPr>
          </a:p>
          <a:p>
            <a:pPr lvl="1" algn="l"/>
            <a:r>
              <a:rPr lang="en-US" sz="2000" dirty="0" smtClean="0">
                <a:solidFill>
                  <a:schemeClr val="bg1"/>
                </a:solidFill>
              </a:rPr>
              <a:t>Hoang </a:t>
            </a:r>
            <a:r>
              <a:rPr lang="en-US" sz="2000" dirty="0" err="1" smtClean="0">
                <a:solidFill>
                  <a:schemeClr val="bg1"/>
                </a:solidFill>
              </a:rPr>
              <a:t>Khac</a:t>
            </a:r>
            <a:r>
              <a:rPr lang="en-US" sz="2000" dirty="0" smtClean="0">
                <a:solidFill>
                  <a:schemeClr val="bg1"/>
                </a:solidFill>
              </a:rPr>
              <a:t> Tien</a:t>
            </a:r>
          </a:p>
          <a:p>
            <a:pPr algn="l"/>
            <a:r>
              <a:rPr lang="en-US" dirty="0"/>
              <a:t>	</a:t>
            </a:r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4" name="Picture 13" descr="C:\Users\iLucas\Desktop\logo_fpt_university_doc cop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49" y="224853"/>
            <a:ext cx="1550988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524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78274" y="2543502"/>
            <a:ext cx="8595633" cy="4005208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Ø"/>
            </a:pPr>
            <a:r>
              <a:rPr lang="en-US" dirty="0" smtClean="0"/>
              <a:t>Propose</a:t>
            </a:r>
          </a:p>
          <a:p>
            <a:pPr lvl="3">
              <a:buFont typeface="Wingdings" charset="2"/>
              <a:buChar char="ü"/>
            </a:pPr>
            <a:r>
              <a:rPr lang="en-US" dirty="0"/>
              <a:t>Everyone can search location easily, exactly.</a:t>
            </a:r>
          </a:p>
          <a:p>
            <a:pPr lvl="3">
              <a:buFont typeface="Wingdings" charset="2"/>
              <a:buChar char="ü"/>
            </a:pPr>
            <a:r>
              <a:rPr lang="en-US" dirty="0" smtClean="0"/>
              <a:t>Connect users.</a:t>
            </a:r>
            <a:endParaRPr lang="en-US" dirty="0"/>
          </a:p>
          <a:p>
            <a:pPr lvl="3">
              <a:buFont typeface="Wingdings" charset="2"/>
              <a:buChar char="ü"/>
            </a:pPr>
            <a:r>
              <a:rPr lang="en-US" dirty="0" smtClean="0"/>
              <a:t>Nearest locations, users.</a:t>
            </a:r>
            <a:endParaRPr lang="en-US" dirty="0" smtClean="0"/>
          </a:p>
          <a:p>
            <a:pPr>
              <a:buFont typeface="Wingdings" charset="2"/>
              <a:buChar char="Ø"/>
            </a:pPr>
            <a:r>
              <a:rPr lang="en-US" dirty="0" smtClean="0"/>
              <a:t>Scope</a:t>
            </a:r>
          </a:p>
          <a:p>
            <a:pPr lvl="3">
              <a:buFont typeface="Wingdings" charset="2"/>
              <a:buChar char="ü"/>
            </a:pPr>
            <a:r>
              <a:rPr lang="en-US" dirty="0" smtClean="0"/>
              <a:t>Vietnamese language.</a:t>
            </a:r>
            <a:endParaRPr lang="en-US" dirty="0"/>
          </a:p>
          <a:p>
            <a:pPr lvl="3">
              <a:buFont typeface="Wingdings" charset="2"/>
              <a:buChar char="ü"/>
            </a:pPr>
            <a:r>
              <a:rPr lang="en-US" dirty="0" err="1" smtClean="0"/>
              <a:t>iOS</a:t>
            </a:r>
            <a:r>
              <a:rPr lang="en-US" dirty="0" smtClean="0"/>
              <a:t> Application &amp; Admin Page.</a:t>
            </a:r>
          </a:p>
          <a:p>
            <a:pPr marL="0" indent="0">
              <a:buNone/>
            </a:pPr>
            <a:r>
              <a:rPr lang="en-US" dirty="0"/>
              <a:t>	</a:t>
            </a:r>
            <a:endParaRPr lang="en-US" sz="20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Proposed system &amp; scope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282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charset="2"/>
              <a:buChar char="Ø"/>
            </a:pPr>
            <a:r>
              <a:rPr lang="en-US" dirty="0" smtClean="0"/>
              <a:t>Hardware</a:t>
            </a:r>
          </a:p>
          <a:p>
            <a:pPr lvl="1">
              <a:buFont typeface="Wingdings" charset="2"/>
              <a:buChar char="ü"/>
            </a:pPr>
            <a:r>
              <a:rPr lang="en-US" sz="2000" dirty="0" err="1" smtClean="0"/>
              <a:t>Macbook</a:t>
            </a:r>
            <a:r>
              <a:rPr lang="en-US" sz="2000" dirty="0" smtClean="0"/>
              <a:t> Pro </a:t>
            </a:r>
            <a:r>
              <a:rPr lang="en-US" sz="2000" dirty="0" smtClean="0"/>
              <a:t>8GB Ram, Core </a:t>
            </a:r>
            <a:r>
              <a:rPr lang="en-US" sz="2000" dirty="0" smtClean="0"/>
              <a:t>i7. </a:t>
            </a:r>
          </a:p>
          <a:p>
            <a:pPr lvl="1">
              <a:buFont typeface="Wingdings" charset="2"/>
              <a:buChar char="ü"/>
            </a:pPr>
            <a:r>
              <a:rPr lang="en-US" sz="2000" dirty="0" err="1" smtClean="0"/>
              <a:t>Vaio</a:t>
            </a:r>
            <a:r>
              <a:rPr lang="en-US" sz="2000" dirty="0" smtClean="0"/>
              <a:t> Laptop 4GB Ram, Core i7.</a:t>
            </a:r>
            <a:endParaRPr lang="en-US" sz="2000" dirty="0" smtClean="0"/>
          </a:p>
          <a:p>
            <a:pPr lvl="1">
              <a:buFont typeface="Wingdings" charset="2"/>
              <a:buChar char="ü"/>
            </a:pPr>
            <a:r>
              <a:rPr lang="en-US" sz="2000" dirty="0" smtClean="0"/>
              <a:t>iPhone </a:t>
            </a:r>
            <a:r>
              <a:rPr lang="en-US" sz="2000" dirty="0" smtClean="0"/>
              <a:t>5S/4S, </a:t>
            </a:r>
            <a:r>
              <a:rPr lang="en-US" sz="2000" dirty="0" err="1" smtClean="0"/>
              <a:t>iPad</a:t>
            </a:r>
            <a:r>
              <a:rPr lang="en-US" sz="2000" dirty="0" smtClean="0"/>
              <a:t> </a:t>
            </a:r>
            <a:r>
              <a:rPr lang="en-US" sz="2000" dirty="0" smtClean="0"/>
              <a:t>Mini.</a:t>
            </a:r>
            <a:r>
              <a:rPr lang="en-US" sz="2000" dirty="0"/>
              <a:t>	</a:t>
            </a:r>
            <a:endParaRPr lang="en-US" sz="2000" dirty="0" smtClean="0"/>
          </a:p>
          <a:p>
            <a:pPr marL="0" indent="0">
              <a:buNone/>
            </a:pPr>
            <a:r>
              <a:rPr lang="en-US" dirty="0"/>
              <a:t>	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Develop Environment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125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175871"/>
            <a:ext cx="7408333" cy="4682129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Ø"/>
            </a:pPr>
            <a:r>
              <a:rPr lang="en-US" dirty="0" smtClean="0"/>
              <a:t>Software &amp; Tools</a:t>
            </a:r>
          </a:p>
          <a:p>
            <a:pPr lvl="1">
              <a:buFont typeface="Wingdings" charset="2"/>
              <a:buChar char="ü"/>
            </a:pPr>
            <a:r>
              <a:rPr lang="en-US" sz="2000" dirty="0" smtClean="0"/>
              <a:t>Operating System: </a:t>
            </a:r>
            <a:endParaRPr lang="en-US" sz="2000" dirty="0" smtClean="0"/>
          </a:p>
          <a:p>
            <a:pPr lvl="1">
              <a:buFont typeface="Wingdings" charset="2"/>
              <a:buChar char="ü"/>
            </a:pPr>
            <a:endParaRPr lang="en-US" sz="2000" dirty="0" smtClean="0"/>
          </a:p>
          <a:p>
            <a:pPr lvl="1">
              <a:buFont typeface="Wingdings" charset="2"/>
              <a:buChar char="ü"/>
            </a:pPr>
            <a:endParaRPr lang="en-US" sz="2000" dirty="0" smtClean="0"/>
          </a:p>
          <a:p>
            <a:pPr lvl="1">
              <a:buFont typeface="Wingdings" charset="2"/>
              <a:buChar char="ü"/>
            </a:pPr>
            <a:r>
              <a:rPr lang="en-US" sz="2000" dirty="0" smtClean="0"/>
              <a:t>IDE</a:t>
            </a:r>
            <a:r>
              <a:rPr lang="en-US" sz="2000" dirty="0" smtClean="0"/>
              <a:t>: </a:t>
            </a:r>
            <a:endParaRPr lang="en-US" sz="2000" dirty="0" smtClean="0"/>
          </a:p>
          <a:p>
            <a:pPr lvl="1">
              <a:buFont typeface="Wingdings" charset="2"/>
              <a:buChar char="ü"/>
            </a:pPr>
            <a:endParaRPr lang="en-US" sz="2000" dirty="0" smtClean="0"/>
          </a:p>
          <a:p>
            <a:pPr lvl="1">
              <a:buFont typeface="Wingdings" charset="2"/>
              <a:buChar char="ü"/>
            </a:pPr>
            <a:r>
              <a:rPr lang="en-US" sz="2000" dirty="0" smtClean="0"/>
              <a:t>Create </a:t>
            </a:r>
            <a:r>
              <a:rPr lang="en-US" sz="2000" dirty="0" smtClean="0"/>
              <a:t>diagram: </a:t>
            </a:r>
            <a:endParaRPr lang="en-US" sz="2000" dirty="0" smtClean="0"/>
          </a:p>
          <a:p>
            <a:pPr lvl="1">
              <a:buFont typeface="Wingdings" charset="2"/>
              <a:buChar char="ü"/>
            </a:pPr>
            <a:endParaRPr lang="en-US" sz="2000" dirty="0"/>
          </a:p>
          <a:p>
            <a:pPr lvl="1">
              <a:buFont typeface="Wingdings" charset="2"/>
              <a:buChar char="ü"/>
            </a:pPr>
            <a:r>
              <a:rPr lang="en-US" sz="2000" dirty="0" smtClean="0"/>
              <a:t>Source </a:t>
            </a:r>
            <a:r>
              <a:rPr lang="en-US" sz="2000" dirty="0" smtClean="0"/>
              <a:t>control</a:t>
            </a:r>
            <a:r>
              <a:rPr lang="en-US" sz="2000" dirty="0" smtClean="0"/>
              <a:t>:</a:t>
            </a:r>
          </a:p>
          <a:p>
            <a:pPr lvl="1">
              <a:buFont typeface="Wingdings" charset="2"/>
              <a:buChar char="ü"/>
            </a:pPr>
            <a:endParaRPr lang="en-US" sz="2000" dirty="0" smtClean="0"/>
          </a:p>
          <a:p>
            <a:pPr lvl="1">
              <a:buFont typeface="Wingdings" charset="2"/>
              <a:buChar char="ü"/>
            </a:pPr>
            <a:r>
              <a:rPr lang="en-US" sz="2000" dirty="0" smtClean="0"/>
              <a:t>Other</a:t>
            </a:r>
            <a:r>
              <a:rPr lang="en-US" sz="2000" dirty="0" smtClean="0"/>
              <a:t>: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Develop Environment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4" descr="388573-mac-os-x-maverick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075" y="2497042"/>
            <a:ext cx="775074" cy="775074"/>
          </a:xfrm>
          <a:prstGeom prst="rect">
            <a:avLst/>
          </a:prstGeom>
        </p:spPr>
      </p:pic>
      <p:pic>
        <p:nvPicPr>
          <p:cNvPr id="6" name="Picture 5" descr="windows-8-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073" y="2497042"/>
            <a:ext cx="866588" cy="775074"/>
          </a:xfrm>
          <a:prstGeom prst="rect">
            <a:avLst/>
          </a:prstGeom>
        </p:spPr>
      </p:pic>
      <p:pic>
        <p:nvPicPr>
          <p:cNvPr id="7" name="Picture 6" descr="xcode-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018" y="3511174"/>
            <a:ext cx="717177" cy="717177"/>
          </a:xfrm>
          <a:prstGeom prst="rect">
            <a:avLst/>
          </a:prstGeom>
        </p:spPr>
      </p:pic>
      <p:pic>
        <p:nvPicPr>
          <p:cNvPr id="8" name="Picture 7" descr="new_eclipse_logo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483" y="3633497"/>
            <a:ext cx="1981454" cy="561412"/>
          </a:xfrm>
          <a:prstGeom prst="rect">
            <a:avLst/>
          </a:prstGeom>
        </p:spPr>
      </p:pic>
      <p:pic>
        <p:nvPicPr>
          <p:cNvPr id="9" name="Picture 8" descr="pro-logo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760" y="4423686"/>
            <a:ext cx="2134796" cy="390668"/>
          </a:xfrm>
          <a:prstGeom prst="rect">
            <a:avLst/>
          </a:prstGeom>
        </p:spPr>
      </p:pic>
      <p:pic>
        <p:nvPicPr>
          <p:cNvPr id="10" name="Picture 9" descr="main-qimg-c89a6e85eebe4737c2ca4021c884ceaf.jpe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794" y="4168584"/>
            <a:ext cx="746347" cy="746347"/>
          </a:xfrm>
          <a:prstGeom prst="rect">
            <a:avLst/>
          </a:prstGeom>
        </p:spPr>
      </p:pic>
      <p:pic>
        <p:nvPicPr>
          <p:cNvPr id="11" name="Picture 10" descr="smartsvn-logo-1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511" y="5038165"/>
            <a:ext cx="928329" cy="505011"/>
          </a:xfrm>
          <a:prstGeom prst="rect">
            <a:avLst/>
          </a:prstGeom>
        </p:spPr>
      </p:pic>
      <p:pic>
        <p:nvPicPr>
          <p:cNvPr id="12" name="Picture 11" descr="microsoft-office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136" y="5782108"/>
            <a:ext cx="1016249" cy="836706"/>
          </a:xfrm>
          <a:prstGeom prst="rect">
            <a:avLst/>
          </a:prstGeom>
        </p:spPr>
      </p:pic>
      <p:pic>
        <p:nvPicPr>
          <p:cNvPr id="13" name="Picture 12" descr="201405261639511667_skyper1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572" y="5982040"/>
            <a:ext cx="646684" cy="646684"/>
          </a:xfrm>
          <a:prstGeom prst="rect">
            <a:avLst/>
          </a:prstGeom>
        </p:spPr>
      </p:pic>
      <p:pic>
        <p:nvPicPr>
          <p:cNvPr id="14" name="Picture 13" descr="openproj.gi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261" y="6175458"/>
            <a:ext cx="1841500" cy="330200"/>
          </a:xfrm>
          <a:prstGeom prst="rect">
            <a:avLst/>
          </a:prstGeom>
        </p:spPr>
      </p:pic>
      <p:pic>
        <p:nvPicPr>
          <p:cNvPr id="15" name="Picture 14" descr="mysql_workbench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914" y="5796897"/>
            <a:ext cx="816886" cy="816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068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Project Organization</a:t>
            </a:r>
            <a:endParaRPr lang="en-US" dirty="0"/>
          </a:p>
        </p:txBody>
      </p:sp>
      <p:pic>
        <p:nvPicPr>
          <p:cNvPr id="7" name="Content Placeholder 6" descr="demo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9" b="3459"/>
          <a:stretch>
            <a:fillRect/>
          </a:stretch>
        </p:blipFill>
        <p:spPr>
          <a:xfrm>
            <a:off x="121501" y="2325864"/>
            <a:ext cx="8853583" cy="4123873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43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775" r="-21775"/>
          <a:stretch>
            <a:fillRect/>
          </a:stretch>
        </p:blipFill>
        <p:spPr/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Iterative and Incremental</a:t>
            </a:r>
          </a:p>
        </p:txBody>
      </p:sp>
    </p:spTree>
    <p:extLst>
      <p:ext uri="{BB962C8B-B14F-4D97-AF65-F5344CB8AC3E}">
        <p14:creationId xmlns:p14="http://schemas.microsoft.com/office/powerpoint/2010/main" val="950893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prstClr val="white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Project Planning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6" name="Content Placeholder 5" descr="Untitled 1:Users:ledung:Desktop:Screen Shot 2014-06-19 at 1.51.47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163" r="-45163"/>
          <a:stretch>
            <a:fillRect/>
          </a:stretch>
        </p:blipFill>
        <p:spPr bwMode="auto">
          <a:xfrm>
            <a:off x="-3585884" y="2569882"/>
            <a:ext cx="16330707" cy="42881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99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Management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4" name="Picture 3" descr="risk-miscalculat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68" y="2121647"/>
            <a:ext cx="3805020" cy="47363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68589" y="2913529"/>
            <a:ext cx="4168588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b="1" dirty="0" smtClean="0"/>
              <a:t>Predictable risks: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Conflict between members.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Members are sick.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Waste time to study technical.</a:t>
            </a:r>
          </a:p>
          <a:p>
            <a:pPr marL="742950" lvl="1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Wingdings" charset="2"/>
              <a:buChar char="Ø"/>
            </a:pPr>
            <a:r>
              <a:rPr lang="sk-SK" b="1" dirty="0" smtClean="0"/>
              <a:t>Unpredictable risks:</a:t>
            </a:r>
          </a:p>
          <a:p>
            <a:pPr marL="742950" lvl="1" indent="-285750">
              <a:buFont typeface="Arial"/>
              <a:buChar char="•"/>
            </a:pPr>
            <a:r>
              <a:rPr lang="sk-SK" dirty="0" smtClean="0"/>
              <a:t>Equipment is broken.</a:t>
            </a:r>
          </a:p>
          <a:p>
            <a:pPr marL="742950" lvl="1" indent="-285750">
              <a:buFont typeface="Arial"/>
              <a:buChar char="•"/>
            </a:pPr>
            <a:r>
              <a:rPr lang="sk-SK" dirty="0" smtClean="0"/>
              <a:t>Internet connection.</a:t>
            </a:r>
          </a:p>
          <a:p>
            <a:pPr marL="285750" indent="-285750">
              <a:buFont typeface="Wingdings" charset="2"/>
              <a:buChar char="Ø"/>
            </a:pPr>
            <a:endParaRPr lang="en-US" dirty="0" smtClean="0"/>
          </a:p>
          <a:p>
            <a:pPr marL="285750" indent="-285750">
              <a:buFont typeface="Wingdings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644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charset="2"/>
              <a:buChar char="ü"/>
            </a:pPr>
            <a:r>
              <a:rPr lang="en-US" sz="2000" dirty="0" smtClean="0"/>
              <a:t>Work 6 hours/day.</a:t>
            </a:r>
          </a:p>
          <a:p>
            <a:pPr>
              <a:buFont typeface="Wingdings" charset="2"/>
              <a:buChar char="ü"/>
            </a:pPr>
            <a:r>
              <a:rPr lang="en-US" sz="2000" dirty="0" smtClean="0"/>
              <a:t>Meeting: Every Thursday &amp; Sunday, from 9h00 – 18h00.</a:t>
            </a:r>
          </a:p>
          <a:p>
            <a:pPr>
              <a:buFont typeface="Wingdings" charset="2"/>
              <a:buChar char="ü"/>
            </a:pPr>
            <a:r>
              <a:rPr lang="en-US" sz="2000" dirty="0" smtClean="0"/>
              <a:t>Meeting Place: Member’s house.</a:t>
            </a:r>
          </a:p>
          <a:p>
            <a:pPr>
              <a:buFont typeface="Wingdings" charset="2"/>
              <a:buChar char="ü"/>
            </a:pPr>
            <a:r>
              <a:rPr lang="en-US" sz="2000" dirty="0" smtClean="0"/>
              <a:t>Communication: Skype, Gmail.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 Management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753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Ø"/>
            </a:pPr>
            <a:r>
              <a:rPr lang="en-US" dirty="0" smtClean="0"/>
              <a:t>The mandatory functions.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Functional Requirements</a:t>
            </a:r>
          </a:p>
          <a:p>
            <a:pPr lvl="1">
              <a:buFont typeface="Arial"/>
              <a:buChar char="•"/>
            </a:pPr>
            <a:r>
              <a:rPr lang="en-US" sz="1800" dirty="0"/>
              <a:t>Visitor</a:t>
            </a:r>
          </a:p>
          <a:p>
            <a:pPr lvl="1">
              <a:buFont typeface="Arial"/>
              <a:buChar char="•"/>
            </a:pPr>
            <a:r>
              <a:rPr lang="en-US" sz="1800" dirty="0"/>
              <a:t>Registered User</a:t>
            </a:r>
          </a:p>
          <a:p>
            <a:pPr lvl="1">
              <a:buFont typeface="Arial"/>
              <a:buChar char="•"/>
            </a:pPr>
            <a:r>
              <a:rPr lang="en-US" sz="1800" dirty="0" smtClean="0"/>
              <a:t>Administrator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Non-Functional Requirements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3. Requirement Specifications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78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ü"/>
            </a:pPr>
            <a:r>
              <a:rPr lang="en-US" dirty="0" smtClean="0"/>
              <a:t>List location by type.</a:t>
            </a:r>
          </a:p>
          <a:p>
            <a:pPr>
              <a:buFont typeface="Wingdings" charset="2"/>
              <a:buChar char="ü"/>
            </a:pPr>
            <a:r>
              <a:rPr lang="en-US" dirty="0" smtClean="0"/>
              <a:t>Search location.</a:t>
            </a:r>
          </a:p>
          <a:p>
            <a:pPr>
              <a:buFont typeface="Wingdings" charset="2"/>
              <a:buChar char="ü"/>
            </a:pPr>
            <a:r>
              <a:rPr lang="en-US" dirty="0" smtClean="0"/>
              <a:t>View detail location.</a:t>
            </a:r>
          </a:p>
          <a:p>
            <a:pPr>
              <a:buFont typeface="Wingdings" charset="2"/>
              <a:buChar char="ü"/>
            </a:pPr>
            <a:r>
              <a:rPr lang="en-US" dirty="0" smtClean="0"/>
              <a:t>List nearest location on Apple Map.</a:t>
            </a:r>
          </a:p>
          <a:p>
            <a:pPr>
              <a:buFont typeface="Wingdings" charset="2"/>
              <a:buChar char="ü"/>
            </a:pPr>
            <a:r>
              <a:rPr lang="en-US" dirty="0" smtClean="0"/>
              <a:t>Search user, make friend.</a:t>
            </a:r>
          </a:p>
          <a:p>
            <a:pPr>
              <a:buFont typeface="Wingdings" charset="2"/>
              <a:buChar char="ü"/>
            </a:pPr>
            <a:r>
              <a:rPr lang="en-US" dirty="0" smtClean="0"/>
              <a:t>List nearest user.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The mandatory functions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733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164311"/>
            <a:ext cx="8340246" cy="4480707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US" dirty="0" smtClean="0">
                <a:cs typeface="Helvetica Neue"/>
              </a:rPr>
              <a:t>Introduction</a:t>
            </a:r>
          </a:p>
          <a:p>
            <a:pPr marL="457200" indent="-457200">
              <a:buAutoNum type="arabicPeriod"/>
            </a:pPr>
            <a:r>
              <a:rPr lang="en-US" dirty="0" smtClean="0">
                <a:cs typeface="Helvetica Neue"/>
              </a:rPr>
              <a:t>Project Management Plan</a:t>
            </a:r>
          </a:p>
          <a:p>
            <a:pPr marL="457200" indent="-457200">
              <a:buAutoNum type="arabicPeriod"/>
            </a:pPr>
            <a:r>
              <a:rPr lang="en-US" dirty="0" smtClean="0">
                <a:cs typeface="Helvetica Neue"/>
              </a:rPr>
              <a:t>Requirement Specifications</a:t>
            </a:r>
          </a:p>
          <a:p>
            <a:pPr marL="457200" indent="-457200">
              <a:buAutoNum type="arabicPeriod"/>
            </a:pPr>
            <a:r>
              <a:rPr lang="en-US" dirty="0" smtClean="0">
                <a:cs typeface="Helvetica Neue"/>
              </a:rPr>
              <a:t>Design Description</a:t>
            </a:r>
          </a:p>
          <a:p>
            <a:pPr marL="457200" indent="-457200">
              <a:buAutoNum type="arabicPeriod"/>
            </a:pPr>
            <a:r>
              <a:rPr lang="en-US" dirty="0" smtClean="0">
                <a:cs typeface="Helvetica Neue"/>
              </a:rPr>
              <a:t>Implementation</a:t>
            </a:r>
          </a:p>
          <a:p>
            <a:pPr marL="457200" indent="-457200">
              <a:buAutoNum type="arabicPeriod"/>
            </a:pPr>
            <a:r>
              <a:rPr lang="en-US" dirty="0" smtClean="0">
                <a:cs typeface="Helvetica Neue"/>
              </a:rPr>
              <a:t>Testing</a:t>
            </a:r>
          </a:p>
          <a:p>
            <a:pPr marL="457200" indent="-457200">
              <a:buAutoNum type="arabicPeriod"/>
            </a:pPr>
            <a:r>
              <a:rPr lang="en-US" dirty="0" smtClean="0">
                <a:cs typeface="Helvetica Neue"/>
              </a:rPr>
              <a:t>Maintenance &amp; Future development</a:t>
            </a:r>
          </a:p>
          <a:p>
            <a:pPr marL="457200" indent="-457200">
              <a:buAutoNum type="arabicPeriod"/>
            </a:pPr>
            <a:r>
              <a:rPr lang="en-US" dirty="0" smtClean="0">
                <a:cs typeface="Helvetica Neue"/>
              </a:rPr>
              <a:t>Demo – Q&amp;A</a:t>
            </a:r>
            <a:endParaRPr lang="en-US" dirty="0">
              <a:cs typeface="Helvetica Neue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Helvetica Neue"/>
              </a:rPr>
              <a:t>Content</a:t>
            </a:r>
            <a:endParaRPr lang="en-US" dirty="0">
              <a:cs typeface="Helvetica Neue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817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Functional Requirement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672" r="-51672"/>
          <a:stretch>
            <a:fillRect/>
          </a:stretch>
        </p:blipFill>
        <p:spPr>
          <a:xfrm>
            <a:off x="-2706958" y="2552708"/>
            <a:ext cx="13868347" cy="4305291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524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Functional Requirement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6207" r="-126207"/>
          <a:stretch>
            <a:fillRect/>
          </a:stretch>
        </p:blipFill>
        <p:spPr>
          <a:xfrm>
            <a:off x="-2809591" y="2539882"/>
            <a:ext cx="13970980" cy="431811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607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488129"/>
            <a:ext cx="7408333" cy="4638812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Ø"/>
            </a:pPr>
            <a:r>
              <a:rPr lang="en-US" dirty="0" smtClean="0"/>
              <a:t>Performance requirement</a:t>
            </a:r>
          </a:p>
          <a:p>
            <a:pPr lvl="1">
              <a:buFont typeface="Wingdings" charset="2"/>
              <a:buChar char="ü"/>
            </a:pPr>
            <a:r>
              <a:rPr lang="en-US" sz="1800" dirty="0" smtClean="0"/>
              <a:t>High speed, load data quickly.</a:t>
            </a:r>
          </a:p>
          <a:p>
            <a:pPr lvl="1">
              <a:buFont typeface="Wingdings" charset="2"/>
              <a:buChar char="ü"/>
            </a:pPr>
            <a:r>
              <a:rPr lang="en-US" sz="1800" dirty="0" smtClean="0"/>
              <a:t>Smooth, not shock while scroll, transfer view.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Reliability</a:t>
            </a:r>
            <a:endParaRPr lang="en-US" dirty="0" smtClean="0"/>
          </a:p>
          <a:p>
            <a:pPr lvl="1">
              <a:buFont typeface="Wingdings" charset="2"/>
              <a:buChar char="ü"/>
            </a:pPr>
            <a:r>
              <a:rPr lang="en-US" sz="1800" dirty="0"/>
              <a:t>Ensure information is newest &amp; most exactly.</a:t>
            </a:r>
          </a:p>
          <a:p>
            <a:pPr lvl="1">
              <a:buFont typeface="Wingdings" charset="2"/>
              <a:buChar char="ü"/>
            </a:pPr>
            <a:r>
              <a:rPr lang="en-US" sz="1800" dirty="0"/>
              <a:t>Always receive feedback from user to update data</a:t>
            </a:r>
            <a:r>
              <a:rPr lang="en-US" sz="1800" dirty="0" smtClean="0"/>
              <a:t>.</a:t>
            </a:r>
            <a:endParaRPr lang="en-US" dirty="0" smtClean="0"/>
          </a:p>
          <a:p>
            <a:pPr>
              <a:buFont typeface="Wingdings" charset="2"/>
              <a:buChar char="Ø"/>
            </a:pPr>
            <a:r>
              <a:rPr lang="en-US" dirty="0" smtClean="0"/>
              <a:t>Usability</a:t>
            </a:r>
          </a:p>
          <a:p>
            <a:pPr lvl="1">
              <a:buFont typeface="Wingdings" charset="2"/>
              <a:buChar char="ü"/>
            </a:pPr>
            <a:r>
              <a:rPr lang="en-US" sz="1800" dirty="0" smtClean="0"/>
              <a:t>Ease to use, the UI is base on user experience. </a:t>
            </a:r>
          </a:p>
          <a:p>
            <a:pPr lvl="1">
              <a:buFont typeface="Wingdings" charset="2"/>
              <a:buChar char="ü"/>
            </a:pPr>
            <a:endParaRPr lang="en-US" sz="1800" dirty="0" smtClean="0"/>
          </a:p>
          <a:p>
            <a:pPr>
              <a:buFont typeface="Wingdings" charset="2"/>
              <a:buChar char="Ø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Non-functional Requirement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519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charset="2"/>
              <a:buChar char="Ø"/>
            </a:pPr>
            <a:r>
              <a:rPr lang="en-US" dirty="0" smtClean="0"/>
              <a:t>Availability</a:t>
            </a:r>
          </a:p>
          <a:p>
            <a:pPr lvl="1">
              <a:buFont typeface="Wingdings" charset="2"/>
              <a:buChar char="ü"/>
            </a:pPr>
            <a:r>
              <a:rPr lang="en-US" sz="1800" dirty="0" smtClean="0"/>
              <a:t>Run 24/7.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Portability</a:t>
            </a:r>
          </a:p>
          <a:p>
            <a:pPr lvl="1">
              <a:buFont typeface="Wingdings" charset="2"/>
              <a:buChar char="ü"/>
            </a:pPr>
            <a:r>
              <a:rPr lang="en-US" sz="1800" dirty="0" smtClean="0"/>
              <a:t>Installation package size is small.</a:t>
            </a:r>
          </a:p>
          <a:p>
            <a:pPr>
              <a:buFont typeface="Wingdings" charset="2"/>
              <a:buChar char="Ø"/>
            </a:pPr>
            <a:r>
              <a:rPr lang="en-US" dirty="0"/>
              <a:t>Security</a:t>
            </a:r>
          </a:p>
          <a:p>
            <a:pPr lvl="1">
              <a:buFont typeface="Wingdings" charset="2"/>
              <a:buChar char="ü"/>
            </a:pPr>
            <a:r>
              <a:rPr lang="en-US" sz="1800" dirty="0"/>
              <a:t>Use session &amp; user token to ensure high secure</a:t>
            </a:r>
            <a:r>
              <a:rPr lang="en-US" sz="1800" dirty="0" smtClean="0"/>
              <a:t>.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Maintainability</a:t>
            </a:r>
          </a:p>
          <a:p>
            <a:pPr lvl="1">
              <a:buFont typeface="Wingdings" charset="2"/>
              <a:buChar char="ü"/>
            </a:pPr>
            <a:r>
              <a:rPr lang="en-US" sz="1800" dirty="0"/>
              <a:t>Can back-up data in case of data loss.</a:t>
            </a:r>
          </a:p>
          <a:p>
            <a:pPr lvl="1">
              <a:buFont typeface="Wingdings" charset="2"/>
              <a:buChar char="ü"/>
            </a:pPr>
            <a:r>
              <a:rPr lang="en-US" sz="1800" dirty="0"/>
              <a:t>Follow coding convention to easy maintain</a:t>
            </a:r>
            <a:r>
              <a:rPr lang="en-US" sz="1800" dirty="0" smtClean="0"/>
              <a:t>.</a:t>
            </a:r>
            <a:endParaRPr lang="en-US" dirty="0" smtClean="0"/>
          </a:p>
          <a:p>
            <a:pPr>
              <a:buFont typeface="Wingdings" charset="2"/>
              <a:buChar char="Ø"/>
            </a:pPr>
            <a:endParaRPr lang="en-US" dirty="0" smtClean="0"/>
          </a:p>
          <a:p>
            <a:pPr>
              <a:buFont typeface="Wingdings" charset="2"/>
              <a:buChar char="Ø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Non-functional Requirement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348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34_1338147709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509" r="-30509"/>
          <a:stretch>
            <a:fillRect/>
          </a:stretch>
        </p:blipFill>
        <p:spPr>
          <a:xfrm>
            <a:off x="-167097" y="3175746"/>
            <a:ext cx="5299505" cy="2468434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4. Design description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272794" y="3360853"/>
            <a:ext cx="307007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sz="2400" dirty="0" smtClean="0"/>
              <a:t>Architectural design</a:t>
            </a:r>
          </a:p>
          <a:p>
            <a:pPr marL="285750" indent="-285750">
              <a:buFont typeface="Wingdings" charset="2"/>
              <a:buChar char="Ø"/>
            </a:pPr>
            <a:endParaRPr lang="en-US" sz="2400" dirty="0"/>
          </a:p>
          <a:p>
            <a:pPr marL="285750" indent="-285750">
              <a:buFont typeface="Wingdings" charset="2"/>
              <a:buChar char="Ø"/>
            </a:pPr>
            <a:r>
              <a:rPr lang="en-US" sz="2400" dirty="0" smtClean="0"/>
              <a:t>Detailed design</a:t>
            </a:r>
          </a:p>
          <a:p>
            <a:pPr marL="285750" indent="-285750">
              <a:buFont typeface="Wingdings" charset="2"/>
              <a:buChar char="Ø"/>
            </a:pPr>
            <a:endParaRPr lang="en-US" sz="2400" dirty="0"/>
          </a:p>
          <a:p>
            <a:pPr marL="285750" indent="-285750">
              <a:buFont typeface="Wingdings" charset="2"/>
              <a:buChar char="Ø"/>
            </a:pPr>
            <a:r>
              <a:rPr lang="en-US" sz="2400" dirty="0" smtClean="0"/>
              <a:t>Database design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178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Architectural Design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72067" y="229615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5" name="Content Placeholder 4" descr="Untitled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466" b="-346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93693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Ø"/>
            </a:pPr>
            <a:r>
              <a:rPr lang="en-US" dirty="0" smtClean="0"/>
              <a:t>Design for each use case</a:t>
            </a:r>
          </a:p>
          <a:p>
            <a:pPr>
              <a:buFont typeface="Wingdings" charset="2"/>
              <a:buChar char="Ø"/>
            </a:pPr>
            <a:endParaRPr lang="en-US" dirty="0" smtClean="0"/>
          </a:p>
          <a:p>
            <a:pPr>
              <a:buFont typeface="Wingdings" charset="2"/>
              <a:buChar char="Ø"/>
            </a:pPr>
            <a:r>
              <a:rPr lang="en-US" dirty="0" smtClean="0"/>
              <a:t>Class diagram</a:t>
            </a:r>
          </a:p>
          <a:p>
            <a:pPr>
              <a:buFont typeface="Wingdings" charset="2"/>
              <a:buChar char="Ø"/>
            </a:pPr>
            <a:endParaRPr lang="en-US" dirty="0" smtClean="0"/>
          </a:p>
          <a:p>
            <a:pPr>
              <a:buFont typeface="Wingdings" charset="2"/>
              <a:buChar char="Ø"/>
            </a:pPr>
            <a:r>
              <a:rPr lang="en-US" dirty="0" smtClean="0"/>
              <a:t>Sequence diagram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Detailed Design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687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4-08-19 at 3.27.12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329" r="-39329"/>
          <a:stretch>
            <a:fillRect/>
          </a:stretch>
        </p:blipFill>
        <p:spPr>
          <a:xfrm>
            <a:off x="-1270088" y="2675467"/>
            <a:ext cx="11610410" cy="3969274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Use case example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884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4-08-19 at 3.27.36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831" r="-39831"/>
          <a:stretch>
            <a:fillRect/>
          </a:stretch>
        </p:blipFill>
        <p:spPr>
          <a:xfrm>
            <a:off x="-1231600" y="2675467"/>
            <a:ext cx="11597580" cy="39821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Use case example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172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958" b="-6958"/>
          <a:stretch>
            <a:fillRect/>
          </a:stretch>
        </p:blipFill>
        <p:spPr>
          <a:xfrm>
            <a:off x="59764" y="347950"/>
            <a:ext cx="8951562" cy="6803554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6780" y="153715"/>
            <a:ext cx="8229600" cy="1252728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Class diagram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290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675466"/>
            <a:ext cx="7408333" cy="3724783"/>
          </a:xfrm>
        </p:spPr>
        <p:txBody>
          <a:bodyPr/>
          <a:lstStyle/>
          <a:p>
            <a:pPr>
              <a:buFont typeface="Wingdings" charset="2"/>
              <a:buChar char="Ø"/>
            </a:pPr>
            <a:r>
              <a:rPr lang="en-US" dirty="0" smtClean="0"/>
              <a:t> </a:t>
            </a:r>
            <a:r>
              <a:rPr lang="en-US" dirty="0" smtClean="0"/>
              <a:t>Human resources</a:t>
            </a:r>
            <a:endParaRPr lang="en-US" dirty="0" smtClean="0"/>
          </a:p>
          <a:p>
            <a:pPr>
              <a:buFont typeface="Wingdings" charset="2"/>
              <a:buChar char="Ø"/>
            </a:pPr>
            <a:r>
              <a:rPr lang="en-US" dirty="0" smtClean="0"/>
              <a:t> Background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 Existing system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 Proposal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1. Introduction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865533" y="338328"/>
            <a:ext cx="256951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400" dirty="0">
              <a:solidFill>
                <a:schemeClr val="bg1"/>
              </a:solidFill>
              <a:latin typeface="+mj-lt"/>
              <a:cs typeface="Helvetica Neue"/>
            </a:endParaRP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92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2242" y="24563"/>
            <a:ext cx="8229600" cy="1252728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1F71AB"/>
                </a:solidFill>
              </a:rPr>
              <a:t>Class diagram</a:t>
            </a:r>
            <a:endParaRPr lang="en-US" dirty="0">
              <a:solidFill>
                <a:srgbClr val="1F71AB"/>
              </a:solidFill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951" r="-9951"/>
          <a:stretch>
            <a:fillRect/>
          </a:stretch>
        </p:blipFill>
        <p:spPr>
          <a:xfrm>
            <a:off x="-702235" y="986118"/>
            <a:ext cx="11190941" cy="584622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Sequence diagram</a:t>
            </a:r>
            <a:endParaRPr lang="en-US" dirty="0"/>
          </a:p>
        </p:txBody>
      </p:sp>
      <p:pic>
        <p:nvPicPr>
          <p:cNvPr id="4" name="Content Placeholder 3" descr="mac:Users:letiendung:Desktop:Sequence:addNewLoc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677" r="-22677"/>
          <a:stretch>
            <a:fillRect/>
          </a:stretch>
        </p:blipFill>
        <p:spPr bwMode="auto">
          <a:xfrm>
            <a:off x="457201" y="2565538"/>
            <a:ext cx="8229600" cy="401506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54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Sequence diagram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8" name="Content Placeholder 7" descr="index (1)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411" r="-16411"/>
          <a:stretch>
            <a:fillRect/>
          </a:stretch>
        </p:blipFill>
        <p:spPr>
          <a:xfrm>
            <a:off x="298824" y="2675467"/>
            <a:ext cx="8387975" cy="3585476"/>
          </a:xfrm>
        </p:spPr>
      </p:pic>
    </p:spTree>
    <p:extLst>
      <p:ext uri="{BB962C8B-B14F-4D97-AF65-F5344CB8AC3E}">
        <p14:creationId xmlns:p14="http://schemas.microsoft.com/office/powerpoint/2010/main" val="2092894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ER Diagram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6" name="Content Placeholder 5" descr="VietLocationERD---New-Page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976" r="-67976"/>
          <a:stretch>
            <a:fillRect/>
          </a:stretch>
        </p:blipFill>
        <p:spPr>
          <a:xfrm>
            <a:off x="-5035176" y="2376115"/>
            <a:ext cx="19468352" cy="6822026"/>
          </a:xfrm>
        </p:spPr>
      </p:pic>
    </p:spTree>
    <p:extLst>
      <p:ext uri="{BB962C8B-B14F-4D97-AF65-F5344CB8AC3E}">
        <p14:creationId xmlns:p14="http://schemas.microsoft.com/office/powerpoint/2010/main" val="1653529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5. Implementation</a:t>
            </a:r>
            <a:endParaRPr lang="en-US" dirty="0"/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1758945701"/>
              </p:ext>
            </p:extLst>
          </p:nvPr>
        </p:nvGraphicFramePr>
        <p:xfrm>
          <a:off x="1524000" y="2461697"/>
          <a:ext cx="6519897" cy="4260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801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Class Implementation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706519" y="2798362"/>
            <a:ext cx="2403222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b="1" dirty="0" smtClean="0"/>
              <a:t>Coding </a:t>
            </a:r>
            <a:r>
              <a:rPr lang="en-US" b="1" dirty="0" smtClean="0"/>
              <a:t>Convention:</a:t>
            </a:r>
            <a:br>
              <a:rPr lang="en-US" b="1" dirty="0" smtClean="0"/>
            </a:br>
            <a:endParaRPr lang="en-US" b="1" dirty="0" smtClean="0"/>
          </a:p>
          <a:p>
            <a:pPr marL="742950" lvl="1" indent="-285750">
              <a:buFont typeface="Wingdings" charset="2"/>
              <a:buChar char="ü"/>
            </a:pPr>
            <a:r>
              <a:rPr lang="en-US" dirty="0" smtClean="0"/>
              <a:t>Package</a:t>
            </a:r>
          </a:p>
          <a:p>
            <a:pPr marL="742950" lvl="1" indent="-285750">
              <a:buFont typeface="Wingdings" charset="2"/>
              <a:buChar char="ü"/>
            </a:pPr>
            <a:r>
              <a:rPr lang="en-US" dirty="0" smtClean="0"/>
              <a:t>Variable</a:t>
            </a:r>
          </a:p>
          <a:p>
            <a:pPr marL="742950" lvl="1" indent="-285750">
              <a:buFont typeface="Wingdings" charset="2"/>
              <a:buChar char="ü"/>
            </a:pPr>
            <a:r>
              <a:rPr lang="en-US" dirty="0" smtClean="0"/>
              <a:t>Class</a:t>
            </a:r>
          </a:p>
          <a:p>
            <a:pPr marL="742950" lvl="1" indent="-285750">
              <a:buFont typeface="Wingdings" charset="2"/>
              <a:buChar char="ü"/>
            </a:pPr>
            <a:r>
              <a:rPr lang="en-US" dirty="0" smtClean="0"/>
              <a:t>Method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7" name="Picture 6" descr="Screen Shot 2014-08-20 at 23.24.0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18" y="2046941"/>
            <a:ext cx="4018598" cy="4568347"/>
          </a:xfrm>
          <a:prstGeom prst="rect">
            <a:avLst/>
          </a:prstGeom>
        </p:spPr>
      </p:pic>
      <p:pic>
        <p:nvPicPr>
          <p:cNvPr id="9" name="Content Placeholder 8" descr="Screen Shot 2014-08-20 at 23.32.14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2095" r="-62095"/>
          <a:stretch>
            <a:fillRect/>
          </a:stretch>
        </p:blipFill>
        <p:spPr>
          <a:xfrm>
            <a:off x="2757594" y="2555936"/>
            <a:ext cx="5235935" cy="3771443"/>
          </a:xfrm>
        </p:spPr>
      </p:pic>
    </p:spTree>
    <p:extLst>
      <p:ext uri="{BB962C8B-B14F-4D97-AF65-F5344CB8AC3E}">
        <p14:creationId xmlns:p14="http://schemas.microsoft.com/office/powerpoint/2010/main" val="3631575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Sequence Implementation</a:t>
            </a:r>
            <a:endParaRPr lang="en-US" dirty="0"/>
          </a:p>
        </p:txBody>
      </p:sp>
      <p:pic>
        <p:nvPicPr>
          <p:cNvPr id="4" name="Picture 3" descr="login-sequenc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967" y="2686439"/>
            <a:ext cx="6363274" cy="41715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7509" y="2155051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ü"/>
            </a:pPr>
            <a:r>
              <a:rPr lang="en-US" dirty="0" smtClean="0"/>
              <a:t>Sequence diagram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033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Source code</a:t>
            </a:r>
            <a:endParaRPr lang="en-US" dirty="0"/>
          </a:p>
        </p:txBody>
      </p:sp>
      <p:pic>
        <p:nvPicPr>
          <p:cNvPr id="4" name="Picture 3" descr="login act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591" y="2649810"/>
            <a:ext cx="5893444" cy="380044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36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6. Testing</a:t>
            </a:r>
            <a:endParaRPr lang="en-US" dirty="0"/>
          </a:p>
        </p:txBody>
      </p:sp>
      <p:pic>
        <p:nvPicPr>
          <p:cNvPr id="4" name="Content Placeholder 3" descr="Screen Shot 2014-07-29 at 20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453" r="-25453"/>
          <a:stretch>
            <a:fillRect/>
          </a:stretch>
        </p:blipFill>
        <p:spPr bwMode="auto">
          <a:xfrm>
            <a:off x="654288" y="2675466"/>
            <a:ext cx="7864289" cy="418253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601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Testing process</a:t>
            </a:r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8616982"/>
              </p:ext>
            </p:extLst>
          </p:nvPr>
        </p:nvGraphicFramePr>
        <p:xfrm>
          <a:off x="871538" y="2674938"/>
          <a:ext cx="7815262" cy="38158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637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Human </a:t>
            </a:r>
            <a:r>
              <a:rPr lang="en-US" dirty="0" smtClean="0"/>
              <a:t>resources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3" b="1793"/>
          <a:stretch>
            <a:fillRect/>
          </a:stretch>
        </p:blipFill>
        <p:spPr bwMode="auto">
          <a:xfrm>
            <a:off x="872067" y="2457828"/>
            <a:ext cx="7408333" cy="366833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898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Test case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5" name="Content Placeholder 4" descr="Screen Shot 2014-08-20 at 11.46.08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086" b="-18086"/>
          <a:stretch>
            <a:fillRect/>
          </a:stretch>
        </p:blipFill>
        <p:spPr>
          <a:xfrm>
            <a:off x="199045" y="2017059"/>
            <a:ext cx="8705896" cy="4840942"/>
          </a:xfrm>
        </p:spPr>
      </p:pic>
    </p:spTree>
    <p:extLst>
      <p:ext uri="{BB962C8B-B14F-4D97-AF65-F5344CB8AC3E}">
        <p14:creationId xmlns:p14="http://schemas.microsoft.com/office/powerpoint/2010/main" val="2122534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4-08-19 at 4.10.25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529" r="-49529"/>
          <a:stretch>
            <a:fillRect/>
          </a:stretch>
        </p:blipFill>
        <p:spPr>
          <a:xfrm>
            <a:off x="-1039481" y="2675467"/>
            <a:ext cx="7408333" cy="3450696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Test report</a:t>
            </a:r>
            <a:endParaRPr lang="en-US" dirty="0"/>
          </a:p>
        </p:txBody>
      </p:sp>
      <p:pic>
        <p:nvPicPr>
          <p:cNvPr id="5" name="Picture 4" descr="Screen Shot 2014-08-19 at 4.10.3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417" y="2675467"/>
            <a:ext cx="3716384" cy="13563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90560" y="4464034"/>
            <a:ext cx="36343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ü"/>
            </a:pPr>
            <a:r>
              <a:rPr lang="en-US" dirty="0" smtClean="0"/>
              <a:t>Test coverage: 100%</a:t>
            </a:r>
          </a:p>
          <a:p>
            <a:pPr marL="285750" indent="-285750">
              <a:buFont typeface="Wingdings" charset="2"/>
              <a:buChar char="ü"/>
            </a:pPr>
            <a:endParaRPr lang="en-US" dirty="0"/>
          </a:p>
          <a:p>
            <a:pPr marL="285750" indent="-285750">
              <a:buFont typeface="Wingdings" charset="2"/>
              <a:buChar char="ü"/>
            </a:pPr>
            <a:r>
              <a:rPr lang="en-US" dirty="0" smtClean="0"/>
              <a:t>Test successful coverage: 93,96%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265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Font typeface="Wingdings" charset="2"/>
              <a:buChar char="Ø"/>
            </a:pPr>
            <a:r>
              <a:rPr lang="en-US" dirty="0" smtClean="0"/>
              <a:t>Admin </a:t>
            </a:r>
            <a:r>
              <a:rPr lang="en-US" dirty="0"/>
              <a:t>website</a:t>
            </a:r>
            <a:endParaRPr lang="en-US" sz="1800" dirty="0"/>
          </a:p>
          <a:p>
            <a:pPr lvl="1">
              <a:buFont typeface="Wingdings" charset="2"/>
              <a:buChar char="ü"/>
            </a:pPr>
            <a:r>
              <a:rPr lang="en-US" sz="1800" dirty="0"/>
              <a:t>Safari Version 7.0.5 (9537.77.4</a:t>
            </a:r>
            <a:r>
              <a:rPr lang="en-US" sz="1800" dirty="0" smtClean="0"/>
              <a:t>) / Chrome v 36.0.1985.143 / Firefox v.31</a:t>
            </a:r>
            <a:endParaRPr lang="en-US" sz="1800" dirty="0"/>
          </a:p>
          <a:p>
            <a:pPr lvl="1">
              <a:buFont typeface="Wingdings" charset="2"/>
              <a:buChar char="ü"/>
            </a:pPr>
            <a:r>
              <a:rPr lang="en-US" sz="1800" dirty="0"/>
              <a:t>Mac OSX 10.9.4</a:t>
            </a:r>
          </a:p>
          <a:p>
            <a:pPr lvl="1">
              <a:buFont typeface="Wingdings" charset="2"/>
              <a:buChar char="ü"/>
            </a:pPr>
            <a:r>
              <a:rPr lang="en-US" sz="1800" dirty="0"/>
              <a:t>CPU Core i7 16gb Ram</a:t>
            </a:r>
          </a:p>
          <a:p>
            <a:pPr lvl="1">
              <a:buFont typeface="Wingdings" charset="2"/>
              <a:buChar char="ü"/>
            </a:pPr>
            <a:r>
              <a:rPr lang="en-US" sz="1800" dirty="0"/>
              <a:t>512 GB SSD</a:t>
            </a:r>
          </a:p>
          <a:p>
            <a:pPr lvl="0">
              <a:buFont typeface="Wingdings" charset="2"/>
              <a:buChar char="Ø"/>
            </a:pPr>
            <a:r>
              <a:rPr lang="en-US" dirty="0"/>
              <a:t>Application </a:t>
            </a:r>
            <a:endParaRPr lang="en-US" sz="1800" dirty="0"/>
          </a:p>
          <a:p>
            <a:pPr lvl="1">
              <a:buFont typeface="Wingdings" charset="2"/>
              <a:buChar char="ü"/>
            </a:pPr>
            <a:r>
              <a:rPr lang="en-US" sz="1800" dirty="0" smtClean="0"/>
              <a:t>iPhone 5s</a:t>
            </a:r>
            <a:r>
              <a:rPr lang="en-US" sz="1800" dirty="0"/>
              <a:t>, </a:t>
            </a:r>
            <a:r>
              <a:rPr lang="en-US" sz="1800" dirty="0" smtClean="0"/>
              <a:t>iPhone 4</a:t>
            </a:r>
            <a:r>
              <a:rPr lang="en-US" sz="1800" dirty="0"/>
              <a:t>, </a:t>
            </a:r>
            <a:r>
              <a:rPr lang="en-US" sz="1800" dirty="0" smtClean="0"/>
              <a:t>iPhone 4s</a:t>
            </a:r>
            <a:r>
              <a:rPr lang="en-US" sz="1800" dirty="0"/>
              <a:t>, </a:t>
            </a:r>
            <a:r>
              <a:rPr lang="en-US" sz="1800" dirty="0" err="1" smtClean="0"/>
              <a:t>iPad</a:t>
            </a:r>
            <a:r>
              <a:rPr lang="en-US" sz="1800" dirty="0" smtClean="0"/>
              <a:t> Mini</a:t>
            </a:r>
            <a:endParaRPr lang="en-US" sz="1800" dirty="0"/>
          </a:p>
          <a:p>
            <a:pPr lvl="1">
              <a:buFont typeface="Wingdings" charset="2"/>
              <a:buChar char="ü"/>
            </a:pPr>
            <a:r>
              <a:rPr lang="en-US" sz="1800" dirty="0" err="1"/>
              <a:t>iOS</a:t>
            </a:r>
            <a:r>
              <a:rPr lang="en-US" sz="1800" dirty="0"/>
              <a:t> 7.1.1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Testing tool &amp; environment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506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Ø"/>
            </a:pPr>
            <a:r>
              <a:rPr lang="en-US" dirty="0" smtClean="0"/>
              <a:t>Maintenance</a:t>
            </a:r>
          </a:p>
          <a:p>
            <a:pPr lvl="1">
              <a:buFont typeface="Arial"/>
              <a:buChar char="•"/>
            </a:pPr>
            <a:r>
              <a:rPr lang="en-US" sz="1800" dirty="0"/>
              <a:t>Review code</a:t>
            </a:r>
          </a:p>
          <a:p>
            <a:pPr lvl="1">
              <a:buFont typeface="Arial"/>
              <a:buChar char="•"/>
            </a:pPr>
            <a:r>
              <a:rPr lang="en-US" sz="1800" dirty="0"/>
              <a:t>Running test, debug &amp; fix bug.</a:t>
            </a:r>
          </a:p>
          <a:p>
            <a:pPr lvl="1">
              <a:buFont typeface="Arial"/>
              <a:buChar char="•"/>
            </a:pPr>
            <a:r>
              <a:rPr lang="en-US" sz="1800" dirty="0"/>
              <a:t>Update missing functions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Future developments</a:t>
            </a:r>
          </a:p>
          <a:p>
            <a:pPr lvl="1">
              <a:buFont typeface="Arial"/>
              <a:buChar char="•"/>
            </a:pPr>
            <a:r>
              <a:rPr lang="en-US" sz="1800" dirty="0" smtClean="0"/>
              <a:t>Inbox messages</a:t>
            </a:r>
          </a:p>
          <a:p>
            <a:pPr lvl="1">
              <a:buFont typeface="Arial"/>
              <a:buChar char="•"/>
            </a:pPr>
            <a:r>
              <a:rPr lang="en-US" sz="1800" dirty="0" smtClean="0"/>
              <a:t>Invite to go.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7. Maintenance &amp; Future developments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12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ü"/>
            </a:pPr>
            <a:r>
              <a:rPr lang="en-US" dirty="0" smtClean="0"/>
              <a:t>Manage </a:t>
            </a:r>
            <a:r>
              <a:rPr lang="en-US" dirty="0" smtClean="0"/>
              <a:t>project.</a:t>
            </a:r>
            <a:endParaRPr lang="en-US" dirty="0" smtClean="0"/>
          </a:p>
          <a:p>
            <a:pPr>
              <a:buFont typeface="Wingdings" charset="2"/>
              <a:buChar char="ü"/>
            </a:pPr>
            <a:endParaRPr lang="en-US" dirty="0" smtClean="0"/>
          </a:p>
          <a:p>
            <a:pPr>
              <a:buFont typeface="Wingdings" charset="2"/>
              <a:buChar char="ü"/>
            </a:pPr>
            <a:r>
              <a:rPr lang="en-US" dirty="0" smtClean="0"/>
              <a:t>Java/ </a:t>
            </a:r>
            <a:r>
              <a:rPr lang="en-US" dirty="0" smtClean="0"/>
              <a:t>Objective-C language.</a:t>
            </a:r>
            <a:endParaRPr lang="en-US" dirty="0" smtClean="0"/>
          </a:p>
          <a:p>
            <a:pPr>
              <a:buFont typeface="Wingdings" charset="2"/>
              <a:buChar char="ü"/>
            </a:pPr>
            <a:endParaRPr lang="en-US" dirty="0" smtClean="0"/>
          </a:p>
          <a:p>
            <a:pPr>
              <a:buFont typeface="Wingdings" charset="2"/>
              <a:buChar char="ü"/>
            </a:pPr>
            <a:r>
              <a:rPr lang="en-US" dirty="0" smtClean="0"/>
              <a:t>Team-</a:t>
            </a:r>
            <a:r>
              <a:rPr lang="en-US" dirty="0" smtClean="0"/>
              <a:t>work.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Skill Achievement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77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Untitled-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345" r="-57345"/>
          <a:stretch>
            <a:fillRect/>
          </a:stretch>
        </p:blipFill>
        <p:spPr>
          <a:xfrm>
            <a:off x="974699" y="2675467"/>
            <a:ext cx="7408333" cy="3450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8. Demo &amp; QA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67118" y="3104299"/>
            <a:ext cx="24118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39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329111"/>
            <a:ext cx="7408333" cy="3450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7200" dirty="0" smtClean="0"/>
              <a:t>			</a:t>
            </a:r>
          </a:p>
          <a:p>
            <a:pPr marL="0" indent="0">
              <a:buNone/>
            </a:pPr>
            <a:r>
              <a:rPr lang="en-US" sz="7200" dirty="0"/>
              <a:t>	</a:t>
            </a:r>
            <a:r>
              <a:rPr lang="en-US" sz="7200" dirty="0" smtClean="0"/>
              <a:t>		Q&amp;A</a:t>
            </a:r>
            <a:endParaRPr lang="en-US" sz="7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225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3355334"/>
            <a:ext cx="7408333" cy="10830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 smtClean="0"/>
              <a:t>Thank for your attention!</a:t>
            </a:r>
            <a:endParaRPr lang="en-US" sz="4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13" descr="C:\Users\iLucas\Desktop\logo_fpt_university_doc cop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89318"/>
            <a:ext cx="1550988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22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9496518"/>
              </p:ext>
            </p:extLst>
          </p:nvPr>
        </p:nvGraphicFramePr>
        <p:xfrm>
          <a:off x="0" y="2824644"/>
          <a:ext cx="8919882" cy="29277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580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Existing System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949550" y="4140577"/>
            <a:ext cx="6507155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NhaNha</a:t>
            </a:r>
            <a:r>
              <a:rPr lang="en-US" dirty="0" smtClean="0"/>
              <a:t> application provides location information on map.</a:t>
            </a:r>
          </a:p>
          <a:p>
            <a:endParaRPr lang="en-US" dirty="0"/>
          </a:p>
          <a:p>
            <a:pPr marL="742950" lvl="1" indent="-285750">
              <a:buFont typeface="Wingdings" charset="2"/>
              <a:buChar char="ü"/>
            </a:pPr>
            <a:r>
              <a:rPr lang="en-US" dirty="0" smtClean="0"/>
              <a:t>Diverse</a:t>
            </a:r>
          </a:p>
          <a:p>
            <a:pPr marL="742950" lvl="1" indent="-285750">
              <a:buFont typeface="Wingdings" charset="2"/>
              <a:buChar char="ü"/>
            </a:pPr>
            <a:r>
              <a:rPr lang="en-US" dirty="0" smtClean="0"/>
              <a:t>Good interaction</a:t>
            </a:r>
          </a:p>
          <a:p>
            <a:pPr marL="742950" lvl="1" indent="-285750">
              <a:buFont typeface="Wingdings" charset="2"/>
              <a:buChar char="ü"/>
            </a:pPr>
            <a:r>
              <a:rPr lang="en-US" dirty="0" smtClean="0"/>
              <a:t>Visually</a:t>
            </a:r>
          </a:p>
          <a:p>
            <a:pPr marL="742950" lvl="1" indent="-285750">
              <a:buFont typeface="Wingdings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Not enough information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2" name="Content Placeholder 11" descr="screen568x568 (1)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0523" r="-140523"/>
          <a:stretch>
            <a:fillRect/>
          </a:stretch>
        </p:blipFill>
        <p:spPr>
          <a:xfrm>
            <a:off x="-2157505" y="4140577"/>
            <a:ext cx="6535270" cy="2364122"/>
          </a:xfrm>
        </p:spPr>
      </p:pic>
      <p:pic>
        <p:nvPicPr>
          <p:cNvPr id="8" name="Picture 7" descr="Logo_place.vn_400x40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57" y="2332695"/>
            <a:ext cx="1703294" cy="170329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66471" y="255494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949551" y="2332695"/>
            <a:ext cx="459468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 website helps users search places.</a:t>
            </a:r>
          </a:p>
          <a:p>
            <a:endParaRPr lang="en-US" sz="2000" dirty="0" smtClean="0"/>
          </a:p>
          <a:p>
            <a:pPr marL="742950" lvl="1" indent="-285750">
              <a:buFont typeface="Wingdings" charset="2"/>
              <a:buChar char="ü"/>
            </a:pPr>
            <a:r>
              <a:rPr lang="en-US" dirty="0" smtClean="0"/>
              <a:t>Diverse</a:t>
            </a:r>
          </a:p>
          <a:p>
            <a:pPr marL="742950" lvl="1" indent="-285750">
              <a:buFont typeface="Wingdings" charset="2"/>
              <a:buChar char="ü"/>
            </a:pPr>
            <a:r>
              <a:rPr lang="en-US" dirty="0" smtClean="0"/>
              <a:t>Exactly</a:t>
            </a:r>
          </a:p>
          <a:p>
            <a:pPr marL="742950" lvl="1" indent="-285750">
              <a:buFont typeface="Wingdings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Only website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823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charset="2"/>
              <a:buChar char="ü"/>
            </a:pPr>
            <a:r>
              <a:rPr lang="en-US" dirty="0" smtClean="0"/>
              <a:t>Search location by criteria such as: cuisine, 	  drinks, entertainment, bar-pub…</a:t>
            </a:r>
          </a:p>
          <a:p>
            <a:pPr>
              <a:buFont typeface="Wingdings" charset="2"/>
              <a:buChar char="ü"/>
            </a:pPr>
            <a:r>
              <a:rPr lang="en-US" dirty="0" smtClean="0"/>
              <a:t>Provide nearest location around 3km.</a:t>
            </a:r>
          </a:p>
          <a:p>
            <a:pPr>
              <a:buFont typeface="Wingdings" charset="2"/>
              <a:buChar char="ü"/>
            </a:pPr>
            <a:r>
              <a:rPr lang="en-US" dirty="0" smtClean="0"/>
              <a:t>Leave review, feedback to location.</a:t>
            </a:r>
          </a:p>
          <a:p>
            <a:pPr>
              <a:buFont typeface="Wingdings" charset="2"/>
              <a:buChar char="ü"/>
            </a:pPr>
            <a:r>
              <a:rPr lang="en-US" dirty="0" smtClean="0"/>
              <a:t>Search nearest user, make friend.</a:t>
            </a:r>
          </a:p>
          <a:p>
            <a:pPr>
              <a:buFont typeface="Wingdings" charset="2"/>
              <a:buChar char="ü"/>
            </a:pPr>
            <a:r>
              <a:rPr lang="en-US" dirty="0" smtClean="0"/>
              <a:t>Join chat room.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Proposal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979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opic_iphone_5s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345" r="-57345"/>
          <a:stretch>
            <a:fillRect/>
          </a:stretch>
        </p:blipFill>
        <p:spPr>
          <a:xfrm>
            <a:off x="-2056404" y="2675467"/>
            <a:ext cx="7408333" cy="3450696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Proposal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723340" y="2838823"/>
            <a:ext cx="481413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ü"/>
            </a:pPr>
            <a:r>
              <a:rPr lang="en-US" dirty="0"/>
              <a:t>High </a:t>
            </a:r>
            <a:r>
              <a:rPr lang="en-US" dirty="0" smtClean="0"/>
              <a:t>stability</a:t>
            </a:r>
            <a:r>
              <a:rPr lang="en-US" dirty="0" smtClean="0"/>
              <a:t>.</a:t>
            </a:r>
          </a:p>
          <a:p>
            <a:pPr marL="285750" indent="-285750">
              <a:buFont typeface="Wingdings" charset="2"/>
              <a:buChar char="ü"/>
            </a:pPr>
            <a:r>
              <a:rPr lang="en-US" dirty="0" smtClean="0"/>
              <a:t>Good security</a:t>
            </a:r>
          </a:p>
          <a:p>
            <a:pPr marL="285750" indent="-285750">
              <a:buFont typeface="Wingdings" charset="2"/>
              <a:buChar char="ü"/>
            </a:pPr>
            <a:r>
              <a:rPr lang="en-US" dirty="0" smtClean="0"/>
              <a:t>Have experience developin</a:t>
            </a:r>
            <a:r>
              <a:rPr lang="en-US" dirty="0" smtClean="0"/>
              <a:t>g on </a:t>
            </a:r>
            <a:r>
              <a:rPr lang="en-US" dirty="0" err="1" smtClean="0"/>
              <a:t>iOS</a:t>
            </a:r>
            <a:r>
              <a:rPr lang="en-US" dirty="0" smtClean="0"/>
              <a:t> flat-form</a:t>
            </a:r>
            <a:endParaRPr lang="en-US" dirty="0" smtClean="0"/>
          </a:p>
          <a:p>
            <a:pPr marL="285750" indent="-285750">
              <a:buFont typeface="Wingdings" charset="2"/>
              <a:buChar char="ü"/>
            </a:pPr>
            <a:endParaRPr lang="en-US" dirty="0" smtClean="0"/>
          </a:p>
          <a:p>
            <a:pPr marL="285750" indent="-285750">
              <a:buFont typeface="Wingdings" charset="2"/>
              <a:buChar char="ü"/>
            </a:pPr>
            <a:endParaRPr lang="en-US" dirty="0" smtClean="0"/>
          </a:p>
          <a:p>
            <a:pPr marL="285750" indent="-285750">
              <a:buFont typeface="Wingdings" charset="2"/>
              <a:buChar char="ü"/>
            </a:pPr>
            <a:endParaRPr lang="en-US" dirty="0" smtClean="0"/>
          </a:p>
          <a:p>
            <a:pPr marL="285750" indent="-285750">
              <a:buFont typeface="Wingdings" charset="2"/>
              <a:buChar char="ü"/>
            </a:pPr>
            <a:endParaRPr lang="en-US" dirty="0" smtClean="0"/>
          </a:p>
          <a:p>
            <a:pPr marL="285750" indent="-285750">
              <a:buFont typeface="Wingdings" charset="2"/>
              <a:buChar char="ü"/>
            </a:pP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37882" y="2086393"/>
            <a:ext cx="2016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iPhone Application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105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865804" y="2675467"/>
            <a:ext cx="3991608" cy="3450696"/>
          </a:xfrm>
        </p:spPr>
        <p:txBody>
          <a:bodyPr/>
          <a:lstStyle/>
          <a:p>
            <a:pPr>
              <a:buFont typeface="Wingdings" charset="2"/>
              <a:buChar char="ü"/>
            </a:pPr>
            <a:r>
              <a:rPr lang="en-US" dirty="0" smtClean="0"/>
              <a:t>The proposed system &amp; scope</a:t>
            </a:r>
          </a:p>
          <a:p>
            <a:pPr>
              <a:buFont typeface="Wingdings" charset="2"/>
              <a:buChar char="ü"/>
            </a:pPr>
            <a:r>
              <a:rPr lang="en-US" dirty="0" smtClean="0"/>
              <a:t>Develop environment</a:t>
            </a:r>
          </a:p>
          <a:p>
            <a:pPr>
              <a:buFont typeface="Wingdings" charset="2"/>
              <a:buChar char="ü"/>
            </a:pPr>
            <a:r>
              <a:rPr lang="en-US" dirty="0" smtClean="0"/>
              <a:t>Process</a:t>
            </a:r>
          </a:p>
          <a:p>
            <a:pPr>
              <a:buFont typeface="Wingdings" charset="2"/>
              <a:buChar char="ü"/>
            </a:pPr>
            <a:r>
              <a:rPr lang="en-US" dirty="0" smtClean="0"/>
              <a:t>Project organization</a:t>
            </a:r>
          </a:p>
          <a:p>
            <a:pPr>
              <a:buFont typeface="Wingdings" charset="2"/>
              <a:buChar char="ü"/>
            </a:pPr>
            <a:r>
              <a:rPr lang="en-US" dirty="0" smtClean="0"/>
              <a:t>Project planning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2. </a:t>
            </a:r>
            <a:r>
              <a:rPr lang="en-US" dirty="0">
                <a:cs typeface="Helvetica Neue"/>
              </a:rPr>
              <a:t>Project Management </a:t>
            </a:r>
            <a:r>
              <a:rPr lang="en-US" dirty="0" smtClean="0">
                <a:cs typeface="Helvetica Neue"/>
              </a:rPr>
              <a:t>Plan</a:t>
            </a:r>
            <a:endParaRPr lang="en-US" dirty="0"/>
          </a:p>
        </p:txBody>
      </p:sp>
      <p:pic>
        <p:nvPicPr>
          <p:cNvPr id="6" name="Picture 5" descr="projectmanagemen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86" y="2516771"/>
            <a:ext cx="4429392" cy="300921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982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Custom 1">
      <a:dk1>
        <a:srgbClr val="1F71AB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Waveform.thmx</Template>
  <TotalTime>1343</TotalTime>
  <Words>707</Words>
  <Application>Microsoft Macintosh PowerPoint</Application>
  <PresentationFormat>On-screen Show (4:3)</PresentationFormat>
  <Paragraphs>265</Paragraphs>
  <Slides>47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Waveform</vt:lpstr>
      <vt:lpstr>Location Information Networking</vt:lpstr>
      <vt:lpstr>Content</vt:lpstr>
      <vt:lpstr>1. Introduction</vt:lpstr>
      <vt:lpstr>Human resources</vt:lpstr>
      <vt:lpstr>Background</vt:lpstr>
      <vt:lpstr>Existing System</vt:lpstr>
      <vt:lpstr>Proposal</vt:lpstr>
      <vt:lpstr>Proposal</vt:lpstr>
      <vt:lpstr>2. Project Management Plan</vt:lpstr>
      <vt:lpstr>Proposed system &amp; scope</vt:lpstr>
      <vt:lpstr>Develop Environment</vt:lpstr>
      <vt:lpstr>Develop Environment</vt:lpstr>
      <vt:lpstr>Project Organization</vt:lpstr>
      <vt:lpstr>Iterative and Incremental</vt:lpstr>
      <vt:lpstr>Project Planning</vt:lpstr>
      <vt:lpstr>Risk Management</vt:lpstr>
      <vt:lpstr>Team Management</vt:lpstr>
      <vt:lpstr>3. Requirement Specifications</vt:lpstr>
      <vt:lpstr>The mandatory functions</vt:lpstr>
      <vt:lpstr>Functional Requirement</vt:lpstr>
      <vt:lpstr>Functional Requirement</vt:lpstr>
      <vt:lpstr>Non-functional Requirement</vt:lpstr>
      <vt:lpstr>Non-functional Requirement</vt:lpstr>
      <vt:lpstr>4. Design description</vt:lpstr>
      <vt:lpstr>Architectural Design</vt:lpstr>
      <vt:lpstr>Detailed Design</vt:lpstr>
      <vt:lpstr>Use case example</vt:lpstr>
      <vt:lpstr>Use case example</vt:lpstr>
      <vt:lpstr>Class diagram</vt:lpstr>
      <vt:lpstr>Class diagram</vt:lpstr>
      <vt:lpstr>Sequence diagram</vt:lpstr>
      <vt:lpstr>Sequence diagram</vt:lpstr>
      <vt:lpstr>ER Diagram</vt:lpstr>
      <vt:lpstr>5. Implementation</vt:lpstr>
      <vt:lpstr>Class Implementation</vt:lpstr>
      <vt:lpstr>Sequence Implementation</vt:lpstr>
      <vt:lpstr>Source code</vt:lpstr>
      <vt:lpstr>6. Testing</vt:lpstr>
      <vt:lpstr>Testing process</vt:lpstr>
      <vt:lpstr>Test case</vt:lpstr>
      <vt:lpstr>Test report</vt:lpstr>
      <vt:lpstr>Testing tool &amp; environment</vt:lpstr>
      <vt:lpstr>7. Maintenance &amp; Future developments</vt:lpstr>
      <vt:lpstr>Skill Achievement</vt:lpstr>
      <vt:lpstr>8. Demo &amp; QA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Location Information Networking</dc:title>
  <dc:creator>Le Tien Dung</dc:creator>
  <cp:lastModifiedBy>Le Tien Dung</cp:lastModifiedBy>
  <cp:revision>73</cp:revision>
  <dcterms:created xsi:type="dcterms:W3CDTF">2014-08-18T06:59:30Z</dcterms:created>
  <dcterms:modified xsi:type="dcterms:W3CDTF">2014-08-20T17:58:38Z</dcterms:modified>
</cp:coreProperties>
</file>