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9" r:id="rId4"/>
    <p:sldId id="260" r:id="rId5"/>
    <p:sldId id="261" r:id="rId6"/>
    <p:sldId id="262" r:id="rId7"/>
    <p:sldId id="263" r:id="rId8"/>
    <p:sldId id="264" r:id="rId9"/>
    <p:sldId id="265" r:id="rId10"/>
    <p:sldId id="267" r:id="rId11"/>
    <p:sldId id="266"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 id="291" r:id="rId34"/>
    <p:sldId id="292" r:id="rId35"/>
    <p:sldId id="293" r:id="rId36"/>
    <p:sldId id="294" r:id="rId37"/>
    <p:sldId id="296" r:id="rId38"/>
    <p:sldId id="298" r:id="rId39"/>
    <p:sldId id="297" r:id="rId40"/>
    <p:sldId id="295" r:id="rId41"/>
    <p:sldId id="29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F3920-E693-49B5-A0F7-0FB374982F2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D9E8D725-37B5-4C2D-AC9C-139A51300B74}" type="pres">
      <dgm:prSet presAssocID="{251F3920-E693-49B5-A0F7-0FB374982F27}" presName="cycle" presStyleCnt="0">
        <dgm:presLayoutVars>
          <dgm:chMax val="1"/>
          <dgm:dir/>
          <dgm:animLvl val="ctr"/>
          <dgm:resizeHandles val="exact"/>
        </dgm:presLayoutVars>
      </dgm:prSet>
      <dgm:spPr/>
      <dgm:t>
        <a:bodyPr/>
        <a:lstStyle/>
        <a:p>
          <a:endParaRPr lang="en-US"/>
        </a:p>
      </dgm:t>
    </dgm:pt>
  </dgm:ptLst>
  <dgm:cxnLst>
    <dgm:cxn modelId="{425AE8BA-82FA-48BD-AAB8-9F6210D63BB9}" type="presOf" srcId="{251F3920-E693-49B5-A0F7-0FB374982F27}" destId="{D9E8D725-37B5-4C2D-AC9C-139A51300B74}" srcOrd="0"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67F7DD-4659-484F-A5B3-10C85F93944C}" type="doc">
      <dgm:prSet loTypeId="urn:microsoft.com/office/officeart/2005/8/layout/process4" loCatId="list" qsTypeId="urn:microsoft.com/office/officeart/2005/8/quickstyle/simple2" qsCatId="simple" csTypeId="urn:microsoft.com/office/officeart/2005/8/colors/colorful2" csCatId="colorful" phldr="1"/>
      <dgm:spPr/>
      <dgm:t>
        <a:bodyPr/>
        <a:lstStyle/>
        <a:p>
          <a:endParaRPr lang="en-US"/>
        </a:p>
      </dgm:t>
    </dgm:pt>
    <dgm:pt modelId="{A310C01B-00A1-42A4-A51D-19CDCD6305BE}">
      <dgm:prSet phldrT="[Text]" custT="1"/>
      <dgm:spPr>
        <a:solidFill>
          <a:srgbClr val="000D26"/>
        </a:solidFill>
      </dgm:spPr>
      <dgm:t>
        <a:bodyPr/>
        <a:lstStyle/>
        <a:p>
          <a:r>
            <a:rPr lang="en-US" sz="2200" dirty="0" smtClean="0"/>
            <a:t>Create Test Plan</a:t>
          </a:r>
          <a:endParaRPr lang="en-US" sz="2200" dirty="0"/>
        </a:p>
      </dgm:t>
    </dgm:pt>
    <dgm:pt modelId="{B3A125EB-1DD2-40C7-8565-BD97F63CAFCC}" type="parTrans" cxnId="{A89DEAF2-2230-4698-B5B2-DFA11C75016B}">
      <dgm:prSet/>
      <dgm:spPr/>
      <dgm:t>
        <a:bodyPr/>
        <a:lstStyle/>
        <a:p>
          <a:endParaRPr lang="en-US" sz="2200"/>
        </a:p>
      </dgm:t>
    </dgm:pt>
    <dgm:pt modelId="{C1F55805-0E87-41C6-9ACF-0310AF660C74}" type="sibTrans" cxnId="{A89DEAF2-2230-4698-B5B2-DFA11C75016B}">
      <dgm:prSet/>
      <dgm:spPr/>
      <dgm:t>
        <a:bodyPr/>
        <a:lstStyle/>
        <a:p>
          <a:endParaRPr lang="en-US" sz="2200"/>
        </a:p>
      </dgm:t>
    </dgm:pt>
    <dgm:pt modelId="{02EB2751-3EF4-4D85-AACB-EF18643FE55D}">
      <dgm:prSet phldrT="[Text]" custT="1"/>
      <dgm:spPr/>
      <dgm:t>
        <a:bodyPr/>
        <a:lstStyle/>
        <a:p>
          <a:r>
            <a:rPr lang="en-US" sz="2200" dirty="0" smtClean="0"/>
            <a:t>Create Test Report</a:t>
          </a:r>
          <a:endParaRPr lang="en-US" sz="2200" dirty="0"/>
        </a:p>
      </dgm:t>
    </dgm:pt>
    <dgm:pt modelId="{1703F516-895C-4146-A81C-F6EAD02A32C6}" type="parTrans" cxnId="{41B31A66-5715-46DC-B8A4-900223EE604F}">
      <dgm:prSet/>
      <dgm:spPr/>
      <dgm:t>
        <a:bodyPr/>
        <a:lstStyle/>
        <a:p>
          <a:endParaRPr lang="en-US" sz="2200"/>
        </a:p>
      </dgm:t>
    </dgm:pt>
    <dgm:pt modelId="{4258BC72-9019-4FD5-B805-BBCEFDB3EBD2}" type="sibTrans" cxnId="{41B31A66-5715-46DC-B8A4-900223EE604F}">
      <dgm:prSet/>
      <dgm:spPr/>
      <dgm:t>
        <a:bodyPr/>
        <a:lstStyle/>
        <a:p>
          <a:endParaRPr lang="en-US" sz="2200"/>
        </a:p>
      </dgm:t>
    </dgm:pt>
    <dgm:pt modelId="{98DF9931-A09C-4C2D-B840-580FAB325E5A}">
      <dgm:prSet custT="1"/>
      <dgm:spPr>
        <a:solidFill>
          <a:srgbClr val="0070C0"/>
        </a:solidFill>
      </dgm:spPr>
      <dgm:t>
        <a:bodyPr/>
        <a:lstStyle/>
        <a:p>
          <a:r>
            <a:rPr lang="en-US" sz="2200" dirty="0" smtClean="0"/>
            <a:t>Create Test Case</a:t>
          </a:r>
          <a:endParaRPr lang="en-US" sz="2200" dirty="0"/>
        </a:p>
      </dgm:t>
    </dgm:pt>
    <dgm:pt modelId="{2BA16754-A4A4-4291-AE06-07931B727CF6}" type="parTrans" cxnId="{7A228F4C-425E-4599-8AEA-4A7153837A12}">
      <dgm:prSet/>
      <dgm:spPr/>
      <dgm:t>
        <a:bodyPr/>
        <a:lstStyle/>
        <a:p>
          <a:endParaRPr lang="en-US" sz="2200"/>
        </a:p>
      </dgm:t>
    </dgm:pt>
    <dgm:pt modelId="{C23C6C50-1C6D-428B-82CB-03F26AF9BC08}" type="sibTrans" cxnId="{7A228F4C-425E-4599-8AEA-4A7153837A12}">
      <dgm:prSet/>
      <dgm:spPr/>
      <dgm:t>
        <a:bodyPr/>
        <a:lstStyle/>
        <a:p>
          <a:endParaRPr lang="en-US" sz="2200"/>
        </a:p>
      </dgm:t>
    </dgm:pt>
    <dgm:pt modelId="{F463D944-01AC-44EE-915E-F2912C3A138C}">
      <dgm:prSet custT="1"/>
      <dgm:spPr>
        <a:solidFill>
          <a:srgbClr val="00B050"/>
        </a:solidFill>
      </dgm:spPr>
      <dgm:t>
        <a:bodyPr/>
        <a:lstStyle/>
        <a:p>
          <a:r>
            <a:rPr lang="en-US" sz="2200" dirty="0" smtClean="0"/>
            <a:t>Execute Test Case</a:t>
          </a:r>
          <a:endParaRPr lang="en-US" sz="2200" dirty="0"/>
        </a:p>
      </dgm:t>
    </dgm:pt>
    <dgm:pt modelId="{3BE304B1-413C-42E4-9EA7-17DC6D73AA5B}" type="parTrans" cxnId="{D4286A08-785B-4E5C-85A5-401750094E53}">
      <dgm:prSet/>
      <dgm:spPr/>
      <dgm:t>
        <a:bodyPr/>
        <a:lstStyle/>
        <a:p>
          <a:endParaRPr lang="en-US" sz="2200"/>
        </a:p>
      </dgm:t>
    </dgm:pt>
    <dgm:pt modelId="{1EAA1B22-8E7A-4C06-B39C-818212486AE6}" type="sibTrans" cxnId="{D4286A08-785B-4E5C-85A5-401750094E53}">
      <dgm:prSet/>
      <dgm:spPr/>
      <dgm:t>
        <a:bodyPr/>
        <a:lstStyle/>
        <a:p>
          <a:endParaRPr lang="en-US" sz="2200"/>
        </a:p>
      </dgm:t>
    </dgm:pt>
    <dgm:pt modelId="{98FF443F-4B2A-4858-9458-5956484DBF4E}">
      <dgm:prSet custT="1"/>
      <dgm:spPr>
        <a:solidFill>
          <a:schemeClr val="accent3"/>
        </a:solidFill>
      </dgm:spPr>
      <dgm:t>
        <a:bodyPr/>
        <a:lstStyle/>
        <a:p>
          <a:r>
            <a:rPr lang="en-US" sz="2200" dirty="0" smtClean="0"/>
            <a:t>Log &amp; Tracking bugs</a:t>
          </a:r>
          <a:endParaRPr lang="en-US" sz="2200" dirty="0"/>
        </a:p>
      </dgm:t>
    </dgm:pt>
    <dgm:pt modelId="{072B1532-9A40-4E44-8490-27E6CA6C0C07}" type="parTrans" cxnId="{E1A7D689-2C28-455F-9BA0-4172386606E2}">
      <dgm:prSet/>
      <dgm:spPr/>
      <dgm:t>
        <a:bodyPr/>
        <a:lstStyle/>
        <a:p>
          <a:endParaRPr lang="en-US" sz="2200"/>
        </a:p>
      </dgm:t>
    </dgm:pt>
    <dgm:pt modelId="{E40FAE61-AB87-46C2-A774-5D6A81D715C5}" type="sibTrans" cxnId="{E1A7D689-2C28-455F-9BA0-4172386606E2}">
      <dgm:prSet/>
      <dgm:spPr/>
      <dgm:t>
        <a:bodyPr/>
        <a:lstStyle/>
        <a:p>
          <a:endParaRPr lang="en-US" sz="2200"/>
        </a:p>
      </dgm:t>
    </dgm:pt>
    <dgm:pt modelId="{25BEE5A0-E4AD-45B9-A33F-5655257C5215}">
      <dgm:prSet custT="1"/>
      <dgm:spPr>
        <a:solidFill>
          <a:srgbClr val="00B0F0"/>
        </a:solidFill>
      </dgm:spPr>
      <dgm:t>
        <a:bodyPr/>
        <a:lstStyle/>
        <a:p>
          <a:r>
            <a:rPr lang="en-US" sz="2200" dirty="0" smtClean="0"/>
            <a:t>Review &amp; Update Test Case</a:t>
          </a:r>
          <a:endParaRPr lang="en-US" sz="2200" dirty="0"/>
        </a:p>
      </dgm:t>
    </dgm:pt>
    <dgm:pt modelId="{75B675C6-9B4C-43AD-BD08-30672DE09FDE}" type="parTrans" cxnId="{90D6F181-8716-40E9-A698-54DA2C11C6E3}">
      <dgm:prSet/>
      <dgm:spPr/>
      <dgm:t>
        <a:bodyPr/>
        <a:lstStyle/>
        <a:p>
          <a:endParaRPr lang="en-US" sz="2200"/>
        </a:p>
      </dgm:t>
    </dgm:pt>
    <dgm:pt modelId="{F9AB3D64-08A4-4F21-8236-7AFA6DA0F5E4}" type="sibTrans" cxnId="{90D6F181-8716-40E9-A698-54DA2C11C6E3}">
      <dgm:prSet/>
      <dgm:spPr/>
      <dgm:t>
        <a:bodyPr/>
        <a:lstStyle/>
        <a:p>
          <a:endParaRPr lang="en-US" sz="2200"/>
        </a:p>
      </dgm:t>
    </dgm:pt>
    <dgm:pt modelId="{C369A707-A8B3-40BF-9723-3DADB20D67A3}">
      <dgm:prSet custT="1"/>
      <dgm:spPr/>
      <dgm:t>
        <a:bodyPr/>
        <a:lstStyle/>
        <a:p>
          <a:r>
            <a:rPr lang="en-US" sz="2200" dirty="0" smtClean="0"/>
            <a:t>Re-Test</a:t>
          </a:r>
          <a:endParaRPr lang="en-US" sz="2200" dirty="0"/>
        </a:p>
      </dgm:t>
    </dgm:pt>
    <dgm:pt modelId="{28BFCC5A-6CCD-4BBE-9FF4-2213500C0C3F}" type="parTrans" cxnId="{7E346E6A-EB03-43E4-A6C9-393086109004}">
      <dgm:prSet/>
      <dgm:spPr/>
      <dgm:t>
        <a:bodyPr/>
        <a:lstStyle/>
        <a:p>
          <a:endParaRPr lang="en-US"/>
        </a:p>
      </dgm:t>
    </dgm:pt>
    <dgm:pt modelId="{91552BED-2E12-4AF9-94A1-D4F2F28A5F7A}" type="sibTrans" cxnId="{7E346E6A-EB03-43E4-A6C9-393086109004}">
      <dgm:prSet/>
      <dgm:spPr/>
      <dgm:t>
        <a:bodyPr/>
        <a:lstStyle/>
        <a:p>
          <a:endParaRPr lang="en-US"/>
        </a:p>
      </dgm:t>
    </dgm:pt>
    <dgm:pt modelId="{EC5D995F-765B-4510-973B-9B839FB6BEF2}" type="pres">
      <dgm:prSet presAssocID="{3E67F7DD-4659-484F-A5B3-10C85F93944C}" presName="Name0" presStyleCnt="0">
        <dgm:presLayoutVars>
          <dgm:dir/>
          <dgm:animLvl val="lvl"/>
          <dgm:resizeHandles val="exact"/>
        </dgm:presLayoutVars>
      </dgm:prSet>
      <dgm:spPr/>
      <dgm:t>
        <a:bodyPr/>
        <a:lstStyle/>
        <a:p>
          <a:endParaRPr lang="en-US"/>
        </a:p>
      </dgm:t>
    </dgm:pt>
    <dgm:pt modelId="{80458A4A-A887-4362-BA82-277E2CA02419}" type="pres">
      <dgm:prSet presAssocID="{02EB2751-3EF4-4D85-AACB-EF18643FE55D}" presName="boxAndChildren" presStyleCnt="0"/>
      <dgm:spPr/>
    </dgm:pt>
    <dgm:pt modelId="{80677B6D-7A6E-49B8-B5E1-10CD4F819F87}" type="pres">
      <dgm:prSet presAssocID="{02EB2751-3EF4-4D85-AACB-EF18643FE55D}" presName="parentTextBox" presStyleLbl="node1" presStyleIdx="0" presStyleCnt="7"/>
      <dgm:spPr/>
      <dgm:t>
        <a:bodyPr/>
        <a:lstStyle/>
        <a:p>
          <a:endParaRPr lang="en-US"/>
        </a:p>
      </dgm:t>
    </dgm:pt>
    <dgm:pt modelId="{E3110534-587B-41D8-B224-661E2B457D95}" type="pres">
      <dgm:prSet presAssocID="{91552BED-2E12-4AF9-94A1-D4F2F28A5F7A}" presName="sp" presStyleCnt="0"/>
      <dgm:spPr/>
    </dgm:pt>
    <dgm:pt modelId="{C4092920-D445-4AA0-847D-1A298B204B7B}" type="pres">
      <dgm:prSet presAssocID="{C369A707-A8B3-40BF-9723-3DADB20D67A3}" presName="arrowAndChildren" presStyleCnt="0"/>
      <dgm:spPr/>
    </dgm:pt>
    <dgm:pt modelId="{169A03DA-F5FF-4779-B572-575D99FC1E44}" type="pres">
      <dgm:prSet presAssocID="{C369A707-A8B3-40BF-9723-3DADB20D67A3}" presName="parentTextArrow" presStyleLbl="node1" presStyleIdx="1" presStyleCnt="7"/>
      <dgm:spPr/>
      <dgm:t>
        <a:bodyPr/>
        <a:lstStyle/>
        <a:p>
          <a:endParaRPr lang="en-US"/>
        </a:p>
      </dgm:t>
    </dgm:pt>
    <dgm:pt modelId="{EC08A610-E1DC-4A5A-AF95-439EA0BEF34C}" type="pres">
      <dgm:prSet presAssocID="{E40FAE61-AB87-46C2-A774-5D6A81D715C5}" presName="sp" presStyleCnt="0"/>
      <dgm:spPr/>
    </dgm:pt>
    <dgm:pt modelId="{341562FB-2F51-4B54-A629-CDB899514ABF}" type="pres">
      <dgm:prSet presAssocID="{98FF443F-4B2A-4858-9458-5956484DBF4E}" presName="arrowAndChildren" presStyleCnt="0"/>
      <dgm:spPr/>
    </dgm:pt>
    <dgm:pt modelId="{BB7F085C-F4BA-48C0-A6F0-C9C26EAD168E}" type="pres">
      <dgm:prSet presAssocID="{98FF443F-4B2A-4858-9458-5956484DBF4E}" presName="parentTextArrow" presStyleLbl="node1" presStyleIdx="2" presStyleCnt="7"/>
      <dgm:spPr/>
      <dgm:t>
        <a:bodyPr/>
        <a:lstStyle/>
        <a:p>
          <a:endParaRPr lang="en-US"/>
        </a:p>
      </dgm:t>
    </dgm:pt>
    <dgm:pt modelId="{F4C0A940-F451-446F-ABE5-1367B4CF5281}" type="pres">
      <dgm:prSet presAssocID="{1EAA1B22-8E7A-4C06-B39C-818212486AE6}" presName="sp" presStyleCnt="0"/>
      <dgm:spPr/>
    </dgm:pt>
    <dgm:pt modelId="{96688575-A553-4D33-A8EC-8549480708A1}" type="pres">
      <dgm:prSet presAssocID="{F463D944-01AC-44EE-915E-F2912C3A138C}" presName="arrowAndChildren" presStyleCnt="0"/>
      <dgm:spPr/>
    </dgm:pt>
    <dgm:pt modelId="{9F66893D-0CBD-418D-B7A8-C13FEA1FA0BF}" type="pres">
      <dgm:prSet presAssocID="{F463D944-01AC-44EE-915E-F2912C3A138C}" presName="parentTextArrow" presStyleLbl="node1" presStyleIdx="3" presStyleCnt="7"/>
      <dgm:spPr/>
      <dgm:t>
        <a:bodyPr/>
        <a:lstStyle/>
        <a:p>
          <a:endParaRPr lang="en-US"/>
        </a:p>
      </dgm:t>
    </dgm:pt>
    <dgm:pt modelId="{3A722FF6-0CFB-47F6-9973-F6B1385F0409}" type="pres">
      <dgm:prSet presAssocID="{F9AB3D64-08A4-4F21-8236-7AFA6DA0F5E4}" presName="sp" presStyleCnt="0"/>
      <dgm:spPr/>
    </dgm:pt>
    <dgm:pt modelId="{F2A1642E-4AF7-48DE-AEA7-932099E62169}" type="pres">
      <dgm:prSet presAssocID="{25BEE5A0-E4AD-45B9-A33F-5655257C5215}" presName="arrowAndChildren" presStyleCnt="0"/>
      <dgm:spPr/>
    </dgm:pt>
    <dgm:pt modelId="{63EEE469-44B5-4594-A1C9-6D14BEF5151F}" type="pres">
      <dgm:prSet presAssocID="{25BEE5A0-E4AD-45B9-A33F-5655257C5215}" presName="parentTextArrow" presStyleLbl="node1" presStyleIdx="4" presStyleCnt="7"/>
      <dgm:spPr/>
      <dgm:t>
        <a:bodyPr/>
        <a:lstStyle/>
        <a:p>
          <a:endParaRPr lang="en-US"/>
        </a:p>
      </dgm:t>
    </dgm:pt>
    <dgm:pt modelId="{9F0BB704-4FF8-4205-B957-1E75D9865067}" type="pres">
      <dgm:prSet presAssocID="{C23C6C50-1C6D-428B-82CB-03F26AF9BC08}" presName="sp" presStyleCnt="0"/>
      <dgm:spPr/>
    </dgm:pt>
    <dgm:pt modelId="{6AED1499-D2BC-4737-8F25-EE4C82B6A43A}" type="pres">
      <dgm:prSet presAssocID="{98DF9931-A09C-4C2D-B840-580FAB325E5A}" presName="arrowAndChildren" presStyleCnt="0"/>
      <dgm:spPr/>
    </dgm:pt>
    <dgm:pt modelId="{537E94A5-C6D9-4FCE-8D95-57DC8DA5918D}" type="pres">
      <dgm:prSet presAssocID="{98DF9931-A09C-4C2D-B840-580FAB325E5A}" presName="parentTextArrow" presStyleLbl="node1" presStyleIdx="5" presStyleCnt="7"/>
      <dgm:spPr/>
      <dgm:t>
        <a:bodyPr/>
        <a:lstStyle/>
        <a:p>
          <a:endParaRPr lang="en-US"/>
        </a:p>
      </dgm:t>
    </dgm:pt>
    <dgm:pt modelId="{977F5AC7-99A5-47EC-9BF1-23D8F34B9267}" type="pres">
      <dgm:prSet presAssocID="{C1F55805-0E87-41C6-9ACF-0310AF660C74}" presName="sp" presStyleCnt="0"/>
      <dgm:spPr/>
    </dgm:pt>
    <dgm:pt modelId="{C37DE571-0566-4262-80C6-0ECBC7F83E89}" type="pres">
      <dgm:prSet presAssocID="{A310C01B-00A1-42A4-A51D-19CDCD6305BE}" presName="arrowAndChildren" presStyleCnt="0"/>
      <dgm:spPr/>
    </dgm:pt>
    <dgm:pt modelId="{586EDC47-0FB2-4E62-BDFA-D0C1AF7B88AF}" type="pres">
      <dgm:prSet presAssocID="{A310C01B-00A1-42A4-A51D-19CDCD6305BE}" presName="parentTextArrow" presStyleLbl="node1" presStyleIdx="6" presStyleCnt="7" custLinFactNeighborX="8955" custLinFactNeighborY="-265"/>
      <dgm:spPr/>
      <dgm:t>
        <a:bodyPr/>
        <a:lstStyle/>
        <a:p>
          <a:endParaRPr lang="en-US"/>
        </a:p>
      </dgm:t>
    </dgm:pt>
  </dgm:ptLst>
  <dgm:cxnLst>
    <dgm:cxn modelId="{D932A1E3-8BCC-461F-89F2-34A3726BB95E}" type="presOf" srcId="{A310C01B-00A1-42A4-A51D-19CDCD6305BE}" destId="{586EDC47-0FB2-4E62-BDFA-D0C1AF7B88AF}" srcOrd="0" destOrd="0" presId="urn:microsoft.com/office/officeart/2005/8/layout/process4"/>
    <dgm:cxn modelId="{A89DEAF2-2230-4698-B5B2-DFA11C75016B}" srcId="{3E67F7DD-4659-484F-A5B3-10C85F93944C}" destId="{A310C01B-00A1-42A4-A51D-19CDCD6305BE}" srcOrd="0" destOrd="0" parTransId="{B3A125EB-1DD2-40C7-8565-BD97F63CAFCC}" sibTransId="{C1F55805-0E87-41C6-9ACF-0310AF660C74}"/>
    <dgm:cxn modelId="{8D7E7A69-6CE4-4CA8-BCF5-A54615AE73A4}" type="presOf" srcId="{98FF443F-4B2A-4858-9458-5956484DBF4E}" destId="{BB7F085C-F4BA-48C0-A6F0-C9C26EAD168E}" srcOrd="0" destOrd="0" presId="urn:microsoft.com/office/officeart/2005/8/layout/process4"/>
    <dgm:cxn modelId="{956C7717-A091-434A-84C6-46647FC007CB}" type="presOf" srcId="{3E67F7DD-4659-484F-A5B3-10C85F93944C}" destId="{EC5D995F-765B-4510-973B-9B839FB6BEF2}" srcOrd="0" destOrd="0" presId="urn:microsoft.com/office/officeart/2005/8/layout/process4"/>
    <dgm:cxn modelId="{9DEFC6C7-D775-46D3-A930-33CE5299E8FC}" type="presOf" srcId="{C369A707-A8B3-40BF-9723-3DADB20D67A3}" destId="{169A03DA-F5FF-4779-B572-575D99FC1E44}" srcOrd="0" destOrd="0" presId="urn:microsoft.com/office/officeart/2005/8/layout/process4"/>
    <dgm:cxn modelId="{3C88AEB1-394C-452A-8E9F-4DCFDD35AC72}" type="presOf" srcId="{F463D944-01AC-44EE-915E-F2912C3A138C}" destId="{9F66893D-0CBD-418D-B7A8-C13FEA1FA0BF}" srcOrd="0" destOrd="0" presId="urn:microsoft.com/office/officeart/2005/8/layout/process4"/>
    <dgm:cxn modelId="{D4286A08-785B-4E5C-85A5-401750094E53}" srcId="{3E67F7DD-4659-484F-A5B3-10C85F93944C}" destId="{F463D944-01AC-44EE-915E-F2912C3A138C}" srcOrd="3" destOrd="0" parTransId="{3BE304B1-413C-42E4-9EA7-17DC6D73AA5B}" sibTransId="{1EAA1B22-8E7A-4C06-B39C-818212486AE6}"/>
    <dgm:cxn modelId="{7A228F4C-425E-4599-8AEA-4A7153837A12}" srcId="{3E67F7DD-4659-484F-A5B3-10C85F93944C}" destId="{98DF9931-A09C-4C2D-B840-580FAB325E5A}" srcOrd="1" destOrd="0" parTransId="{2BA16754-A4A4-4291-AE06-07931B727CF6}" sibTransId="{C23C6C50-1C6D-428B-82CB-03F26AF9BC08}"/>
    <dgm:cxn modelId="{41B31A66-5715-46DC-B8A4-900223EE604F}" srcId="{3E67F7DD-4659-484F-A5B3-10C85F93944C}" destId="{02EB2751-3EF4-4D85-AACB-EF18643FE55D}" srcOrd="6" destOrd="0" parTransId="{1703F516-895C-4146-A81C-F6EAD02A32C6}" sibTransId="{4258BC72-9019-4FD5-B805-BBCEFDB3EBD2}"/>
    <dgm:cxn modelId="{7E346E6A-EB03-43E4-A6C9-393086109004}" srcId="{3E67F7DD-4659-484F-A5B3-10C85F93944C}" destId="{C369A707-A8B3-40BF-9723-3DADB20D67A3}" srcOrd="5" destOrd="0" parTransId="{28BFCC5A-6CCD-4BBE-9FF4-2213500C0C3F}" sibTransId="{91552BED-2E12-4AF9-94A1-D4F2F28A5F7A}"/>
    <dgm:cxn modelId="{0CB9129E-2D59-487A-91EC-26C39B604824}" type="presOf" srcId="{02EB2751-3EF4-4D85-AACB-EF18643FE55D}" destId="{80677B6D-7A6E-49B8-B5E1-10CD4F819F87}" srcOrd="0" destOrd="0" presId="urn:microsoft.com/office/officeart/2005/8/layout/process4"/>
    <dgm:cxn modelId="{986A89C6-749E-4638-878A-B8D2188C076C}" type="presOf" srcId="{98DF9931-A09C-4C2D-B840-580FAB325E5A}" destId="{537E94A5-C6D9-4FCE-8D95-57DC8DA5918D}" srcOrd="0" destOrd="0" presId="urn:microsoft.com/office/officeart/2005/8/layout/process4"/>
    <dgm:cxn modelId="{AF871C31-1D70-40D3-95A5-42D7531A46B7}" type="presOf" srcId="{25BEE5A0-E4AD-45B9-A33F-5655257C5215}" destId="{63EEE469-44B5-4594-A1C9-6D14BEF5151F}" srcOrd="0" destOrd="0" presId="urn:microsoft.com/office/officeart/2005/8/layout/process4"/>
    <dgm:cxn modelId="{90D6F181-8716-40E9-A698-54DA2C11C6E3}" srcId="{3E67F7DD-4659-484F-A5B3-10C85F93944C}" destId="{25BEE5A0-E4AD-45B9-A33F-5655257C5215}" srcOrd="2" destOrd="0" parTransId="{75B675C6-9B4C-43AD-BD08-30672DE09FDE}" sibTransId="{F9AB3D64-08A4-4F21-8236-7AFA6DA0F5E4}"/>
    <dgm:cxn modelId="{E1A7D689-2C28-455F-9BA0-4172386606E2}" srcId="{3E67F7DD-4659-484F-A5B3-10C85F93944C}" destId="{98FF443F-4B2A-4858-9458-5956484DBF4E}" srcOrd="4" destOrd="0" parTransId="{072B1532-9A40-4E44-8490-27E6CA6C0C07}" sibTransId="{E40FAE61-AB87-46C2-A774-5D6A81D715C5}"/>
    <dgm:cxn modelId="{2E0D4999-62D7-4983-8916-C9301C751AF1}" type="presParOf" srcId="{EC5D995F-765B-4510-973B-9B839FB6BEF2}" destId="{80458A4A-A887-4362-BA82-277E2CA02419}" srcOrd="0" destOrd="0" presId="urn:microsoft.com/office/officeart/2005/8/layout/process4"/>
    <dgm:cxn modelId="{D5D06EFC-E9C3-4F04-88EF-AD22062AD0D0}" type="presParOf" srcId="{80458A4A-A887-4362-BA82-277E2CA02419}" destId="{80677B6D-7A6E-49B8-B5E1-10CD4F819F87}" srcOrd="0" destOrd="0" presId="urn:microsoft.com/office/officeart/2005/8/layout/process4"/>
    <dgm:cxn modelId="{1F410D8F-C892-49BB-9D58-0F94A6F749C2}" type="presParOf" srcId="{EC5D995F-765B-4510-973B-9B839FB6BEF2}" destId="{E3110534-587B-41D8-B224-661E2B457D95}" srcOrd="1" destOrd="0" presId="urn:microsoft.com/office/officeart/2005/8/layout/process4"/>
    <dgm:cxn modelId="{B0BE4E94-60AB-41B2-BF7D-40CABCD6968C}" type="presParOf" srcId="{EC5D995F-765B-4510-973B-9B839FB6BEF2}" destId="{C4092920-D445-4AA0-847D-1A298B204B7B}" srcOrd="2" destOrd="0" presId="urn:microsoft.com/office/officeart/2005/8/layout/process4"/>
    <dgm:cxn modelId="{6CE8C28B-687C-4FD3-9759-6F06802F97CE}" type="presParOf" srcId="{C4092920-D445-4AA0-847D-1A298B204B7B}" destId="{169A03DA-F5FF-4779-B572-575D99FC1E44}" srcOrd="0" destOrd="0" presId="urn:microsoft.com/office/officeart/2005/8/layout/process4"/>
    <dgm:cxn modelId="{F9757A6A-A8BE-4B9A-BCED-B1C73F121DBA}" type="presParOf" srcId="{EC5D995F-765B-4510-973B-9B839FB6BEF2}" destId="{EC08A610-E1DC-4A5A-AF95-439EA0BEF34C}" srcOrd="3" destOrd="0" presId="urn:microsoft.com/office/officeart/2005/8/layout/process4"/>
    <dgm:cxn modelId="{090A7230-44CE-4C34-BEF5-1A31DEAB7B48}" type="presParOf" srcId="{EC5D995F-765B-4510-973B-9B839FB6BEF2}" destId="{341562FB-2F51-4B54-A629-CDB899514ABF}" srcOrd="4" destOrd="0" presId="urn:microsoft.com/office/officeart/2005/8/layout/process4"/>
    <dgm:cxn modelId="{38FA77D0-F2D7-45CD-8480-6812EA4CA532}" type="presParOf" srcId="{341562FB-2F51-4B54-A629-CDB899514ABF}" destId="{BB7F085C-F4BA-48C0-A6F0-C9C26EAD168E}" srcOrd="0" destOrd="0" presId="urn:microsoft.com/office/officeart/2005/8/layout/process4"/>
    <dgm:cxn modelId="{47CB101A-07DE-47D9-8192-4EDA5A746CC5}" type="presParOf" srcId="{EC5D995F-765B-4510-973B-9B839FB6BEF2}" destId="{F4C0A940-F451-446F-ABE5-1367B4CF5281}" srcOrd="5" destOrd="0" presId="urn:microsoft.com/office/officeart/2005/8/layout/process4"/>
    <dgm:cxn modelId="{A50EAC1D-AFAA-4538-8AE1-E9C019ED6CF7}" type="presParOf" srcId="{EC5D995F-765B-4510-973B-9B839FB6BEF2}" destId="{96688575-A553-4D33-A8EC-8549480708A1}" srcOrd="6" destOrd="0" presId="urn:microsoft.com/office/officeart/2005/8/layout/process4"/>
    <dgm:cxn modelId="{7962E55E-80B8-43A5-9335-733DCBED52A1}" type="presParOf" srcId="{96688575-A553-4D33-A8EC-8549480708A1}" destId="{9F66893D-0CBD-418D-B7A8-C13FEA1FA0BF}" srcOrd="0" destOrd="0" presId="urn:microsoft.com/office/officeart/2005/8/layout/process4"/>
    <dgm:cxn modelId="{AED2EEC2-4E3A-4AE2-AD59-EF9E99260271}" type="presParOf" srcId="{EC5D995F-765B-4510-973B-9B839FB6BEF2}" destId="{3A722FF6-0CFB-47F6-9973-F6B1385F0409}" srcOrd="7" destOrd="0" presId="urn:microsoft.com/office/officeart/2005/8/layout/process4"/>
    <dgm:cxn modelId="{D25D77A2-D5DB-4864-839E-5DE56BD908B7}" type="presParOf" srcId="{EC5D995F-765B-4510-973B-9B839FB6BEF2}" destId="{F2A1642E-4AF7-48DE-AEA7-932099E62169}" srcOrd="8" destOrd="0" presId="urn:microsoft.com/office/officeart/2005/8/layout/process4"/>
    <dgm:cxn modelId="{8EA6311F-3C1C-4215-AFC5-E4E3E6317A26}" type="presParOf" srcId="{F2A1642E-4AF7-48DE-AEA7-932099E62169}" destId="{63EEE469-44B5-4594-A1C9-6D14BEF5151F}" srcOrd="0" destOrd="0" presId="urn:microsoft.com/office/officeart/2005/8/layout/process4"/>
    <dgm:cxn modelId="{76872659-5D17-4282-AF8B-38A3113FE3EC}" type="presParOf" srcId="{EC5D995F-765B-4510-973B-9B839FB6BEF2}" destId="{9F0BB704-4FF8-4205-B957-1E75D9865067}" srcOrd="9" destOrd="0" presId="urn:microsoft.com/office/officeart/2005/8/layout/process4"/>
    <dgm:cxn modelId="{80FDB021-967E-407E-97BA-5A0B5B5E1293}" type="presParOf" srcId="{EC5D995F-765B-4510-973B-9B839FB6BEF2}" destId="{6AED1499-D2BC-4737-8F25-EE4C82B6A43A}" srcOrd="10" destOrd="0" presId="urn:microsoft.com/office/officeart/2005/8/layout/process4"/>
    <dgm:cxn modelId="{A588C65F-D4FF-4DFC-B971-36A9139333FF}" type="presParOf" srcId="{6AED1499-D2BC-4737-8F25-EE4C82B6A43A}" destId="{537E94A5-C6D9-4FCE-8D95-57DC8DA5918D}" srcOrd="0" destOrd="0" presId="urn:microsoft.com/office/officeart/2005/8/layout/process4"/>
    <dgm:cxn modelId="{ECB1589E-ED50-45AA-8D12-D6DCDAF0AB60}" type="presParOf" srcId="{EC5D995F-765B-4510-973B-9B839FB6BEF2}" destId="{977F5AC7-99A5-47EC-9BF1-23D8F34B9267}" srcOrd="11" destOrd="0" presId="urn:microsoft.com/office/officeart/2005/8/layout/process4"/>
    <dgm:cxn modelId="{40BC2CF5-71A1-420C-99EA-5E515EE9EF6D}" type="presParOf" srcId="{EC5D995F-765B-4510-973B-9B839FB6BEF2}" destId="{C37DE571-0566-4262-80C6-0ECBC7F83E89}" srcOrd="12" destOrd="0" presId="urn:microsoft.com/office/officeart/2005/8/layout/process4"/>
    <dgm:cxn modelId="{B289863E-DA95-4827-BC6C-2244234A8727}" type="presParOf" srcId="{C37DE571-0566-4262-80C6-0ECBC7F83E89}" destId="{586EDC47-0FB2-4E62-BDFA-D0C1AF7B88A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67F7DD-4659-484F-A5B3-10C85F93944C}" type="doc">
      <dgm:prSet loTypeId="urn:microsoft.com/office/officeart/2005/8/layout/process4" loCatId="list" qsTypeId="urn:microsoft.com/office/officeart/2005/8/quickstyle/simple2" qsCatId="simple" csTypeId="urn:microsoft.com/office/officeart/2005/8/colors/colorful2" csCatId="colorful" phldr="1"/>
      <dgm:spPr/>
      <dgm:t>
        <a:bodyPr/>
        <a:lstStyle/>
        <a:p>
          <a:endParaRPr lang="en-US"/>
        </a:p>
      </dgm:t>
    </dgm:pt>
    <dgm:pt modelId="{A310C01B-00A1-42A4-A51D-19CDCD6305BE}">
      <dgm:prSet phldrT="[Text]" custT="1"/>
      <dgm:spPr>
        <a:solidFill>
          <a:srgbClr val="000D26"/>
        </a:solidFill>
      </dgm:spPr>
      <dgm:t>
        <a:bodyPr/>
        <a:lstStyle/>
        <a:p>
          <a:r>
            <a:rPr lang="en-US" sz="1800" dirty="0" smtClean="0">
              <a:latin typeface=".VnCooper" panose="020B7200000000000000" pitchFamily="34" charset="0"/>
            </a:rPr>
            <a:t>Create Test Plan</a:t>
          </a:r>
          <a:endParaRPr lang="en-US" sz="1800" dirty="0">
            <a:latin typeface=".VnCooper" panose="020B7200000000000000" pitchFamily="34" charset="0"/>
          </a:endParaRPr>
        </a:p>
      </dgm:t>
    </dgm:pt>
    <dgm:pt modelId="{B3A125EB-1DD2-40C7-8565-BD97F63CAFCC}" type="parTrans" cxnId="{A89DEAF2-2230-4698-B5B2-DFA11C75016B}">
      <dgm:prSet/>
      <dgm:spPr/>
      <dgm:t>
        <a:bodyPr/>
        <a:lstStyle/>
        <a:p>
          <a:endParaRPr lang="en-US" sz="1800">
            <a:latin typeface=".VnCooper" panose="020B7200000000000000" pitchFamily="34" charset="0"/>
          </a:endParaRPr>
        </a:p>
      </dgm:t>
    </dgm:pt>
    <dgm:pt modelId="{C1F55805-0E87-41C6-9ACF-0310AF660C74}" type="sibTrans" cxnId="{A89DEAF2-2230-4698-B5B2-DFA11C75016B}">
      <dgm:prSet/>
      <dgm:spPr/>
      <dgm:t>
        <a:bodyPr/>
        <a:lstStyle/>
        <a:p>
          <a:endParaRPr lang="en-US" sz="1800">
            <a:latin typeface=".VnCooper" panose="020B7200000000000000" pitchFamily="34" charset="0"/>
          </a:endParaRPr>
        </a:p>
      </dgm:t>
    </dgm:pt>
    <dgm:pt modelId="{02EB2751-3EF4-4D85-AACB-EF18643FE55D}">
      <dgm:prSet phldrT="[Text]" custT="1"/>
      <dgm:spPr/>
      <dgm:t>
        <a:bodyPr/>
        <a:lstStyle/>
        <a:p>
          <a:r>
            <a:rPr lang="en-US" sz="1800" dirty="0" smtClean="0">
              <a:latin typeface=".VnCooper" panose="020B7200000000000000" pitchFamily="34" charset="0"/>
            </a:rPr>
            <a:t>Create Test Report</a:t>
          </a:r>
          <a:endParaRPr lang="en-US" sz="1800" dirty="0">
            <a:latin typeface=".VnCooper" panose="020B7200000000000000" pitchFamily="34" charset="0"/>
          </a:endParaRPr>
        </a:p>
      </dgm:t>
    </dgm:pt>
    <dgm:pt modelId="{1703F516-895C-4146-A81C-F6EAD02A32C6}" type="parTrans" cxnId="{41B31A66-5715-46DC-B8A4-900223EE604F}">
      <dgm:prSet/>
      <dgm:spPr/>
      <dgm:t>
        <a:bodyPr/>
        <a:lstStyle/>
        <a:p>
          <a:endParaRPr lang="en-US" sz="1800">
            <a:latin typeface=".VnCooper" panose="020B7200000000000000" pitchFamily="34" charset="0"/>
          </a:endParaRPr>
        </a:p>
      </dgm:t>
    </dgm:pt>
    <dgm:pt modelId="{4258BC72-9019-4FD5-B805-BBCEFDB3EBD2}" type="sibTrans" cxnId="{41B31A66-5715-46DC-B8A4-900223EE604F}">
      <dgm:prSet/>
      <dgm:spPr/>
      <dgm:t>
        <a:bodyPr/>
        <a:lstStyle/>
        <a:p>
          <a:endParaRPr lang="en-US" sz="1800">
            <a:latin typeface=".VnCooper" panose="020B7200000000000000" pitchFamily="34" charset="0"/>
          </a:endParaRPr>
        </a:p>
      </dgm:t>
    </dgm:pt>
    <dgm:pt modelId="{98DF9931-A09C-4C2D-B840-580FAB325E5A}">
      <dgm:prSet custT="1"/>
      <dgm:spPr>
        <a:solidFill>
          <a:srgbClr val="0070C0"/>
        </a:solidFill>
      </dgm:spPr>
      <dgm:t>
        <a:bodyPr/>
        <a:lstStyle/>
        <a:p>
          <a:r>
            <a:rPr lang="en-US" sz="1800" dirty="0" smtClean="0">
              <a:latin typeface=".VnCooper" panose="020B7200000000000000" pitchFamily="34" charset="0"/>
            </a:rPr>
            <a:t>Create Test Case</a:t>
          </a:r>
          <a:endParaRPr lang="en-US" sz="1800" dirty="0">
            <a:latin typeface=".VnCooper" panose="020B7200000000000000" pitchFamily="34" charset="0"/>
          </a:endParaRPr>
        </a:p>
      </dgm:t>
    </dgm:pt>
    <dgm:pt modelId="{2BA16754-A4A4-4291-AE06-07931B727CF6}" type="parTrans" cxnId="{7A228F4C-425E-4599-8AEA-4A7153837A12}">
      <dgm:prSet/>
      <dgm:spPr/>
      <dgm:t>
        <a:bodyPr/>
        <a:lstStyle/>
        <a:p>
          <a:endParaRPr lang="en-US" sz="1800">
            <a:latin typeface=".VnCooper" panose="020B7200000000000000" pitchFamily="34" charset="0"/>
          </a:endParaRPr>
        </a:p>
      </dgm:t>
    </dgm:pt>
    <dgm:pt modelId="{C23C6C50-1C6D-428B-82CB-03F26AF9BC08}" type="sibTrans" cxnId="{7A228F4C-425E-4599-8AEA-4A7153837A12}">
      <dgm:prSet/>
      <dgm:spPr/>
      <dgm:t>
        <a:bodyPr/>
        <a:lstStyle/>
        <a:p>
          <a:endParaRPr lang="en-US" sz="1800">
            <a:latin typeface=".VnCooper" panose="020B7200000000000000" pitchFamily="34" charset="0"/>
          </a:endParaRPr>
        </a:p>
      </dgm:t>
    </dgm:pt>
    <dgm:pt modelId="{F463D944-01AC-44EE-915E-F2912C3A138C}">
      <dgm:prSet custT="1"/>
      <dgm:spPr>
        <a:solidFill>
          <a:srgbClr val="00B050"/>
        </a:solidFill>
      </dgm:spPr>
      <dgm:t>
        <a:bodyPr/>
        <a:lstStyle/>
        <a:p>
          <a:r>
            <a:rPr lang="en-US" sz="1800" dirty="0" smtClean="0">
              <a:latin typeface=".VnCooper" panose="020B7200000000000000" pitchFamily="34" charset="0"/>
            </a:rPr>
            <a:t>Execute Test Case</a:t>
          </a:r>
          <a:endParaRPr lang="en-US" sz="1800" dirty="0">
            <a:latin typeface=".VnCooper" panose="020B7200000000000000" pitchFamily="34" charset="0"/>
          </a:endParaRPr>
        </a:p>
      </dgm:t>
    </dgm:pt>
    <dgm:pt modelId="{3BE304B1-413C-42E4-9EA7-17DC6D73AA5B}" type="parTrans" cxnId="{D4286A08-785B-4E5C-85A5-401750094E53}">
      <dgm:prSet/>
      <dgm:spPr/>
      <dgm:t>
        <a:bodyPr/>
        <a:lstStyle/>
        <a:p>
          <a:endParaRPr lang="en-US" sz="1800">
            <a:latin typeface=".VnCooper" panose="020B7200000000000000" pitchFamily="34" charset="0"/>
          </a:endParaRPr>
        </a:p>
      </dgm:t>
    </dgm:pt>
    <dgm:pt modelId="{1EAA1B22-8E7A-4C06-B39C-818212486AE6}" type="sibTrans" cxnId="{D4286A08-785B-4E5C-85A5-401750094E53}">
      <dgm:prSet/>
      <dgm:spPr/>
      <dgm:t>
        <a:bodyPr/>
        <a:lstStyle/>
        <a:p>
          <a:endParaRPr lang="en-US" sz="1800">
            <a:latin typeface=".VnCooper" panose="020B7200000000000000" pitchFamily="34" charset="0"/>
          </a:endParaRPr>
        </a:p>
      </dgm:t>
    </dgm:pt>
    <dgm:pt modelId="{98FF443F-4B2A-4858-9458-5956484DBF4E}">
      <dgm:prSet custT="1"/>
      <dgm:spPr>
        <a:solidFill>
          <a:schemeClr val="accent3"/>
        </a:solidFill>
      </dgm:spPr>
      <dgm:t>
        <a:bodyPr/>
        <a:lstStyle/>
        <a:p>
          <a:r>
            <a:rPr lang="en-US" sz="1800" dirty="0" smtClean="0">
              <a:latin typeface=".VnCooper" panose="020B7200000000000000" pitchFamily="34" charset="0"/>
            </a:rPr>
            <a:t>Log &amp; Tracking bugs</a:t>
          </a:r>
          <a:endParaRPr lang="en-US" sz="1800" dirty="0">
            <a:latin typeface=".VnCooper" panose="020B7200000000000000" pitchFamily="34" charset="0"/>
          </a:endParaRPr>
        </a:p>
      </dgm:t>
    </dgm:pt>
    <dgm:pt modelId="{072B1532-9A40-4E44-8490-27E6CA6C0C07}" type="parTrans" cxnId="{E1A7D689-2C28-455F-9BA0-4172386606E2}">
      <dgm:prSet/>
      <dgm:spPr/>
      <dgm:t>
        <a:bodyPr/>
        <a:lstStyle/>
        <a:p>
          <a:endParaRPr lang="en-US" sz="1800">
            <a:latin typeface=".VnCooper" panose="020B7200000000000000" pitchFamily="34" charset="0"/>
          </a:endParaRPr>
        </a:p>
      </dgm:t>
    </dgm:pt>
    <dgm:pt modelId="{E40FAE61-AB87-46C2-A774-5D6A81D715C5}" type="sibTrans" cxnId="{E1A7D689-2C28-455F-9BA0-4172386606E2}">
      <dgm:prSet/>
      <dgm:spPr/>
      <dgm:t>
        <a:bodyPr/>
        <a:lstStyle/>
        <a:p>
          <a:endParaRPr lang="en-US" sz="1800">
            <a:latin typeface=".VnCooper" panose="020B7200000000000000" pitchFamily="34" charset="0"/>
          </a:endParaRPr>
        </a:p>
      </dgm:t>
    </dgm:pt>
    <dgm:pt modelId="{25BEE5A0-E4AD-45B9-A33F-5655257C5215}">
      <dgm:prSet custT="1"/>
      <dgm:spPr>
        <a:solidFill>
          <a:srgbClr val="00B0F0"/>
        </a:solidFill>
      </dgm:spPr>
      <dgm:t>
        <a:bodyPr/>
        <a:lstStyle/>
        <a:p>
          <a:r>
            <a:rPr lang="en-US" sz="1800" dirty="0" smtClean="0">
              <a:latin typeface=".VnCooper" panose="020B7200000000000000" pitchFamily="34" charset="0"/>
            </a:rPr>
            <a:t>Review &amp; Update Test Case</a:t>
          </a:r>
          <a:endParaRPr lang="en-US" sz="1800" dirty="0">
            <a:latin typeface=".VnCooper" panose="020B7200000000000000" pitchFamily="34" charset="0"/>
          </a:endParaRPr>
        </a:p>
      </dgm:t>
    </dgm:pt>
    <dgm:pt modelId="{75B675C6-9B4C-43AD-BD08-30672DE09FDE}" type="parTrans" cxnId="{90D6F181-8716-40E9-A698-54DA2C11C6E3}">
      <dgm:prSet/>
      <dgm:spPr/>
      <dgm:t>
        <a:bodyPr/>
        <a:lstStyle/>
        <a:p>
          <a:endParaRPr lang="en-US" sz="1800">
            <a:latin typeface=".VnCooper" panose="020B7200000000000000" pitchFamily="34" charset="0"/>
          </a:endParaRPr>
        </a:p>
      </dgm:t>
    </dgm:pt>
    <dgm:pt modelId="{F9AB3D64-08A4-4F21-8236-7AFA6DA0F5E4}" type="sibTrans" cxnId="{90D6F181-8716-40E9-A698-54DA2C11C6E3}">
      <dgm:prSet/>
      <dgm:spPr/>
      <dgm:t>
        <a:bodyPr/>
        <a:lstStyle/>
        <a:p>
          <a:endParaRPr lang="en-US" sz="1800">
            <a:latin typeface=".VnCooper" panose="020B7200000000000000" pitchFamily="34" charset="0"/>
          </a:endParaRPr>
        </a:p>
      </dgm:t>
    </dgm:pt>
    <dgm:pt modelId="{C369A707-A8B3-40BF-9723-3DADB20D67A3}">
      <dgm:prSet custT="1"/>
      <dgm:spPr/>
      <dgm:t>
        <a:bodyPr/>
        <a:lstStyle/>
        <a:p>
          <a:r>
            <a:rPr lang="en-US" sz="1800" dirty="0" smtClean="0">
              <a:latin typeface=".VnCooper" panose="020B7200000000000000" pitchFamily="34" charset="0"/>
            </a:rPr>
            <a:t>Re-Test</a:t>
          </a:r>
          <a:endParaRPr lang="en-US" sz="1800" dirty="0">
            <a:latin typeface=".VnCooper" panose="020B7200000000000000" pitchFamily="34" charset="0"/>
          </a:endParaRPr>
        </a:p>
      </dgm:t>
    </dgm:pt>
    <dgm:pt modelId="{28BFCC5A-6CCD-4BBE-9FF4-2213500C0C3F}" type="parTrans" cxnId="{7E346E6A-EB03-43E4-A6C9-393086109004}">
      <dgm:prSet/>
      <dgm:spPr/>
      <dgm:t>
        <a:bodyPr/>
        <a:lstStyle/>
        <a:p>
          <a:endParaRPr lang="en-US" sz="1800">
            <a:latin typeface=".VnCooper" panose="020B7200000000000000" pitchFamily="34" charset="0"/>
          </a:endParaRPr>
        </a:p>
      </dgm:t>
    </dgm:pt>
    <dgm:pt modelId="{91552BED-2E12-4AF9-94A1-D4F2F28A5F7A}" type="sibTrans" cxnId="{7E346E6A-EB03-43E4-A6C9-393086109004}">
      <dgm:prSet/>
      <dgm:spPr/>
      <dgm:t>
        <a:bodyPr/>
        <a:lstStyle/>
        <a:p>
          <a:endParaRPr lang="en-US" sz="1800">
            <a:latin typeface=".VnCooper" panose="020B7200000000000000" pitchFamily="34" charset="0"/>
          </a:endParaRPr>
        </a:p>
      </dgm:t>
    </dgm:pt>
    <dgm:pt modelId="{EC5D995F-765B-4510-973B-9B839FB6BEF2}" type="pres">
      <dgm:prSet presAssocID="{3E67F7DD-4659-484F-A5B3-10C85F93944C}" presName="Name0" presStyleCnt="0">
        <dgm:presLayoutVars>
          <dgm:dir/>
          <dgm:animLvl val="lvl"/>
          <dgm:resizeHandles val="exact"/>
        </dgm:presLayoutVars>
      </dgm:prSet>
      <dgm:spPr/>
      <dgm:t>
        <a:bodyPr/>
        <a:lstStyle/>
        <a:p>
          <a:endParaRPr lang="en-US"/>
        </a:p>
      </dgm:t>
    </dgm:pt>
    <dgm:pt modelId="{80458A4A-A887-4362-BA82-277E2CA02419}" type="pres">
      <dgm:prSet presAssocID="{02EB2751-3EF4-4D85-AACB-EF18643FE55D}" presName="boxAndChildren" presStyleCnt="0"/>
      <dgm:spPr/>
    </dgm:pt>
    <dgm:pt modelId="{80677B6D-7A6E-49B8-B5E1-10CD4F819F87}" type="pres">
      <dgm:prSet presAssocID="{02EB2751-3EF4-4D85-AACB-EF18643FE55D}" presName="parentTextBox" presStyleLbl="node1" presStyleIdx="0" presStyleCnt="7"/>
      <dgm:spPr/>
      <dgm:t>
        <a:bodyPr/>
        <a:lstStyle/>
        <a:p>
          <a:endParaRPr lang="en-US"/>
        </a:p>
      </dgm:t>
    </dgm:pt>
    <dgm:pt modelId="{E3110534-587B-41D8-B224-661E2B457D95}" type="pres">
      <dgm:prSet presAssocID="{91552BED-2E12-4AF9-94A1-D4F2F28A5F7A}" presName="sp" presStyleCnt="0"/>
      <dgm:spPr/>
    </dgm:pt>
    <dgm:pt modelId="{C4092920-D445-4AA0-847D-1A298B204B7B}" type="pres">
      <dgm:prSet presAssocID="{C369A707-A8B3-40BF-9723-3DADB20D67A3}" presName="arrowAndChildren" presStyleCnt="0"/>
      <dgm:spPr/>
    </dgm:pt>
    <dgm:pt modelId="{169A03DA-F5FF-4779-B572-575D99FC1E44}" type="pres">
      <dgm:prSet presAssocID="{C369A707-A8B3-40BF-9723-3DADB20D67A3}" presName="parentTextArrow" presStyleLbl="node1" presStyleIdx="1" presStyleCnt="7"/>
      <dgm:spPr/>
      <dgm:t>
        <a:bodyPr/>
        <a:lstStyle/>
        <a:p>
          <a:endParaRPr lang="en-US"/>
        </a:p>
      </dgm:t>
    </dgm:pt>
    <dgm:pt modelId="{EC08A610-E1DC-4A5A-AF95-439EA0BEF34C}" type="pres">
      <dgm:prSet presAssocID="{E40FAE61-AB87-46C2-A774-5D6A81D715C5}" presName="sp" presStyleCnt="0"/>
      <dgm:spPr/>
    </dgm:pt>
    <dgm:pt modelId="{341562FB-2F51-4B54-A629-CDB899514ABF}" type="pres">
      <dgm:prSet presAssocID="{98FF443F-4B2A-4858-9458-5956484DBF4E}" presName="arrowAndChildren" presStyleCnt="0"/>
      <dgm:spPr/>
    </dgm:pt>
    <dgm:pt modelId="{BB7F085C-F4BA-48C0-A6F0-C9C26EAD168E}" type="pres">
      <dgm:prSet presAssocID="{98FF443F-4B2A-4858-9458-5956484DBF4E}" presName="parentTextArrow" presStyleLbl="node1" presStyleIdx="2" presStyleCnt="7"/>
      <dgm:spPr/>
      <dgm:t>
        <a:bodyPr/>
        <a:lstStyle/>
        <a:p>
          <a:endParaRPr lang="en-US"/>
        </a:p>
      </dgm:t>
    </dgm:pt>
    <dgm:pt modelId="{F4C0A940-F451-446F-ABE5-1367B4CF5281}" type="pres">
      <dgm:prSet presAssocID="{1EAA1B22-8E7A-4C06-B39C-818212486AE6}" presName="sp" presStyleCnt="0"/>
      <dgm:spPr/>
    </dgm:pt>
    <dgm:pt modelId="{96688575-A553-4D33-A8EC-8549480708A1}" type="pres">
      <dgm:prSet presAssocID="{F463D944-01AC-44EE-915E-F2912C3A138C}" presName="arrowAndChildren" presStyleCnt="0"/>
      <dgm:spPr/>
    </dgm:pt>
    <dgm:pt modelId="{9F66893D-0CBD-418D-B7A8-C13FEA1FA0BF}" type="pres">
      <dgm:prSet presAssocID="{F463D944-01AC-44EE-915E-F2912C3A138C}" presName="parentTextArrow" presStyleLbl="node1" presStyleIdx="3" presStyleCnt="7"/>
      <dgm:spPr/>
      <dgm:t>
        <a:bodyPr/>
        <a:lstStyle/>
        <a:p>
          <a:endParaRPr lang="en-US"/>
        </a:p>
      </dgm:t>
    </dgm:pt>
    <dgm:pt modelId="{3A722FF6-0CFB-47F6-9973-F6B1385F0409}" type="pres">
      <dgm:prSet presAssocID="{F9AB3D64-08A4-4F21-8236-7AFA6DA0F5E4}" presName="sp" presStyleCnt="0"/>
      <dgm:spPr/>
    </dgm:pt>
    <dgm:pt modelId="{F2A1642E-4AF7-48DE-AEA7-932099E62169}" type="pres">
      <dgm:prSet presAssocID="{25BEE5A0-E4AD-45B9-A33F-5655257C5215}" presName="arrowAndChildren" presStyleCnt="0"/>
      <dgm:spPr/>
    </dgm:pt>
    <dgm:pt modelId="{63EEE469-44B5-4594-A1C9-6D14BEF5151F}" type="pres">
      <dgm:prSet presAssocID="{25BEE5A0-E4AD-45B9-A33F-5655257C5215}" presName="parentTextArrow" presStyleLbl="node1" presStyleIdx="4" presStyleCnt="7"/>
      <dgm:spPr/>
      <dgm:t>
        <a:bodyPr/>
        <a:lstStyle/>
        <a:p>
          <a:endParaRPr lang="en-US"/>
        </a:p>
      </dgm:t>
    </dgm:pt>
    <dgm:pt modelId="{9F0BB704-4FF8-4205-B957-1E75D9865067}" type="pres">
      <dgm:prSet presAssocID="{C23C6C50-1C6D-428B-82CB-03F26AF9BC08}" presName="sp" presStyleCnt="0"/>
      <dgm:spPr/>
    </dgm:pt>
    <dgm:pt modelId="{6AED1499-D2BC-4737-8F25-EE4C82B6A43A}" type="pres">
      <dgm:prSet presAssocID="{98DF9931-A09C-4C2D-B840-580FAB325E5A}" presName="arrowAndChildren" presStyleCnt="0"/>
      <dgm:spPr/>
    </dgm:pt>
    <dgm:pt modelId="{537E94A5-C6D9-4FCE-8D95-57DC8DA5918D}" type="pres">
      <dgm:prSet presAssocID="{98DF9931-A09C-4C2D-B840-580FAB325E5A}" presName="parentTextArrow" presStyleLbl="node1" presStyleIdx="5" presStyleCnt="7" custLinFactNeighborY="842"/>
      <dgm:spPr/>
      <dgm:t>
        <a:bodyPr/>
        <a:lstStyle/>
        <a:p>
          <a:endParaRPr lang="en-US"/>
        </a:p>
      </dgm:t>
    </dgm:pt>
    <dgm:pt modelId="{977F5AC7-99A5-47EC-9BF1-23D8F34B9267}" type="pres">
      <dgm:prSet presAssocID="{C1F55805-0E87-41C6-9ACF-0310AF660C74}" presName="sp" presStyleCnt="0"/>
      <dgm:spPr/>
    </dgm:pt>
    <dgm:pt modelId="{C37DE571-0566-4262-80C6-0ECBC7F83E89}" type="pres">
      <dgm:prSet presAssocID="{A310C01B-00A1-42A4-A51D-19CDCD6305BE}" presName="arrowAndChildren" presStyleCnt="0"/>
      <dgm:spPr/>
    </dgm:pt>
    <dgm:pt modelId="{586EDC47-0FB2-4E62-BDFA-D0C1AF7B88AF}" type="pres">
      <dgm:prSet presAssocID="{A310C01B-00A1-42A4-A51D-19CDCD6305BE}" presName="parentTextArrow" presStyleLbl="node1" presStyleIdx="6" presStyleCnt="7" custLinFactNeighborX="41879" custLinFactNeighborY="-33316"/>
      <dgm:spPr/>
      <dgm:t>
        <a:bodyPr/>
        <a:lstStyle/>
        <a:p>
          <a:endParaRPr lang="en-US"/>
        </a:p>
      </dgm:t>
    </dgm:pt>
  </dgm:ptLst>
  <dgm:cxnLst>
    <dgm:cxn modelId="{A89DEAF2-2230-4698-B5B2-DFA11C75016B}" srcId="{3E67F7DD-4659-484F-A5B3-10C85F93944C}" destId="{A310C01B-00A1-42A4-A51D-19CDCD6305BE}" srcOrd="0" destOrd="0" parTransId="{B3A125EB-1DD2-40C7-8565-BD97F63CAFCC}" sibTransId="{C1F55805-0E87-41C6-9ACF-0310AF660C74}"/>
    <dgm:cxn modelId="{D641CB98-22AA-4126-BFD9-A9A0364D21F2}" type="presOf" srcId="{F463D944-01AC-44EE-915E-F2912C3A138C}" destId="{9F66893D-0CBD-418D-B7A8-C13FEA1FA0BF}" srcOrd="0" destOrd="0" presId="urn:microsoft.com/office/officeart/2005/8/layout/process4"/>
    <dgm:cxn modelId="{F33B3ED5-3F4D-45B4-BB2E-732385272E0F}" type="presOf" srcId="{02EB2751-3EF4-4D85-AACB-EF18643FE55D}" destId="{80677B6D-7A6E-49B8-B5E1-10CD4F819F87}" srcOrd="0" destOrd="0" presId="urn:microsoft.com/office/officeart/2005/8/layout/process4"/>
    <dgm:cxn modelId="{D338133C-D5F2-4319-85DB-57BCB42312BB}" type="presOf" srcId="{3E67F7DD-4659-484F-A5B3-10C85F93944C}" destId="{EC5D995F-765B-4510-973B-9B839FB6BEF2}" srcOrd="0" destOrd="0" presId="urn:microsoft.com/office/officeart/2005/8/layout/process4"/>
    <dgm:cxn modelId="{D4286A08-785B-4E5C-85A5-401750094E53}" srcId="{3E67F7DD-4659-484F-A5B3-10C85F93944C}" destId="{F463D944-01AC-44EE-915E-F2912C3A138C}" srcOrd="3" destOrd="0" parTransId="{3BE304B1-413C-42E4-9EA7-17DC6D73AA5B}" sibTransId="{1EAA1B22-8E7A-4C06-B39C-818212486AE6}"/>
    <dgm:cxn modelId="{C452148E-5F4C-4D6C-9D89-EC60B35D670B}" type="presOf" srcId="{98FF443F-4B2A-4858-9458-5956484DBF4E}" destId="{BB7F085C-F4BA-48C0-A6F0-C9C26EAD168E}" srcOrd="0" destOrd="0" presId="urn:microsoft.com/office/officeart/2005/8/layout/process4"/>
    <dgm:cxn modelId="{7A228F4C-425E-4599-8AEA-4A7153837A12}" srcId="{3E67F7DD-4659-484F-A5B3-10C85F93944C}" destId="{98DF9931-A09C-4C2D-B840-580FAB325E5A}" srcOrd="1" destOrd="0" parTransId="{2BA16754-A4A4-4291-AE06-07931B727CF6}" sibTransId="{C23C6C50-1C6D-428B-82CB-03F26AF9BC08}"/>
    <dgm:cxn modelId="{41B31A66-5715-46DC-B8A4-900223EE604F}" srcId="{3E67F7DD-4659-484F-A5B3-10C85F93944C}" destId="{02EB2751-3EF4-4D85-AACB-EF18643FE55D}" srcOrd="6" destOrd="0" parTransId="{1703F516-895C-4146-A81C-F6EAD02A32C6}" sibTransId="{4258BC72-9019-4FD5-B805-BBCEFDB3EBD2}"/>
    <dgm:cxn modelId="{7E346E6A-EB03-43E4-A6C9-393086109004}" srcId="{3E67F7DD-4659-484F-A5B3-10C85F93944C}" destId="{C369A707-A8B3-40BF-9723-3DADB20D67A3}" srcOrd="5" destOrd="0" parTransId="{28BFCC5A-6CCD-4BBE-9FF4-2213500C0C3F}" sibTransId="{91552BED-2E12-4AF9-94A1-D4F2F28A5F7A}"/>
    <dgm:cxn modelId="{F064DAE2-5EB7-4A35-8AF3-CE9FFDB379C6}" type="presOf" srcId="{98DF9931-A09C-4C2D-B840-580FAB325E5A}" destId="{537E94A5-C6D9-4FCE-8D95-57DC8DA5918D}" srcOrd="0" destOrd="0" presId="urn:microsoft.com/office/officeart/2005/8/layout/process4"/>
    <dgm:cxn modelId="{585D51BA-7FF3-46DD-941C-D9112A530FA7}" type="presOf" srcId="{C369A707-A8B3-40BF-9723-3DADB20D67A3}" destId="{169A03DA-F5FF-4779-B572-575D99FC1E44}" srcOrd="0" destOrd="0" presId="urn:microsoft.com/office/officeart/2005/8/layout/process4"/>
    <dgm:cxn modelId="{90D6F181-8716-40E9-A698-54DA2C11C6E3}" srcId="{3E67F7DD-4659-484F-A5B3-10C85F93944C}" destId="{25BEE5A0-E4AD-45B9-A33F-5655257C5215}" srcOrd="2" destOrd="0" parTransId="{75B675C6-9B4C-43AD-BD08-30672DE09FDE}" sibTransId="{F9AB3D64-08A4-4F21-8236-7AFA6DA0F5E4}"/>
    <dgm:cxn modelId="{C0A6E0C6-37F2-4AE9-99EF-8FBC2C9AE162}" type="presOf" srcId="{A310C01B-00A1-42A4-A51D-19CDCD6305BE}" destId="{586EDC47-0FB2-4E62-BDFA-D0C1AF7B88AF}" srcOrd="0" destOrd="0" presId="urn:microsoft.com/office/officeart/2005/8/layout/process4"/>
    <dgm:cxn modelId="{E1A7D689-2C28-455F-9BA0-4172386606E2}" srcId="{3E67F7DD-4659-484F-A5B3-10C85F93944C}" destId="{98FF443F-4B2A-4858-9458-5956484DBF4E}" srcOrd="4" destOrd="0" parTransId="{072B1532-9A40-4E44-8490-27E6CA6C0C07}" sibTransId="{E40FAE61-AB87-46C2-A774-5D6A81D715C5}"/>
    <dgm:cxn modelId="{4683DD59-3A4B-462D-B8DB-0D868D196E05}" type="presOf" srcId="{25BEE5A0-E4AD-45B9-A33F-5655257C5215}" destId="{63EEE469-44B5-4594-A1C9-6D14BEF5151F}" srcOrd="0" destOrd="0" presId="urn:microsoft.com/office/officeart/2005/8/layout/process4"/>
    <dgm:cxn modelId="{BD00EF95-F3D9-4DBC-810A-164654A88DA0}" type="presParOf" srcId="{EC5D995F-765B-4510-973B-9B839FB6BEF2}" destId="{80458A4A-A887-4362-BA82-277E2CA02419}" srcOrd="0" destOrd="0" presId="urn:microsoft.com/office/officeart/2005/8/layout/process4"/>
    <dgm:cxn modelId="{68CE9D48-E095-4898-963E-AA3392C72D7F}" type="presParOf" srcId="{80458A4A-A887-4362-BA82-277E2CA02419}" destId="{80677B6D-7A6E-49B8-B5E1-10CD4F819F87}" srcOrd="0" destOrd="0" presId="urn:microsoft.com/office/officeart/2005/8/layout/process4"/>
    <dgm:cxn modelId="{C7B40CFD-388A-41A1-9ADD-DD5A20DB56ED}" type="presParOf" srcId="{EC5D995F-765B-4510-973B-9B839FB6BEF2}" destId="{E3110534-587B-41D8-B224-661E2B457D95}" srcOrd="1" destOrd="0" presId="urn:microsoft.com/office/officeart/2005/8/layout/process4"/>
    <dgm:cxn modelId="{0DBA9410-0F77-4C66-9043-2A12FC2A32A6}" type="presParOf" srcId="{EC5D995F-765B-4510-973B-9B839FB6BEF2}" destId="{C4092920-D445-4AA0-847D-1A298B204B7B}" srcOrd="2" destOrd="0" presId="urn:microsoft.com/office/officeart/2005/8/layout/process4"/>
    <dgm:cxn modelId="{3B8F3668-50F6-473C-BFCA-D5384995664F}" type="presParOf" srcId="{C4092920-D445-4AA0-847D-1A298B204B7B}" destId="{169A03DA-F5FF-4779-B572-575D99FC1E44}" srcOrd="0" destOrd="0" presId="urn:microsoft.com/office/officeart/2005/8/layout/process4"/>
    <dgm:cxn modelId="{B79337A1-A35C-47F4-90E8-17E3A28FED95}" type="presParOf" srcId="{EC5D995F-765B-4510-973B-9B839FB6BEF2}" destId="{EC08A610-E1DC-4A5A-AF95-439EA0BEF34C}" srcOrd="3" destOrd="0" presId="urn:microsoft.com/office/officeart/2005/8/layout/process4"/>
    <dgm:cxn modelId="{BE01C23E-675A-4509-8B2F-B78773B9C671}" type="presParOf" srcId="{EC5D995F-765B-4510-973B-9B839FB6BEF2}" destId="{341562FB-2F51-4B54-A629-CDB899514ABF}" srcOrd="4" destOrd="0" presId="urn:microsoft.com/office/officeart/2005/8/layout/process4"/>
    <dgm:cxn modelId="{4B849C1F-7979-4191-B4DE-5462CC27DE28}" type="presParOf" srcId="{341562FB-2F51-4B54-A629-CDB899514ABF}" destId="{BB7F085C-F4BA-48C0-A6F0-C9C26EAD168E}" srcOrd="0" destOrd="0" presId="urn:microsoft.com/office/officeart/2005/8/layout/process4"/>
    <dgm:cxn modelId="{0DB77852-555D-46F5-87B6-705300A5012E}" type="presParOf" srcId="{EC5D995F-765B-4510-973B-9B839FB6BEF2}" destId="{F4C0A940-F451-446F-ABE5-1367B4CF5281}" srcOrd="5" destOrd="0" presId="urn:microsoft.com/office/officeart/2005/8/layout/process4"/>
    <dgm:cxn modelId="{ECAC9547-455D-4970-8CCB-47CCB84F7C9A}" type="presParOf" srcId="{EC5D995F-765B-4510-973B-9B839FB6BEF2}" destId="{96688575-A553-4D33-A8EC-8549480708A1}" srcOrd="6" destOrd="0" presId="urn:microsoft.com/office/officeart/2005/8/layout/process4"/>
    <dgm:cxn modelId="{0A635B55-8986-4D78-84DA-9C625E65A6CE}" type="presParOf" srcId="{96688575-A553-4D33-A8EC-8549480708A1}" destId="{9F66893D-0CBD-418D-B7A8-C13FEA1FA0BF}" srcOrd="0" destOrd="0" presId="urn:microsoft.com/office/officeart/2005/8/layout/process4"/>
    <dgm:cxn modelId="{0EB209D9-A072-4F72-9260-6D789A5526D4}" type="presParOf" srcId="{EC5D995F-765B-4510-973B-9B839FB6BEF2}" destId="{3A722FF6-0CFB-47F6-9973-F6B1385F0409}" srcOrd="7" destOrd="0" presId="urn:microsoft.com/office/officeart/2005/8/layout/process4"/>
    <dgm:cxn modelId="{0C7E0D02-6A9F-4850-9B4C-2C9688D3A466}" type="presParOf" srcId="{EC5D995F-765B-4510-973B-9B839FB6BEF2}" destId="{F2A1642E-4AF7-48DE-AEA7-932099E62169}" srcOrd="8" destOrd="0" presId="urn:microsoft.com/office/officeart/2005/8/layout/process4"/>
    <dgm:cxn modelId="{A8FB4DF7-E6F0-4281-9809-D16D3AA84743}" type="presParOf" srcId="{F2A1642E-4AF7-48DE-AEA7-932099E62169}" destId="{63EEE469-44B5-4594-A1C9-6D14BEF5151F}" srcOrd="0" destOrd="0" presId="urn:microsoft.com/office/officeart/2005/8/layout/process4"/>
    <dgm:cxn modelId="{7AD7CD9C-99AF-4E1C-B4E7-5255990FD43D}" type="presParOf" srcId="{EC5D995F-765B-4510-973B-9B839FB6BEF2}" destId="{9F0BB704-4FF8-4205-B957-1E75D9865067}" srcOrd="9" destOrd="0" presId="urn:microsoft.com/office/officeart/2005/8/layout/process4"/>
    <dgm:cxn modelId="{142BDBCB-9CF9-4B96-87C1-76FC6C6036F8}" type="presParOf" srcId="{EC5D995F-765B-4510-973B-9B839FB6BEF2}" destId="{6AED1499-D2BC-4737-8F25-EE4C82B6A43A}" srcOrd="10" destOrd="0" presId="urn:microsoft.com/office/officeart/2005/8/layout/process4"/>
    <dgm:cxn modelId="{70FFE79A-2BB1-4A10-90E0-D886F3B9CCEF}" type="presParOf" srcId="{6AED1499-D2BC-4737-8F25-EE4C82B6A43A}" destId="{537E94A5-C6D9-4FCE-8D95-57DC8DA5918D}" srcOrd="0" destOrd="0" presId="urn:microsoft.com/office/officeart/2005/8/layout/process4"/>
    <dgm:cxn modelId="{3529C20E-4646-49FF-87F1-69CA2314BDBB}" type="presParOf" srcId="{EC5D995F-765B-4510-973B-9B839FB6BEF2}" destId="{977F5AC7-99A5-47EC-9BF1-23D8F34B9267}" srcOrd="11" destOrd="0" presId="urn:microsoft.com/office/officeart/2005/8/layout/process4"/>
    <dgm:cxn modelId="{940B0F8E-6E1E-4FE5-8901-07B05548147D}" type="presParOf" srcId="{EC5D995F-765B-4510-973B-9B839FB6BEF2}" destId="{C37DE571-0566-4262-80C6-0ECBC7F83E89}" srcOrd="12" destOrd="0" presId="urn:microsoft.com/office/officeart/2005/8/layout/process4"/>
    <dgm:cxn modelId="{26FBDBBA-DBF5-4EEF-976C-6E29E7578AB4}" type="presParOf" srcId="{C37DE571-0566-4262-80C6-0ECBC7F83E89}" destId="{586EDC47-0FB2-4E62-BDFA-D0C1AF7B88AF}"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77B6D-7A6E-49B8-B5E1-10CD4F819F87}">
      <dsp:nvSpPr>
        <dsp:cNvPr id="0" name=""/>
        <dsp:cNvSpPr/>
      </dsp:nvSpPr>
      <dsp:spPr>
        <a:xfrm>
          <a:off x="0" y="4079417"/>
          <a:ext cx="5105400" cy="44640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Create Test Report</a:t>
          </a:r>
          <a:endParaRPr lang="en-US" sz="2200" kern="1200" dirty="0"/>
        </a:p>
      </dsp:txBody>
      <dsp:txXfrm>
        <a:off x="0" y="4079417"/>
        <a:ext cx="5105400" cy="446408"/>
      </dsp:txXfrm>
    </dsp:sp>
    <dsp:sp modelId="{169A03DA-F5FF-4779-B572-575D99FC1E44}">
      <dsp:nvSpPr>
        <dsp:cNvPr id="0" name=""/>
        <dsp:cNvSpPr/>
      </dsp:nvSpPr>
      <dsp:spPr>
        <a:xfrm rot="10800000">
          <a:off x="0" y="3399537"/>
          <a:ext cx="5105400" cy="686576"/>
        </a:xfrm>
        <a:prstGeom prst="upArrowCallout">
          <a:avLst/>
        </a:prstGeom>
        <a:solidFill>
          <a:schemeClr val="accent2">
            <a:hueOff val="780253"/>
            <a:satOff val="-973"/>
            <a:lumOff val="2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Re-Test</a:t>
          </a:r>
          <a:endParaRPr lang="en-US" sz="2200" kern="1200" dirty="0"/>
        </a:p>
      </dsp:txBody>
      <dsp:txXfrm rot="10800000">
        <a:off x="0" y="3399537"/>
        <a:ext cx="5105400" cy="446116"/>
      </dsp:txXfrm>
    </dsp:sp>
    <dsp:sp modelId="{BB7F085C-F4BA-48C0-A6F0-C9C26EAD168E}">
      <dsp:nvSpPr>
        <dsp:cNvPr id="0" name=""/>
        <dsp:cNvSpPr/>
      </dsp:nvSpPr>
      <dsp:spPr>
        <a:xfrm rot="10800000">
          <a:off x="0" y="2719657"/>
          <a:ext cx="5105400" cy="686576"/>
        </a:xfrm>
        <a:prstGeom prst="upArrowCallou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Log &amp; Tracking bugs</a:t>
          </a:r>
          <a:endParaRPr lang="en-US" sz="2200" kern="1200" dirty="0"/>
        </a:p>
      </dsp:txBody>
      <dsp:txXfrm rot="10800000">
        <a:off x="0" y="2719657"/>
        <a:ext cx="5105400" cy="446116"/>
      </dsp:txXfrm>
    </dsp:sp>
    <dsp:sp modelId="{9F66893D-0CBD-418D-B7A8-C13FEA1FA0BF}">
      <dsp:nvSpPr>
        <dsp:cNvPr id="0" name=""/>
        <dsp:cNvSpPr/>
      </dsp:nvSpPr>
      <dsp:spPr>
        <a:xfrm rot="10800000">
          <a:off x="0" y="2039777"/>
          <a:ext cx="5105400" cy="686576"/>
        </a:xfrm>
        <a:prstGeom prst="upArrowCallou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Execute Test Case</a:t>
          </a:r>
          <a:endParaRPr lang="en-US" sz="2200" kern="1200" dirty="0"/>
        </a:p>
      </dsp:txBody>
      <dsp:txXfrm rot="10800000">
        <a:off x="0" y="2039777"/>
        <a:ext cx="5105400" cy="446116"/>
      </dsp:txXfrm>
    </dsp:sp>
    <dsp:sp modelId="{63EEE469-44B5-4594-A1C9-6D14BEF5151F}">
      <dsp:nvSpPr>
        <dsp:cNvPr id="0" name=""/>
        <dsp:cNvSpPr/>
      </dsp:nvSpPr>
      <dsp:spPr>
        <a:xfrm rot="10800000">
          <a:off x="0" y="1359897"/>
          <a:ext cx="5105400" cy="686576"/>
        </a:xfrm>
        <a:prstGeom prst="upArrowCallout">
          <a:avLst/>
        </a:prstGeom>
        <a:solidFill>
          <a:srgbClr val="00B0F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Review &amp; Update Test Case</a:t>
          </a:r>
          <a:endParaRPr lang="en-US" sz="2200" kern="1200" dirty="0"/>
        </a:p>
      </dsp:txBody>
      <dsp:txXfrm rot="10800000">
        <a:off x="0" y="1359897"/>
        <a:ext cx="5105400" cy="446116"/>
      </dsp:txXfrm>
    </dsp:sp>
    <dsp:sp modelId="{537E94A5-C6D9-4FCE-8D95-57DC8DA5918D}">
      <dsp:nvSpPr>
        <dsp:cNvPr id="0" name=""/>
        <dsp:cNvSpPr/>
      </dsp:nvSpPr>
      <dsp:spPr>
        <a:xfrm rot="10800000">
          <a:off x="0" y="680017"/>
          <a:ext cx="5105400" cy="686576"/>
        </a:xfrm>
        <a:prstGeom prst="upArrowCallou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Create Test Case</a:t>
          </a:r>
          <a:endParaRPr lang="en-US" sz="2200" kern="1200" dirty="0"/>
        </a:p>
      </dsp:txBody>
      <dsp:txXfrm rot="10800000">
        <a:off x="0" y="680017"/>
        <a:ext cx="5105400" cy="446116"/>
      </dsp:txXfrm>
    </dsp:sp>
    <dsp:sp modelId="{586EDC47-0FB2-4E62-BDFA-D0C1AF7B88AF}">
      <dsp:nvSpPr>
        <dsp:cNvPr id="0" name=""/>
        <dsp:cNvSpPr/>
      </dsp:nvSpPr>
      <dsp:spPr>
        <a:xfrm rot="10800000">
          <a:off x="0" y="0"/>
          <a:ext cx="5105400" cy="686576"/>
        </a:xfrm>
        <a:prstGeom prst="upArrowCallout">
          <a:avLst/>
        </a:prstGeom>
        <a:solidFill>
          <a:srgbClr val="000D2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Create Test Plan</a:t>
          </a:r>
          <a:endParaRPr lang="en-US" sz="2200" kern="1200" dirty="0"/>
        </a:p>
      </dsp:txBody>
      <dsp:txXfrm rot="10800000">
        <a:off x="0" y="0"/>
        <a:ext cx="5105400" cy="446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77B6D-7A6E-49B8-B5E1-10CD4F819F87}">
      <dsp:nvSpPr>
        <dsp:cNvPr id="0" name=""/>
        <dsp:cNvSpPr/>
      </dsp:nvSpPr>
      <dsp:spPr>
        <a:xfrm>
          <a:off x="0" y="4079417"/>
          <a:ext cx="5105400" cy="44640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VnCooper" panose="020B7200000000000000" pitchFamily="34" charset="0"/>
            </a:rPr>
            <a:t>Create Test Report</a:t>
          </a:r>
          <a:endParaRPr lang="en-US" sz="1800" kern="1200" dirty="0">
            <a:latin typeface=".VnCooper" panose="020B7200000000000000" pitchFamily="34" charset="0"/>
          </a:endParaRPr>
        </a:p>
      </dsp:txBody>
      <dsp:txXfrm>
        <a:off x="0" y="4079417"/>
        <a:ext cx="5105400" cy="446408"/>
      </dsp:txXfrm>
    </dsp:sp>
    <dsp:sp modelId="{169A03DA-F5FF-4779-B572-575D99FC1E44}">
      <dsp:nvSpPr>
        <dsp:cNvPr id="0" name=""/>
        <dsp:cNvSpPr/>
      </dsp:nvSpPr>
      <dsp:spPr>
        <a:xfrm rot="10800000">
          <a:off x="0" y="3399537"/>
          <a:ext cx="5105400" cy="686576"/>
        </a:xfrm>
        <a:prstGeom prst="upArrowCallout">
          <a:avLst/>
        </a:prstGeom>
        <a:solidFill>
          <a:schemeClr val="accent2">
            <a:hueOff val="780253"/>
            <a:satOff val="-973"/>
            <a:lumOff val="2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VnCooper" panose="020B7200000000000000" pitchFamily="34" charset="0"/>
            </a:rPr>
            <a:t>Re-Test</a:t>
          </a:r>
          <a:endParaRPr lang="en-US" sz="1800" kern="1200" dirty="0">
            <a:latin typeface=".VnCooper" panose="020B7200000000000000" pitchFamily="34" charset="0"/>
          </a:endParaRPr>
        </a:p>
      </dsp:txBody>
      <dsp:txXfrm rot="10800000">
        <a:off x="0" y="3399537"/>
        <a:ext cx="5105400" cy="446116"/>
      </dsp:txXfrm>
    </dsp:sp>
    <dsp:sp modelId="{BB7F085C-F4BA-48C0-A6F0-C9C26EAD168E}">
      <dsp:nvSpPr>
        <dsp:cNvPr id="0" name=""/>
        <dsp:cNvSpPr/>
      </dsp:nvSpPr>
      <dsp:spPr>
        <a:xfrm rot="10800000">
          <a:off x="0" y="2719657"/>
          <a:ext cx="5105400" cy="686576"/>
        </a:xfrm>
        <a:prstGeom prst="upArrowCallou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VnCooper" panose="020B7200000000000000" pitchFamily="34" charset="0"/>
            </a:rPr>
            <a:t>Log &amp; Tracking bugs</a:t>
          </a:r>
          <a:endParaRPr lang="en-US" sz="1800" kern="1200" dirty="0">
            <a:latin typeface=".VnCooper" panose="020B7200000000000000" pitchFamily="34" charset="0"/>
          </a:endParaRPr>
        </a:p>
      </dsp:txBody>
      <dsp:txXfrm rot="10800000">
        <a:off x="0" y="2719657"/>
        <a:ext cx="5105400" cy="446116"/>
      </dsp:txXfrm>
    </dsp:sp>
    <dsp:sp modelId="{9F66893D-0CBD-418D-B7A8-C13FEA1FA0BF}">
      <dsp:nvSpPr>
        <dsp:cNvPr id="0" name=""/>
        <dsp:cNvSpPr/>
      </dsp:nvSpPr>
      <dsp:spPr>
        <a:xfrm rot="10800000">
          <a:off x="0" y="2039777"/>
          <a:ext cx="5105400" cy="686576"/>
        </a:xfrm>
        <a:prstGeom prst="upArrowCallou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VnCooper" panose="020B7200000000000000" pitchFamily="34" charset="0"/>
            </a:rPr>
            <a:t>Execute Test Case</a:t>
          </a:r>
          <a:endParaRPr lang="en-US" sz="1800" kern="1200" dirty="0">
            <a:latin typeface=".VnCooper" panose="020B7200000000000000" pitchFamily="34" charset="0"/>
          </a:endParaRPr>
        </a:p>
      </dsp:txBody>
      <dsp:txXfrm rot="10800000">
        <a:off x="0" y="2039777"/>
        <a:ext cx="5105400" cy="446116"/>
      </dsp:txXfrm>
    </dsp:sp>
    <dsp:sp modelId="{63EEE469-44B5-4594-A1C9-6D14BEF5151F}">
      <dsp:nvSpPr>
        <dsp:cNvPr id="0" name=""/>
        <dsp:cNvSpPr/>
      </dsp:nvSpPr>
      <dsp:spPr>
        <a:xfrm rot="10800000">
          <a:off x="0" y="1359897"/>
          <a:ext cx="5105400" cy="686576"/>
        </a:xfrm>
        <a:prstGeom prst="upArrowCallout">
          <a:avLst/>
        </a:prstGeom>
        <a:solidFill>
          <a:srgbClr val="00B0F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VnCooper" panose="020B7200000000000000" pitchFamily="34" charset="0"/>
            </a:rPr>
            <a:t>Review &amp; Update Test Case</a:t>
          </a:r>
          <a:endParaRPr lang="en-US" sz="1800" kern="1200" dirty="0">
            <a:latin typeface=".VnCooper" panose="020B7200000000000000" pitchFamily="34" charset="0"/>
          </a:endParaRPr>
        </a:p>
      </dsp:txBody>
      <dsp:txXfrm rot="10800000">
        <a:off x="0" y="1359897"/>
        <a:ext cx="5105400" cy="446116"/>
      </dsp:txXfrm>
    </dsp:sp>
    <dsp:sp modelId="{537E94A5-C6D9-4FCE-8D95-57DC8DA5918D}">
      <dsp:nvSpPr>
        <dsp:cNvPr id="0" name=""/>
        <dsp:cNvSpPr/>
      </dsp:nvSpPr>
      <dsp:spPr>
        <a:xfrm rot="10800000">
          <a:off x="0" y="685798"/>
          <a:ext cx="5105400" cy="686576"/>
        </a:xfrm>
        <a:prstGeom prst="upArrowCallou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VnCooper" panose="020B7200000000000000" pitchFamily="34" charset="0"/>
            </a:rPr>
            <a:t>Create Test Case</a:t>
          </a:r>
          <a:endParaRPr lang="en-US" sz="1800" kern="1200" dirty="0">
            <a:latin typeface=".VnCooper" panose="020B7200000000000000" pitchFamily="34" charset="0"/>
          </a:endParaRPr>
        </a:p>
      </dsp:txBody>
      <dsp:txXfrm rot="10800000">
        <a:off x="0" y="685798"/>
        <a:ext cx="5105400" cy="446116"/>
      </dsp:txXfrm>
    </dsp:sp>
    <dsp:sp modelId="{586EDC47-0FB2-4E62-BDFA-D0C1AF7B88AF}">
      <dsp:nvSpPr>
        <dsp:cNvPr id="0" name=""/>
        <dsp:cNvSpPr/>
      </dsp:nvSpPr>
      <dsp:spPr>
        <a:xfrm rot="10800000">
          <a:off x="0" y="0"/>
          <a:ext cx="5105400" cy="686576"/>
        </a:xfrm>
        <a:prstGeom prst="upArrowCallout">
          <a:avLst/>
        </a:prstGeom>
        <a:solidFill>
          <a:srgbClr val="000D2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VnCooper" panose="020B7200000000000000" pitchFamily="34" charset="0"/>
            </a:rPr>
            <a:t>Create Test Plan</a:t>
          </a:r>
          <a:endParaRPr lang="en-US" sz="1800" kern="1200" dirty="0">
            <a:latin typeface=".VnCooper" panose="020B7200000000000000" pitchFamily="34" charset="0"/>
          </a:endParaRPr>
        </a:p>
      </dsp:txBody>
      <dsp:txXfrm rot="10800000">
        <a:off x="0" y="0"/>
        <a:ext cx="5105400" cy="44611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88381-02CA-4F01-A3FA-1BC9D50F095E}" type="datetimeFigureOut">
              <a:rPr lang="en-US" smtClean="0"/>
              <a:t>12/19/2014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00716-6B52-4B1D-9D13-713712B197F7}" type="slidenum">
              <a:rPr lang="en-US" smtClean="0"/>
              <a:t>‹#›</a:t>
            </a:fld>
            <a:endParaRPr lang="en-US"/>
          </a:p>
        </p:txBody>
      </p:sp>
    </p:spTree>
    <p:extLst>
      <p:ext uri="{BB962C8B-B14F-4D97-AF65-F5344CB8AC3E}">
        <p14:creationId xmlns:p14="http://schemas.microsoft.com/office/powerpoint/2010/main" val="8984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eb-japan.org/kidsweb/"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0A3D7C-5D8B-4080-82BC-91E085174451}" type="slidenum">
              <a:rPr lang="en-US" smtClean="0"/>
              <a:t>2</a:t>
            </a:fld>
            <a:endParaRPr lang="en-US"/>
          </a:p>
        </p:txBody>
      </p:sp>
    </p:spTree>
    <p:extLst>
      <p:ext uri="{BB962C8B-B14F-4D97-AF65-F5344CB8AC3E}">
        <p14:creationId xmlns:p14="http://schemas.microsoft.com/office/powerpoint/2010/main" val="140801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0A3D7C-5D8B-4080-82BC-91E085174451}" type="slidenum">
              <a:rPr lang="en-US" smtClean="0"/>
              <a:t>5</a:t>
            </a:fld>
            <a:endParaRPr lang="en-US"/>
          </a:p>
        </p:txBody>
      </p:sp>
    </p:spTree>
    <p:extLst>
      <p:ext uri="{BB962C8B-B14F-4D97-AF65-F5344CB8AC3E}">
        <p14:creationId xmlns:p14="http://schemas.microsoft.com/office/powerpoint/2010/main" val="4287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Có rất nhiều thiết bị công nghệ hiện đại hỗ trợ con ng</a:t>
            </a:r>
            <a:r>
              <a:rPr lang="vi-VN" smtClean="0"/>
              <a:t>ười</a:t>
            </a:r>
            <a:r>
              <a:rPr lang="en-US" smtClean="0"/>
              <a:t> trong</a:t>
            </a:r>
            <a:r>
              <a:rPr lang="en-US" baseline="0" smtClean="0"/>
              <a:t> cuộc song, giúp cho họ làm việc nhàn h</a:t>
            </a:r>
            <a:r>
              <a:rPr lang="vi-VN" baseline="0" smtClean="0"/>
              <a:t>ơ</a:t>
            </a:r>
            <a:r>
              <a:rPr lang="en-US" baseline="0" smtClean="0"/>
              <a:t>n, nhanh h</a:t>
            </a:r>
            <a:r>
              <a:rPr lang="vi-VN" baseline="0" smtClean="0"/>
              <a:t>ơ</a:t>
            </a:r>
            <a:r>
              <a:rPr lang="en-US" baseline="0" smtClean="0"/>
              <a:t>n, hoc tap hiệu quả h</a:t>
            </a:r>
            <a:r>
              <a:rPr lang="vi-VN" baseline="0" smtClean="0"/>
              <a:t>ơ</a:t>
            </a:r>
            <a:r>
              <a:rPr lang="en-US" baseline="0" smtClean="0"/>
              <a:t>n, hấp dẫn ng</a:t>
            </a:r>
            <a:r>
              <a:rPr lang="vi-VN" baseline="0" smtClean="0"/>
              <a:t>ười</a:t>
            </a:r>
            <a:r>
              <a:rPr lang="en-US" baseline="0" smtClean="0"/>
              <a:t> học h</a:t>
            </a:r>
            <a:r>
              <a:rPr lang="vi-VN" baseline="0" smtClean="0"/>
              <a:t>ơ</a:t>
            </a:r>
            <a:r>
              <a:rPr lang="en-US" baseline="0" smtClean="0"/>
              <a:t>n. Điển hình nh</a:t>
            </a:r>
            <a:r>
              <a:rPr lang="vi-VN" baseline="0" smtClean="0"/>
              <a:t>ư</a:t>
            </a:r>
            <a:r>
              <a:rPr lang="en-US" baseline="0" smtClean="0"/>
              <a:t>: Máy tính, iPad, Tablet…</a:t>
            </a:r>
            <a:endParaRPr lang="en-US"/>
          </a:p>
        </p:txBody>
      </p:sp>
      <p:sp>
        <p:nvSpPr>
          <p:cNvPr id="4" name="Slide Number Placeholder 3"/>
          <p:cNvSpPr>
            <a:spLocks noGrp="1"/>
          </p:cNvSpPr>
          <p:nvPr>
            <p:ph type="sldNum" sz="quarter" idx="10"/>
          </p:nvPr>
        </p:nvSpPr>
        <p:spPr/>
        <p:txBody>
          <a:bodyPr/>
          <a:lstStyle/>
          <a:p>
            <a:fld id="{C50A3D7C-5D8B-4080-82BC-91E085174451}" type="slidenum">
              <a:rPr lang="en-US" smtClean="0"/>
              <a:t>6</a:t>
            </a:fld>
            <a:endParaRPr lang="en-US"/>
          </a:p>
        </p:txBody>
      </p:sp>
    </p:spTree>
    <p:extLst>
      <p:ext uri="{BB962C8B-B14F-4D97-AF65-F5344CB8AC3E}">
        <p14:creationId xmlns:p14="http://schemas.microsoft.com/office/powerpoint/2010/main" val="100368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mtClean="0"/>
              <a:t>Hoc tieng nhat online.</a:t>
            </a:r>
          </a:p>
          <a:p>
            <a:pPr marL="228600" indent="-228600">
              <a:buAutoNum type="arabicPeriod"/>
            </a:pPr>
            <a:r>
              <a:rPr lang="en-US" smtClean="0"/>
              <a:t>Luyen</a:t>
            </a:r>
            <a:r>
              <a:rPr lang="en-US" baseline="0" smtClean="0"/>
              <a:t> ngu phap.</a:t>
            </a:r>
          </a:p>
          <a:p>
            <a:pPr marL="228600" indent="-228600">
              <a:buAutoNum type="arabicPeriod"/>
            </a:pPr>
            <a:r>
              <a:rPr lang="en-US" baseline="0" smtClean="0"/>
              <a:t>Trung tam nhật ngữ hồng nhung.</a:t>
            </a:r>
          </a:p>
          <a:p>
            <a:pPr marL="228600" indent="-228600">
              <a:buAutoNum type="arabicPeriod"/>
            </a:pPr>
            <a:r>
              <a:rPr lang="en-US" smtClean="0">
                <a:hlinkClick r:id="rId3"/>
              </a:rPr>
              <a:t>http://web-japan.org/kidsweb/</a:t>
            </a:r>
            <a:endParaRPr lang="en-US" smtClean="0"/>
          </a:p>
          <a:p>
            <a:pPr marL="228600" indent="-228600">
              <a:buAutoNum type="arabicPeriod"/>
            </a:pPr>
            <a:r>
              <a:rPr lang="en-US" smtClean="0"/>
              <a:t>Kids web japananese.</a:t>
            </a:r>
          </a:p>
          <a:p>
            <a:pPr marL="228600" indent="-228600">
              <a:buAutoNum type="arabicPeriod"/>
            </a:pPr>
            <a:r>
              <a:rPr lang="en-US" smtClean="0"/>
              <a:t>Phần lớn những trang web này</a:t>
            </a:r>
            <a:r>
              <a:rPr lang="en-US" baseline="0" smtClean="0"/>
              <a:t> đối t</a:t>
            </a:r>
            <a:r>
              <a:rPr lang="vi-VN" baseline="0" smtClean="0"/>
              <a:t>ượng</a:t>
            </a:r>
            <a:r>
              <a:rPr lang="en-US" baseline="0" smtClean="0"/>
              <a:t> của họ là những ng</a:t>
            </a:r>
            <a:r>
              <a:rPr lang="vi-VN" baseline="0" smtClean="0"/>
              <a:t>ười</a:t>
            </a:r>
            <a:r>
              <a:rPr lang="en-US" baseline="0" smtClean="0"/>
              <a:t> học cấp tốc, hoặc trang web học tiếng anh-nhật. </a:t>
            </a:r>
          </a:p>
          <a:p>
            <a:pPr marL="228600" indent="-228600">
              <a:buAutoNum type="arabicPeriod"/>
            </a:pPr>
            <a:endParaRPr lang="en-US" smtClean="0"/>
          </a:p>
          <a:p>
            <a:pPr marL="228600" indent="-228600">
              <a:buAutoNum type="arabicPeriod"/>
            </a:pPr>
            <a:endParaRPr lang="en-US"/>
          </a:p>
        </p:txBody>
      </p:sp>
      <p:sp>
        <p:nvSpPr>
          <p:cNvPr id="4" name="Slide Number Placeholder 3"/>
          <p:cNvSpPr>
            <a:spLocks noGrp="1"/>
          </p:cNvSpPr>
          <p:nvPr>
            <p:ph type="sldNum" sz="quarter" idx="10"/>
          </p:nvPr>
        </p:nvSpPr>
        <p:spPr/>
        <p:txBody>
          <a:bodyPr/>
          <a:lstStyle/>
          <a:p>
            <a:fld id="{C50A3D7C-5D8B-4080-82BC-91E085174451}" type="slidenum">
              <a:rPr lang="en-US" smtClean="0"/>
              <a:t>7</a:t>
            </a:fld>
            <a:endParaRPr lang="en-US"/>
          </a:p>
        </p:txBody>
      </p:sp>
    </p:spTree>
    <p:extLst>
      <p:ext uri="{BB962C8B-B14F-4D97-AF65-F5344CB8AC3E}">
        <p14:creationId xmlns:p14="http://schemas.microsoft.com/office/powerpoint/2010/main" val="38710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Trong</a:t>
            </a:r>
            <a:r>
              <a:rPr lang="en-US" dirty="0" smtClean="0"/>
              <a:t> </a:t>
            </a:r>
            <a:r>
              <a:rPr lang="en-US" dirty="0" err="1" smtClean="0"/>
              <a:t>giai</a:t>
            </a:r>
            <a:r>
              <a:rPr lang="en-US" dirty="0" smtClean="0"/>
              <a:t> </a:t>
            </a:r>
            <a:r>
              <a:rPr lang="en-US" dirty="0" err="1" smtClean="0"/>
              <a:t>đoạn</a:t>
            </a:r>
            <a:r>
              <a:rPr lang="en-US" baseline="0" dirty="0" smtClean="0"/>
              <a:t> system </a:t>
            </a:r>
            <a:r>
              <a:rPr lang="en-US" baseline="0" dirty="0" err="1" smtClean="0"/>
              <a:t>teesst</a:t>
            </a:r>
            <a:r>
              <a:rPr lang="en-US" baseline="0" dirty="0" smtClean="0"/>
              <a:t> </a:t>
            </a:r>
            <a:r>
              <a:rPr lang="en-US" baseline="0" dirty="0" err="1" smtClean="0"/>
              <a:t>thi</a:t>
            </a:r>
            <a:r>
              <a:rPr lang="en-US" baseline="0" dirty="0" smtClean="0"/>
              <a:t> se </a:t>
            </a:r>
            <a:r>
              <a:rPr lang="en-US" baseline="0" dirty="0" err="1" smtClean="0"/>
              <a:t>thụ</a:t>
            </a:r>
            <a:r>
              <a:rPr lang="en-US" baseline="0" dirty="0" smtClean="0"/>
              <a:t> </a:t>
            </a:r>
            <a:r>
              <a:rPr lang="en-US" baseline="0" dirty="0" err="1" smtClean="0"/>
              <a:t>hien</a:t>
            </a:r>
            <a:r>
              <a:rPr lang="en-US" baseline="0" dirty="0" smtClean="0"/>
              <a:t> do performance </a:t>
            </a:r>
            <a:r>
              <a:rPr lang="en-US" baseline="0" dirty="0" err="1" smtClean="0"/>
              <a:t>của</a:t>
            </a:r>
            <a:r>
              <a:rPr lang="en-US" baseline="0" dirty="0" smtClean="0"/>
              <a:t> web site..</a:t>
            </a:r>
          </a:p>
          <a:p>
            <a:r>
              <a:rPr lang="en-US" baseline="0" dirty="0" err="1" smtClean="0"/>
              <a:t>Giai</a:t>
            </a:r>
            <a:r>
              <a:rPr lang="en-US" baseline="0" dirty="0" smtClean="0"/>
              <a:t> </a:t>
            </a:r>
            <a:r>
              <a:rPr lang="en-US" baseline="0" dirty="0" err="1" smtClean="0"/>
              <a:t>đoạn</a:t>
            </a:r>
            <a:r>
              <a:rPr lang="en-US" baseline="0" dirty="0" smtClean="0"/>
              <a:t> </a:t>
            </a:r>
            <a:r>
              <a:rPr lang="en-US" baseline="0" dirty="0" err="1" smtClean="0"/>
              <a:t>acception</a:t>
            </a:r>
            <a:r>
              <a:rPr lang="en-US" baseline="0" dirty="0" smtClean="0"/>
              <a:t> test </a:t>
            </a:r>
            <a:r>
              <a:rPr lang="en-US" baseline="0" dirty="0" err="1" smtClean="0"/>
              <a:t>bọn</a:t>
            </a:r>
            <a:r>
              <a:rPr lang="en-US" baseline="0" dirty="0" smtClean="0"/>
              <a:t> </a:t>
            </a:r>
            <a:r>
              <a:rPr lang="en-US" baseline="0" dirty="0" err="1" smtClean="0"/>
              <a:t>em</a:t>
            </a:r>
            <a:r>
              <a:rPr lang="en-US" baseline="0" dirty="0" smtClean="0"/>
              <a:t> </a:t>
            </a:r>
            <a:r>
              <a:rPr lang="en-US" baseline="0" dirty="0" err="1" smtClean="0"/>
              <a:t>dự</a:t>
            </a:r>
            <a:r>
              <a:rPr lang="en-US" baseline="0" dirty="0" smtClean="0"/>
              <a:t> </a:t>
            </a:r>
            <a:r>
              <a:rPr lang="en-US" baseline="0" dirty="0" err="1" smtClean="0"/>
              <a:t>kiesn</a:t>
            </a:r>
            <a:r>
              <a:rPr lang="en-US" baseline="0" dirty="0" smtClean="0"/>
              <a:t> </a:t>
            </a:r>
            <a:r>
              <a:rPr lang="en-US" baseline="0" dirty="0" err="1" smtClean="0"/>
              <a:t>sẽ</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sau</a:t>
            </a:r>
            <a:r>
              <a:rPr lang="en-US" baseline="0" dirty="0" smtClean="0"/>
              <a:t> </a:t>
            </a:r>
            <a:r>
              <a:rPr lang="en-US" baseline="0" dirty="0" err="1" smtClean="0"/>
              <a:t>khoảng</a:t>
            </a:r>
            <a:r>
              <a:rPr lang="en-US" baseline="0" dirty="0" smtClean="0"/>
              <a:t> 1 </a:t>
            </a:r>
            <a:r>
              <a:rPr lang="en-US" baseline="0" dirty="0" err="1" smtClean="0"/>
              <a:t>tuần</a:t>
            </a:r>
            <a:r>
              <a:rPr lang="en-US" baseline="0" dirty="0" smtClean="0"/>
              <a:t> </a:t>
            </a:r>
            <a:r>
              <a:rPr lang="en-US" baseline="0" dirty="0" err="1" smtClean="0"/>
              <a:t>khi</a:t>
            </a:r>
            <a:r>
              <a:rPr lang="en-US" baseline="0" dirty="0" smtClean="0"/>
              <a:t> </a:t>
            </a:r>
            <a:r>
              <a:rPr lang="en-US" baseline="0" dirty="0" err="1" smtClean="0"/>
              <a:t>hoàn</a:t>
            </a:r>
            <a:r>
              <a:rPr lang="en-US" baseline="0" dirty="0" smtClean="0"/>
              <a:t> </a:t>
            </a:r>
            <a:r>
              <a:rPr lang="en-US" baseline="0" dirty="0" err="1" smtClean="0"/>
              <a:t>thiện</a:t>
            </a:r>
            <a:r>
              <a:rPr lang="en-US" baseline="0" dirty="0" smtClean="0"/>
              <a:t> </a:t>
            </a:r>
            <a:r>
              <a:rPr lang="en-US" baseline="0" dirty="0" err="1" smtClean="0"/>
              <a:t>hoàn</a:t>
            </a:r>
            <a:r>
              <a:rPr lang="en-US" baseline="0" dirty="0" smtClean="0"/>
              <a:t> </a:t>
            </a:r>
            <a:r>
              <a:rPr lang="en-US" baseline="0" dirty="0" err="1" smtClean="0"/>
              <a:t>toàn</a:t>
            </a:r>
            <a:r>
              <a:rPr lang="en-US" baseline="0" dirty="0" smtClean="0"/>
              <a:t> </a:t>
            </a:r>
            <a:r>
              <a:rPr lang="en-US" baseline="0" dirty="0" err="1" smtClean="0"/>
              <a:t>hệ</a:t>
            </a:r>
            <a:r>
              <a:rPr lang="en-US" baseline="0" dirty="0" smtClean="0"/>
              <a:t> </a:t>
            </a:r>
            <a:r>
              <a:rPr lang="en-US" baseline="0" dirty="0" err="1" smtClean="0"/>
              <a:t>thống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75B26EB-B6E3-4948-9875-646094AA7592}" type="slidenum">
              <a:rPr lang="en-US" smtClean="0"/>
              <a:t>32</a:t>
            </a:fld>
            <a:endParaRPr lang="en-US"/>
          </a:p>
        </p:txBody>
      </p:sp>
    </p:spTree>
    <p:extLst>
      <p:ext uri="{BB962C8B-B14F-4D97-AF65-F5344CB8AC3E}">
        <p14:creationId xmlns:p14="http://schemas.microsoft.com/office/powerpoint/2010/main" val="29751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3CC334-7B54-496E-82F6-D7A3D737D229}"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479E9-CADE-451F-BA78-82242648BADE}" type="slidenum">
              <a:rPr lang="en-US" smtClean="0"/>
              <a:t>‹#›</a:t>
            </a:fld>
            <a:endParaRPr lang="en-US"/>
          </a:p>
        </p:txBody>
      </p:sp>
    </p:spTree>
    <p:extLst>
      <p:ext uri="{BB962C8B-B14F-4D97-AF65-F5344CB8AC3E}">
        <p14:creationId xmlns:p14="http://schemas.microsoft.com/office/powerpoint/2010/main" val="1973404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CC334-7B54-496E-82F6-D7A3D737D229}"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479E9-CADE-451F-BA78-82242648BADE}" type="slidenum">
              <a:rPr lang="en-US" smtClean="0"/>
              <a:t>‹#›</a:t>
            </a:fld>
            <a:endParaRPr lang="en-US"/>
          </a:p>
        </p:txBody>
      </p:sp>
    </p:spTree>
    <p:extLst>
      <p:ext uri="{BB962C8B-B14F-4D97-AF65-F5344CB8AC3E}">
        <p14:creationId xmlns:p14="http://schemas.microsoft.com/office/powerpoint/2010/main" val="315900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CC334-7B54-496E-82F6-D7A3D737D229}"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479E9-CADE-451F-BA78-82242648BADE}" type="slidenum">
              <a:rPr lang="en-US" smtClean="0"/>
              <a:t>‹#›</a:t>
            </a:fld>
            <a:endParaRPr lang="en-US"/>
          </a:p>
        </p:txBody>
      </p:sp>
    </p:spTree>
    <p:extLst>
      <p:ext uri="{BB962C8B-B14F-4D97-AF65-F5344CB8AC3E}">
        <p14:creationId xmlns:p14="http://schemas.microsoft.com/office/powerpoint/2010/main" val="54297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CC334-7B54-496E-82F6-D7A3D737D229}"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479E9-CADE-451F-BA78-82242648BADE}" type="slidenum">
              <a:rPr lang="en-US" smtClean="0"/>
              <a:t>‹#›</a:t>
            </a:fld>
            <a:endParaRPr lang="en-US"/>
          </a:p>
        </p:txBody>
      </p:sp>
    </p:spTree>
    <p:extLst>
      <p:ext uri="{BB962C8B-B14F-4D97-AF65-F5344CB8AC3E}">
        <p14:creationId xmlns:p14="http://schemas.microsoft.com/office/powerpoint/2010/main" val="347395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3CC334-7B54-496E-82F6-D7A3D737D229}"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479E9-CADE-451F-BA78-82242648BADE}" type="slidenum">
              <a:rPr lang="en-US" smtClean="0"/>
              <a:t>‹#›</a:t>
            </a:fld>
            <a:endParaRPr lang="en-US"/>
          </a:p>
        </p:txBody>
      </p:sp>
    </p:spTree>
    <p:extLst>
      <p:ext uri="{BB962C8B-B14F-4D97-AF65-F5344CB8AC3E}">
        <p14:creationId xmlns:p14="http://schemas.microsoft.com/office/powerpoint/2010/main" val="15644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3CC334-7B54-496E-82F6-D7A3D737D229}"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479E9-CADE-451F-BA78-82242648BADE}" type="slidenum">
              <a:rPr lang="en-US" smtClean="0"/>
              <a:t>‹#›</a:t>
            </a:fld>
            <a:endParaRPr lang="en-US"/>
          </a:p>
        </p:txBody>
      </p:sp>
    </p:spTree>
    <p:extLst>
      <p:ext uri="{BB962C8B-B14F-4D97-AF65-F5344CB8AC3E}">
        <p14:creationId xmlns:p14="http://schemas.microsoft.com/office/powerpoint/2010/main" val="168072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3CC334-7B54-496E-82F6-D7A3D737D229}" type="datetimeFigureOut">
              <a:rPr lang="en-US" smtClean="0"/>
              <a:t>12/19/2014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479E9-CADE-451F-BA78-82242648BADE}" type="slidenum">
              <a:rPr lang="en-US" smtClean="0"/>
              <a:t>‹#›</a:t>
            </a:fld>
            <a:endParaRPr lang="en-US"/>
          </a:p>
        </p:txBody>
      </p:sp>
    </p:spTree>
    <p:extLst>
      <p:ext uri="{BB962C8B-B14F-4D97-AF65-F5344CB8AC3E}">
        <p14:creationId xmlns:p14="http://schemas.microsoft.com/office/powerpoint/2010/main" val="390305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3CC334-7B54-496E-82F6-D7A3D737D229}" type="datetimeFigureOut">
              <a:rPr lang="en-US" smtClean="0"/>
              <a:t>12/19/2014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479E9-CADE-451F-BA78-82242648BADE}" type="slidenum">
              <a:rPr lang="en-US" smtClean="0"/>
              <a:t>‹#›</a:t>
            </a:fld>
            <a:endParaRPr lang="en-US"/>
          </a:p>
        </p:txBody>
      </p:sp>
    </p:spTree>
    <p:extLst>
      <p:ext uri="{BB962C8B-B14F-4D97-AF65-F5344CB8AC3E}">
        <p14:creationId xmlns:p14="http://schemas.microsoft.com/office/powerpoint/2010/main" val="402068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CC334-7B54-496E-82F6-D7A3D737D229}" type="datetimeFigureOut">
              <a:rPr lang="en-US" smtClean="0"/>
              <a:t>12/19/2014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479E9-CADE-451F-BA78-82242648BADE}" type="slidenum">
              <a:rPr lang="en-US" smtClean="0"/>
              <a:t>‹#›</a:t>
            </a:fld>
            <a:endParaRPr lang="en-US"/>
          </a:p>
        </p:txBody>
      </p:sp>
    </p:spTree>
    <p:extLst>
      <p:ext uri="{BB962C8B-B14F-4D97-AF65-F5344CB8AC3E}">
        <p14:creationId xmlns:p14="http://schemas.microsoft.com/office/powerpoint/2010/main" val="178665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CC334-7B54-496E-82F6-D7A3D737D229}"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479E9-CADE-451F-BA78-82242648BADE}" type="slidenum">
              <a:rPr lang="en-US" smtClean="0"/>
              <a:t>‹#›</a:t>
            </a:fld>
            <a:endParaRPr lang="en-US"/>
          </a:p>
        </p:txBody>
      </p:sp>
    </p:spTree>
    <p:extLst>
      <p:ext uri="{BB962C8B-B14F-4D97-AF65-F5344CB8AC3E}">
        <p14:creationId xmlns:p14="http://schemas.microsoft.com/office/powerpoint/2010/main" val="273060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CC334-7B54-496E-82F6-D7A3D737D229}"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479E9-CADE-451F-BA78-82242648BADE}" type="slidenum">
              <a:rPr lang="en-US" smtClean="0"/>
              <a:t>‹#›</a:t>
            </a:fld>
            <a:endParaRPr lang="en-US"/>
          </a:p>
        </p:txBody>
      </p:sp>
    </p:spTree>
    <p:extLst>
      <p:ext uri="{BB962C8B-B14F-4D97-AF65-F5344CB8AC3E}">
        <p14:creationId xmlns:p14="http://schemas.microsoft.com/office/powerpoint/2010/main" val="162839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CC334-7B54-496E-82F6-D7A3D737D229}" type="datetimeFigureOut">
              <a:rPr lang="en-US" smtClean="0"/>
              <a:t>12/19/2014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479E9-CADE-451F-BA78-82242648BADE}" type="slidenum">
              <a:rPr lang="en-US" smtClean="0"/>
              <a:t>‹#›</a:t>
            </a:fld>
            <a:endParaRPr lang="en-US"/>
          </a:p>
        </p:txBody>
      </p:sp>
    </p:spTree>
    <p:extLst>
      <p:ext uri="{BB962C8B-B14F-4D97-AF65-F5344CB8AC3E}">
        <p14:creationId xmlns:p14="http://schemas.microsoft.com/office/powerpoint/2010/main" val="3901759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1771"/>
            <a:ext cx="1496846" cy="1160345"/>
          </a:xfrm>
          <a:prstGeom prst="rect">
            <a:avLst/>
          </a:prstGeom>
        </p:spPr>
      </p:pic>
      <p:sp>
        <p:nvSpPr>
          <p:cNvPr id="8" name="Rectangle 7"/>
          <p:cNvSpPr/>
          <p:nvPr/>
        </p:nvSpPr>
        <p:spPr>
          <a:xfrm>
            <a:off x="2241868" y="69863"/>
            <a:ext cx="5045869"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Capstone Project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p:cNvSpPr/>
          <p:nvPr/>
        </p:nvSpPr>
        <p:spPr>
          <a:xfrm>
            <a:off x="1483491" y="1193002"/>
            <a:ext cx="638277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err="1" smtClean="0">
                <a:ln/>
                <a:solidFill>
                  <a:schemeClr val="accent6">
                    <a:lumMod val="75000"/>
                  </a:schemeClr>
                </a:solidFill>
                <a:effectLst/>
                <a:latin typeface="Script MT Bold" pitchFamily="66" charset="0"/>
              </a:rPr>
              <a:t>Betonamu</a:t>
            </a:r>
            <a:r>
              <a:rPr lang="en-US" sz="5400" b="1" cap="none" spc="0" dirty="0" smtClean="0">
                <a:ln/>
                <a:solidFill>
                  <a:schemeClr val="accent6">
                    <a:lumMod val="75000"/>
                  </a:schemeClr>
                </a:solidFill>
                <a:effectLst/>
                <a:latin typeface="Script MT Bold" pitchFamily="66" charset="0"/>
              </a:rPr>
              <a:t> No </a:t>
            </a:r>
            <a:r>
              <a:rPr lang="en-US" sz="5400" b="1" cap="none" spc="0" dirty="0" err="1" smtClean="0">
                <a:ln/>
                <a:solidFill>
                  <a:schemeClr val="accent6">
                    <a:lumMod val="75000"/>
                  </a:schemeClr>
                </a:solidFill>
                <a:effectLst/>
                <a:latin typeface="Script MT Bold" pitchFamily="66" charset="0"/>
              </a:rPr>
              <a:t>Ryouri</a:t>
            </a:r>
            <a:endParaRPr lang="en-US" sz="5400" b="1" cap="none" spc="0" dirty="0">
              <a:ln/>
              <a:solidFill>
                <a:schemeClr val="accent6">
                  <a:lumMod val="75000"/>
                </a:schemeClr>
              </a:solidFill>
              <a:effectLst/>
              <a:latin typeface="Script MT Bold" pitchFamily="66"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610650826"/>
              </p:ext>
            </p:extLst>
          </p:nvPr>
        </p:nvGraphicFramePr>
        <p:xfrm>
          <a:off x="609600" y="2590800"/>
          <a:ext cx="7857039" cy="2690491"/>
        </p:xfrm>
        <a:graphic>
          <a:graphicData uri="http://schemas.openxmlformats.org/drawingml/2006/table">
            <a:tbl>
              <a:tblPr firstRow="1" firstCol="1" bandRow="1">
                <a:tableStyleId>{17292A2E-F333-43FB-9621-5CBBE7FDCDCB}</a:tableStyleId>
              </a:tblPr>
              <a:tblGrid>
                <a:gridCol w="2427437"/>
                <a:gridCol w="2353235"/>
                <a:gridCol w="1183341"/>
                <a:gridCol w="1893026"/>
              </a:tblGrid>
              <a:tr h="39624">
                <a:tc gridSpan="4">
                  <a:txBody>
                    <a:bodyPr/>
                    <a:lstStyle/>
                    <a:p>
                      <a:pPr marR="57150" algn="ctr">
                        <a:lnSpc>
                          <a:spcPct val="115000"/>
                        </a:lnSpc>
                        <a:spcBef>
                          <a:spcPts val="300"/>
                        </a:spcBef>
                        <a:spcAft>
                          <a:spcPts val="300"/>
                        </a:spcAft>
                      </a:pPr>
                      <a:r>
                        <a:rPr lang="en-US" sz="2400" dirty="0" smtClean="0">
                          <a:effectLst/>
                        </a:rPr>
                        <a:t>BNR </a:t>
                      </a:r>
                      <a:r>
                        <a:rPr lang="en-US" sz="2400" dirty="0" smtClean="0">
                          <a:effectLst/>
                        </a:rPr>
                        <a:t>Group Members</a:t>
                      </a:r>
                      <a:endParaRPr lang="en-US" sz="1500" dirty="0">
                        <a:effectLst/>
                        <a:latin typeface="Arial" panose="020B0604020202020204" pitchFamily="34" charset="0"/>
                        <a:ea typeface="MS Mincho" panose="02020609040205080304" pitchFamily="49" charset="-128"/>
                        <a:cs typeface="Times New Roman" panose="02020603050405020304" pitchFamily="18" charset="0"/>
                      </a:endParaRPr>
                    </a:p>
                  </a:txBody>
                  <a:tcPr marL="96548" marR="96548" marT="0" marB="0"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13870">
                <a:tc rowSpan="3">
                  <a:txBody>
                    <a:bodyPr/>
                    <a:lstStyle/>
                    <a:p>
                      <a:pPr marR="57150">
                        <a:lnSpc>
                          <a:spcPct val="115000"/>
                        </a:lnSpc>
                        <a:spcBef>
                          <a:spcPts val="300"/>
                        </a:spcBef>
                        <a:spcAft>
                          <a:spcPts val="300"/>
                        </a:spcAft>
                      </a:pPr>
                      <a:r>
                        <a:rPr lang="en-US" sz="1700" dirty="0">
                          <a:effectLst/>
                        </a:rPr>
                        <a:t>Group members</a:t>
                      </a:r>
                      <a:endParaRPr lang="en-US" sz="1500" dirty="0">
                        <a:effectLst/>
                        <a:latin typeface="Arial" panose="020B0604020202020204" pitchFamily="34" charset="0"/>
                        <a:ea typeface="MS Mincho" panose="02020609040205080304" pitchFamily="49" charset="-128"/>
                        <a:cs typeface="Times New Roman" panose="02020603050405020304" pitchFamily="18" charset="0"/>
                      </a:endParaRPr>
                    </a:p>
                  </a:txBody>
                  <a:tcPr marL="96548" marR="96548" marT="0" marB="0" anchor="ctr"/>
                </a:tc>
                <a:tc>
                  <a:txBody>
                    <a:bodyPr/>
                    <a:lstStyle/>
                    <a:p>
                      <a:pPr marR="57150">
                        <a:lnSpc>
                          <a:spcPct val="115000"/>
                        </a:lnSpc>
                        <a:spcBef>
                          <a:spcPts val="300"/>
                        </a:spcBef>
                        <a:spcAft>
                          <a:spcPts val="300"/>
                        </a:spcAft>
                      </a:pPr>
                      <a:r>
                        <a:rPr lang="en-US" sz="1600" b="1" dirty="0" err="1" smtClean="0">
                          <a:effectLst/>
                          <a:latin typeface="Arial" pitchFamily="34" charset="0"/>
                          <a:ea typeface="Batang" pitchFamily="18" charset="-127"/>
                          <a:cs typeface="Arial" pitchFamily="34" charset="0"/>
                        </a:rPr>
                        <a:t>Đặng</a:t>
                      </a:r>
                      <a:r>
                        <a:rPr lang="en-US" sz="1600" b="1" baseline="0" dirty="0" smtClean="0">
                          <a:effectLst/>
                          <a:latin typeface="Arial" pitchFamily="34" charset="0"/>
                          <a:ea typeface="Batang" pitchFamily="18" charset="-127"/>
                          <a:cs typeface="Arial" pitchFamily="34" charset="0"/>
                        </a:rPr>
                        <a:t> Minh </a:t>
                      </a:r>
                      <a:r>
                        <a:rPr lang="en-US" sz="1600" b="1" baseline="0" dirty="0" err="1" smtClean="0">
                          <a:effectLst/>
                          <a:latin typeface="Arial" pitchFamily="34" charset="0"/>
                          <a:ea typeface="Batang" pitchFamily="18" charset="-127"/>
                          <a:cs typeface="Arial" pitchFamily="34" charset="0"/>
                        </a:rPr>
                        <a:t>Quân</a:t>
                      </a:r>
                      <a:endParaRPr lang="en-US" sz="1600" b="1" dirty="0">
                        <a:effectLst/>
                        <a:latin typeface="Arial" pitchFamily="34" charset="0"/>
                        <a:ea typeface="Batang" pitchFamily="18" charset="-127"/>
                        <a:cs typeface="Arial" pitchFamily="34" charset="0"/>
                      </a:endParaRPr>
                    </a:p>
                  </a:txBody>
                  <a:tcPr marL="96548" marR="96548" marT="0" marB="0" anchor="ctr"/>
                </a:tc>
                <a:tc>
                  <a:txBody>
                    <a:bodyPr/>
                    <a:lstStyle/>
                    <a:p>
                      <a:pPr marR="57150">
                        <a:lnSpc>
                          <a:spcPct val="115000"/>
                        </a:lnSpc>
                        <a:spcBef>
                          <a:spcPts val="300"/>
                        </a:spcBef>
                        <a:spcAft>
                          <a:spcPts val="300"/>
                        </a:spcAft>
                      </a:pPr>
                      <a:r>
                        <a:rPr lang="en-US" sz="1700" dirty="0" smtClean="0">
                          <a:effectLst/>
                        </a:rPr>
                        <a:t>01847</a:t>
                      </a:r>
                      <a:endParaRPr lang="en-US" sz="1500" dirty="0">
                        <a:effectLst/>
                        <a:latin typeface="Arial" panose="020B0604020202020204" pitchFamily="34" charset="0"/>
                        <a:ea typeface="MS Mincho" panose="02020609040205080304" pitchFamily="49" charset="-128"/>
                        <a:cs typeface="Times New Roman" panose="02020603050405020304" pitchFamily="18" charset="0"/>
                      </a:endParaRPr>
                    </a:p>
                  </a:txBody>
                  <a:tcPr marL="96548" marR="96548" marT="0" marB="0" anchor="ctr"/>
                </a:tc>
                <a:tc>
                  <a:txBody>
                    <a:bodyPr/>
                    <a:lstStyle/>
                    <a:p>
                      <a:pPr marR="57150">
                        <a:lnSpc>
                          <a:spcPct val="115000"/>
                        </a:lnSpc>
                        <a:spcBef>
                          <a:spcPts val="300"/>
                        </a:spcBef>
                        <a:spcAft>
                          <a:spcPts val="300"/>
                        </a:spcAft>
                      </a:pPr>
                      <a:r>
                        <a:rPr lang="en-US" sz="1700" dirty="0" err="1" smtClean="0">
                          <a:effectLst/>
                          <a:latin typeface="+mn-lt"/>
                          <a:ea typeface="+mn-ea"/>
                          <a:cs typeface="+mn-cs"/>
                        </a:rPr>
                        <a:t>QuanDM</a:t>
                      </a:r>
                      <a:endParaRPr lang="en-US" sz="1500" dirty="0">
                        <a:effectLst/>
                        <a:latin typeface="Arial" panose="020B0604020202020204" pitchFamily="34" charset="0"/>
                        <a:ea typeface="MS Mincho" panose="02020609040205080304" pitchFamily="49" charset="-128"/>
                        <a:cs typeface="Times New Roman" panose="02020603050405020304" pitchFamily="18" charset="0"/>
                      </a:endParaRPr>
                    </a:p>
                  </a:txBody>
                  <a:tcPr marL="96548" marR="96548" marT="0" marB="0" anchor="ctr"/>
                </a:tc>
              </a:tr>
              <a:tr h="425210">
                <a:tc vMerge="1">
                  <a:txBody>
                    <a:bodyPr/>
                    <a:lstStyle/>
                    <a:p>
                      <a:endParaRPr lang="en-US"/>
                    </a:p>
                  </a:txBody>
                  <a:tcPr/>
                </a:tc>
                <a:tc>
                  <a:txBody>
                    <a:bodyPr/>
                    <a:lstStyle/>
                    <a:p>
                      <a:pPr marR="57150">
                        <a:lnSpc>
                          <a:spcPct val="115000"/>
                        </a:lnSpc>
                        <a:spcBef>
                          <a:spcPts val="300"/>
                        </a:spcBef>
                        <a:spcAft>
                          <a:spcPts val="300"/>
                        </a:spcAft>
                      </a:pPr>
                      <a:r>
                        <a:rPr lang="en-US" sz="1600" b="1" dirty="0" err="1" smtClean="0">
                          <a:effectLst/>
                          <a:latin typeface="Arial" pitchFamily="34" charset="0"/>
                          <a:ea typeface="Batang" pitchFamily="18" charset="-127"/>
                          <a:cs typeface="Arial" pitchFamily="34" charset="0"/>
                        </a:rPr>
                        <a:t>Lê</a:t>
                      </a:r>
                      <a:r>
                        <a:rPr lang="en-US" sz="1600" b="1" baseline="0" dirty="0" smtClean="0">
                          <a:effectLst/>
                          <a:latin typeface="Arial" pitchFamily="34" charset="0"/>
                          <a:ea typeface="Batang" pitchFamily="18" charset="-127"/>
                          <a:cs typeface="Arial" pitchFamily="34" charset="0"/>
                        </a:rPr>
                        <a:t> </a:t>
                      </a:r>
                      <a:r>
                        <a:rPr lang="en-US" sz="1600" b="1" baseline="0" dirty="0" err="1" smtClean="0">
                          <a:effectLst/>
                          <a:latin typeface="Arial" pitchFamily="34" charset="0"/>
                          <a:ea typeface="Batang" pitchFamily="18" charset="-127"/>
                          <a:cs typeface="Arial" pitchFamily="34" charset="0"/>
                        </a:rPr>
                        <a:t>Viết</a:t>
                      </a:r>
                      <a:r>
                        <a:rPr lang="en-US" sz="1600" b="1" baseline="0" dirty="0" smtClean="0">
                          <a:effectLst/>
                          <a:latin typeface="Arial" pitchFamily="34" charset="0"/>
                          <a:ea typeface="Batang" pitchFamily="18" charset="-127"/>
                          <a:cs typeface="Arial" pitchFamily="34" charset="0"/>
                        </a:rPr>
                        <a:t>  </a:t>
                      </a:r>
                      <a:r>
                        <a:rPr lang="en-US" sz="1600" b="1" baseline="0" dirty="0" err="1" smtClean="0">
                          <a:effectLst/>
                          <a:latin typeface="Arial" pitchFamily="34" charset="0"/>
                          <a:ea typeface="Batang" pitchFamily="18" charset="-127"/>
                          <a:cs typeface="Arial" pitchFamily="34" charset="0"/>
                        </a:rPr>
                        <a:t>Anh</a:t>
                      </a:r>
                      <a:r>
                        <a:rPr lang="en-US" sz="1600" b="1" baseline="0" dirty="0" smtClean="0">
                          <a:effectLst/>
                          <a:latin typeface="Arial" pitchFamily="34" charset="0"/>
                          <a:ea typeface="Batang" pitchFamily="18" charset="-127"/>
                          <a:cs typeface="Arial" pitchFamily="34" charset="0"/>
                        </a:rPr>
                        <a:t> </a:t>
                      </a:r>
                      <a:r>
                        <a:rPr lang="en-US" sz="1600" b="1" baseline="0" dirty="0" err="1" smtClean="0">
                          <a:effectLst/>
                          <a:latin typeface="Arial" pitchFamily="34" charset="0"/>
                          <a:ea typeface="Batang" pitchFamily="18" charset="-127"/>
                          <a:cs typeface="Arial" pitchFamily="34" charset="0"/>
                        </a:rPr>
                        <a:t>Tuấn</a:t>
                      </a:r>
                      <a:endParaRPr lang="en-US" sz="1600" b="1" dirty="0">
                        <a:effectLst/>
                        <a:latin typeface="Arial" pitchFamily="34" charset="0"/>
                        <a:ea typeface="Batang" pitchFamily="18" charset="-127"/>
                        <a:cs typeface="Arial" pitchFamily="34" charset="0"/>
                      </a:endParaRPr>
                    </a:p>
                  </a:txBody>
                  <a:tcPr marL="96548" marR="96548" marT="0" marB="0" anchor="ctr"/>
                </a:tc>
                <a:tc>
                  <a:txBody>
                    <a:bodyPr/>
                    <a:lstStyle/>
                    <a:p>
                      <a:pPr marR="57150">
                        <a:lnSpc>
                          <a:spcPct val="115000"/>
                        </a:lnSpc>
                        <a:spcBef>
                          <a:spcPts val="300"/>
                        </a:spcBef>
                        <a:spcAft>
                          <a:spcPts val="300"/>
                        </a:spcAft>
                      </a:pPr>
                      <a:r>
                        <a:rPr lang="en-US" sz="1700" dirty="0" smtClean="0">
                          <a:effectLst/>
                        </a:rPr>
                        <a:t>00778</a:t>
                      </a:r>
                      <a:endParaRPr lang="en-US" sz="1500" dirty="0">
                        <a:effectLst/>
                        <a:latin typeface="Arial" panose="020B0604020202020204" pitchFamily="34" charset="0"/>
                        <a:ea typeface="MS Mincho" panose="02020609040205080304" pitchFamily="49" charset="-128"/>
                        <a:cs typeface="Times New Roman" panose="02020603050405020304" pitchFamily="18" charset="0"/>
                      </a:endParaRPr>
                    </a:p>
                  </a:txBody>
                  <a:tcPr marL="96548" marR="96548" marT="0" marB="0" anchor="ctr"/>
                </a:tc>
                <a:tc>
                  <a:txBody>
                    <a:bodyPr/>
                    <a:lstStyle/>
                    <a:p>
                      <a:pPr marR="57150">
                        <a:lnSpc>
                          <a:spcPct val="115000"/>
                        </a:lnSpc>
                        <a:spcBef>
                          <a:spcPts val="300"/>
                        </a:spcBef>
                        <a:spcAft>
                          <a:spcPts val="300"/>
                        </a:spcAft>
                      </a:pPr>
                      <a:r>
                        <a:rPr lang="en-US" sz="1700" dirty="0" err="1" smtClean="0">
                          <a:effectLst/>
                          <a:latin typeface="+mn-lt"/>
                          <a:ea typeface="+mn-ea"/>
                          <a:cs typeface="+mn-cs"/>
                        </a:rPr>
                        <a:t>TuanLVA</a:t>
                      </a:r>
                      <a:endParaRPr lang="en-US" sz="1500" dirty="0">
                        <a:effectLst/>
                        <a:latin typeface="Arial" panose="020B0604020202020204" pitchFamily="34" charset="0"/>
                        <a:ea typeface="MS Mincho" panose="02020609040205080304" pitchFamily="49" charset="-128"/>
                        <a:cs typeface="Times New Roman" panose="02020603050405020304" pitchFamily="18" charset="0"/>
                      </a:endParaRPr>
                    </a:p>
                  </a:txBody>
                  <a:tcPr marL="96548" marR="96548" marT="0" marB="0" anchor="ctr"/>
                </a:tc>
              </a:tr>
              <a:tr h="435402">
                <a:tc vMerge="1">
                  <a:txBody>
                    <a:bodyPr/>
                    <a:lstStyle/>
                    <a:p>
                      <a:endParaRPr lang="en-US"/>
                    </a:p>
                  </a:txBody>
                  <a:tcPr/>
                </a:tc>
                <a:tc>
                  <a:txBody>
                    <a:bodyPr/>
                    <a:lstStyle/>
                    <a:p>
                      <a:pPr marR="57150">
                        <a:lnSpc>
                          <a:spcPct val="115000"/>
                        </a:lnSpc>
                        <a:spcBef>
                          <a:spcPts val="300"/>
                        </a:spcBef>
                        <a:spcAft>
                          <a:spcPts val="300"/>
                        </a:spcAft>
                      </a:pPr>
                      <a:r>
                        <a:rPr lang="en-US" sz="1600" b="1" dirty="0" err="1" smtClean="0">
                          <a:effectLst/>
                          <a:latin typeface="Arial" pitchFamily="34" charset="0"/>
                          <a:ea typeface="Batang" pitchFamily="18" charset="-127"/>
                          <a:cs typeface="Arial" pitchFamily="34" charset="0"/>
                        </a:rPr>
                        <a:t>Nguyễn</a:t>
                      </a:r>
                      <a:r>
                        <a:rPr lang="en-US" sz="1600" b="1" baseline="0" dirty="0" smtClean="0">
                          <a:effectLst/>
                          <a:latin typeface="Arial" pitchFamily="34" charset="0"/>
                          <a:ea typeface="Batang" pitchFamily="18" charset="-127"/>
                          <a:cs typeface="Arial" pitchFamily="34" charset="0"/>
                        </a:rPr>
                        <a:t> </a:t>
                      </a:r>
                      <a:r>
                        <a:rPr lang="en-US" sz="1600" b="1" baseline="0" dirty="0" err="1" smtClean="0">
                          <a:effectLst/>
                          <a:latin typeface="Arial" pitchFamily="34" charset="0"/>
                          <a:ea typeface="Batang" pitchFamily="18" charset="-127"/>
                          <a:cs typeface="Arial" pitchFamily="34" charset="0"/>
                        </a:rPr>
                        <a:t>Văn</a:t>
                      </a:r>
                      <a:r>
                        <a:rPr lang="en-US" sz="1600" b="1" baseline="0" dirty="0" smtClean="0">
                          <a:effectLst/>
                          <a:latin typeface="Arial" pitchFamily="34" charset="0"/>
                          <a:ea typeface="Batang" pitchFamily="18" charset="-127"/>
                          <a:cs typeface="Arial" pitchFamily="34" charset="0"/>
                        </a:rPr>
                        <a:t> </a:t>
                      </a:r>
                      <a:r>
                        <a:rPr lang="en-US" sz="1600" b="1" baseline="0" dirty="0" err="1" smtClean="0">
                          <a:effectLst/>
                          <a:latin typeface="Arial" pitchFamily="34" charset="0"/>
                          <a:ea typeface="Batang" pitchFamily="18" charset="-127"/>
                          <a:cs typeface="Arial" pitchFamily="34" charset="0"/>
                        </a:rPr>
                        <a:t>Tuấn</a:t>
                      </a:r>
                      <a:endParaRPr lang="en-US" sz="1600" b="1" dirty="0">
                        <a:effectLst/>
                        <a:latin typeface="Arial" pitchFamily="34" charset="0"/>
                        <a:ea typeface="Batang" pitchFamily="18" charset="-127"/>
                        <a:cs typeface="Arial" pitchFamily="34" charset="0"/>
                      </a:endParaRPr>
                    </a:p>
                  </a:txBody>
                  <a:tcPr marL="96548" marR="96548" marT="0" marB="0" anchor="ctr"/>
                </a:tc>
                <a:tc>
                  <a:txBody>
                    <a:bodyPr/>
                    <a:lstStyle/>
                    <a:p>
                      <a:pPr marR="57150">
                        <a:lnSpc>
                          <a:spcPct val="115000"/>
                        </a:lnSpc>
                        <a:spcBef>
                          <a:spcPts val="300"/>
                        </a:spcBef>
                        <a:spcAft>
                          <a:spcPts val="300"/>
                        </a:spcAft>
                      </a:pPr>
                      <a:r>
                        <a:rPr lang="en-US" sz="1700" dirty="0">
                          <a:effectLst/>
                        </a:rPr>
                        <a:t>01691</a:t>
                      </a:r>
                      <a:endParaRPr lang="en-US" sz="1500" dirty="0">
                        <a:effectLst/>
                        <a:latin typeface="Arial" panose="020B0604020202020204" pitchFamily="34" charset="0"/>
                        <a:ea typeface="MS Mincho" panose="02020609040205080304" pitchFamily="49" charset="-128"/>
                        <a:cs typeface="Times New Roman" panose="02020603050405020304" pitchFamily="18" charset="0"/>
                      </a:endParaRPr>
                    </a:p>
                  </a:txBody>
                  <a:tcPr marL="96548" marR="96548" marT="0" marB="0" anchor="ctr"/>
                </a:tc>
                <a:tc>
                  <a:txBody>
                    <a:bodyPr/>
                    <a:lstStyle/>
                    <a:p>
                      <a:pPr marR="57150">
                        <a:lnSpc>
                          <a:spcPct val="115000"/>
                        </a:lnSpc>
                        <a:spcBef>
                          <a:spcPts val="300"/>
                        </a:spcBef>
                        <a:spcAft>
                          <a:spcPts val="300"/>
                        </a:spcAft>
                      </a:pPr>
                      <a:r>
                        <a:rPr lang="en-US" sz="1700">
                          <a:effectLst/>
                        </a:rPr>
                        <a:t>MyNTP01691</a:t>
                      </a:r>
                      <a:endParaRPr lang="en-US" sz="1500">
                        <a:effectLst/>
                        <a:latin typeface="Arial" panose="020B0604020202020204" pitchFamily="34" charset="0"/>
                        <a:ea typeface="MS Mincho" panose="02020609040205080304" pitchFamily="49" charset="-128"/>
                        <a:cs typeface="Times New Roman" panose="02020603050405020304" pitchFamily="18" charset="0"/>
                      </a:endParaRPr>
                    </a:p>
                  </a:txBody>
                  <a:tcPr marL="96548" marR="96548" marT="0" marB="0" anchor="ctr"/>
                </a:tc>
              </a:tr>
              <a:tr h="399501">
                <a:tc>
                  <a:txBody>
                    <a:bodyPr/>
                    <a:lstStyle/>
                    <a:p>
                      <a:pPr marR="57150">
                        <a:lnSpc>
                          <a:spcPct val="115000"/>
                        </a:lnSpc>
                        <a:spcBef>
                          <a:spcPts val="300"/>
                        </a:spcBef>
                        <a:spcAft>
                          <a:spcPts val="300"/>
                        </a:spcAft>
                      </a:pPr>
                      <a:r>
                        <a:rPr lang="en-US" sz="1700" dirty="0">
                          <a:effectLst/>
                        </a:rPr>
                        <a:t>Supervisor</a:t>
                      </a:r>
                      <a:endParaRPr lang="en-US" sz="1500" dirty="0">
                        <a:effectLst/>
                        <a:latin typeface="Arial" panose="020B0604020202020204" pitchFamily="34" charset="0"/>
                        <a:ea typeface="MS Mincho" panose="02020609040205080304" pitchFamily="49" charset="-128"/>
                        <a:cs typeface="Times New Roman" panose="02020603050405020304" pitchFamily="18" charset="0"/>
                      </a:endParaRPr>
                    </a:p>
                  </a:txBody>
                  <a:tcPr marL="96548" marR="96548" marT="0" marB="0" anchor="ctr"/>
                </a:tc>
                <a:tc gridSpan="3">
                  <a:txBody>
                    <a:bodyPr/>
                    <a:lstStyle/>
                    <a:p>
                      <a:pPr marR="57150">
                        <a:lnSpc>
                          <a:spcPct val="115000"/>
                        </a:lnSpc>
                        <a:spcBef>
                          <a:spcPts val="300"/>
                        </a:spcBef>
                        <a:spcAft>
                          <a:spcPts val="300"/>
                        </a:spcAft>
                      </a:pPr>
                      <a:r>
                        <a:rPr lang="en-US" sz="1700" dirty="0">
                          <a:effectLst/>
                        </a:rPr>
                        <a:t>Mr. </a:t>
                      </a:r>
                      <a:r>
                        <a:rPr lang="en-US" sz="1700" dirty="0" err="1">
                          <a:effectLst/>
                        </a:rPr>
                        <a:t>Phạm</a:t>
                      </a:r>
                      <a:r>
                        <a:rPr lang="en-US" sz="1700" dirty="0">
                          <a:effectLst/>
                        </a:rPr>
                        <a:t> </a:t>
                      </a:r>
                      <a:r>
                        <a:rPr lang="en-US" sz="1700" dirty="0" err="1">
                          <a:effectLst/>
                        </a:rPr>
                        <a:t>Ngọc</a:t>
                      </a:r>
                      <a:r>
                        <a:rPr lang="en-US" sz="1700" dirty="0">
                          <a:effectLst/>
                        </a:rPr>
                        <a:t> </a:t>
                      </a:r>
                      <a:r>
                        <a:rPr lang="en-US" sz="1700" dirty="0" err="1">
                          <a:effectLst/>
                        </a:rPr>
                        <a:t>Hà</a:t>
                      </a:r>
                      <a:endParaRPr lang="en-US" sz="1500" dirty="0">
                        <a:effectLst/>
                        <a:latin typeface="Arial" panose="020B0604020202020204" pitchFamily="34" charset="0"/>
                        <a:ea typeface="MS Mincho" panose="02020609040205080304" pitchFamily="49" charset="-128"/>
                        <a:cs typeface="Times New Roman" panose="02020603050405020304" pitchFamily="18" charset="0"/>
                      </a:endParaRPr>
                    </a:p>
                  </a:txBody>
                  <a:tcPr marL="96548" marR="96548" marT="0" marB="0" anchor="ctr"/>
                </a:tc>
                <a:tc hMerge="1">
                  <a:txBody>
                    <a:bodyPr/>
                    <a:lstStyle/>
                    <a:p>
                      <a:endParaRPr lang="en-US"/>
                    </a:p>
                  </a:txBody>
                  <a:tcPr/>
                </a:tc>
                <a:tc hMerge="1">
                  <a:txBody>
                    <a:bodyPr/>
                    <a:lstStyle/>
                    <a:p>
                      <a:endParaRPr lang="en-US"/>
                    </a:p>
                  </a:txBody>
                  <a:tcPr/>
                </a:tc>
              </a:tr>
              <a:tr h="550107">
                <a:tc>
                  <a:txBody>
                    <a:bodyPr/>
                    <a:lstStyle/>
                    <a:p>
                      <a:pPr marR="57150">
                        <a:lnSpc>
                          <a:spcPct val="115000"/>
                        </a:lnSpc>
                        <a:spcBef>
                          <a:spcPts val="300"/>
                        </a:spcBef>
                        <a:spcAft>
                          <a:spcPts val="300"/>
                        </a:spcAft>
                      </a:pPr>
                      <a:r>
                        <a:rPr lang="en-US" sz="1700" dirty="0">
                          <a:effectLst/>
                        </a:rPr>
                        <a:t>Capstone Project Code</a:t>
                      </a:r>
                      <a:endParaRPr lang="en-US" sz="1500" dirty="0">
                        <a:effectLst/>
                        <a:latin typeface="Arial" panose="020B0604020202020204" pitchFamily="34" charset="0"/>
                        <a:ea typeface="MS Mincho" panose="02020609040205080304" pitchFamily="49" charset="-128"/>
                        <a:cs typeface="Times New Roman" panose="02020603050405020304" pitchFamily="18" charset="0"/>
                      </a:endParaRPr>
                    </a:p>
                  </a:txBody>
                  <a:tcPr marL="96548" marR="96548" marT="0" marB="0" anchor="ctr"/>
                </a:tc>
                <a:tc gridSpan="3">
                  <a:txBody>
                    <a:bodyPr/>
                    <a:lstStyle/>
                    <a:p>
                      <a:pPr marR="57150">
                        <a:lnSpc>
                          <a:spcPct val="115000"/>
                        </a:lnSpc>
                        <a:spcBef>
                          <a:spcPts val="300"/>
                        </a:spcBef>
                        <a:spcAft>
                          <a:spcPts val="300"/>
                        </a:spcAft>
                      </a:pPr>
                      <a:r>
                        <a:rPr lang="en-US" sz="1700" dirty="0" smtClean="0">
                          <a:effectLst/>
                          <a:latin typeface="+mn-lt"/>
                          <a:ea typeface="+mn-ea"/>
                          <a:cs typeface="+mn-cs"/>
                        </a:rPr>
                        <a:t>BNR</a:t>
                      </a:r>
                      <a:endParaRPr lang="en-US" sz="1500" dirty="0">
                        <a:effectLst/>
                        <a:latin typeface="Arial" panose="020B0604020202020204" pitchFamily="34" charset="0"/>
                        <a:ea typeface="MS Mincho" panose="02020609040205080304" pitchFamily="49" charset="-128"/>
                        <a:cs typeface="Times New Roman" panose="02020603050405020304" pitchFamily="18" charset="0"/>
                      </a:endParaRPr>
                    </a:p>
                  </a:txBody>
                  <a:tcPr marL="96548" marR="96548" marT="0" marB="0" anchor="ct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81190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VnCooper"/>
              </a:rPr>
              <a:t>RUP</a:t>
            </a:r>
            <a:endParaRPr lang="en-US" b="1" dirty="0">
              <a:solidFill>
                <a:srgbClr val="0070C0"/>
              </a:solidFill>
              <a:latin typeface=".VnCooper"/>
            </a:endParaRPr>
          </a:p>
        </p:txBody>
      </p:sp>
      <p:sp>
        <p:nvSpPr>
          <p:cNvPr id="3" name="Content Placeholder 2"/>
          <p:cNvSpPr>
            <a:spLocks noGrp="1"/>
          </p:cNvSpPr>
          <p:nvPr>
            <p:ph idx="1"/>
          </p:nvPr>
        </p:nvSpPr>
        <p:spPr/>
        <p:txBody>
          <a:bodyPr>
            <a:normAutofit fontScale="92500"/>
          </a:bodyPr>
          <a:lstStyle/>
          <a:p>
            <a:r>
              <a:rPr lang="en-US" dirty="0"/>
              <a:t>RUP is a specific implementation of the Unified Process</a:t>
            </a:r>
            <a:r>
              <a:rPr lang="en-US" dirty="0" smtClean="0"/>
              <a:t>.</a:t>
            </a:r>
          </a:p>
          <a:p>
            <a:pPr lvl="0"/>
            <a:r>
              <a:rPr lang="en-US" dirty="0"/>
              <a:t>The horizontal axis represents time and shows the dynamic aspect of the process as it is enacted, and it is expressed in terms of cycles, phases, iterations, and milestones. </a:t>
            </a:r>
          </a:p>
          <a:p>
            <a:pPr lvl="0"/>
            <a:r>
              <a:rPr lang="en-US" dirty="0"/>
              <a:t>The vertical axis represents the static aspect of the process: how it is described in terms of activities, artifacts, workers and workflows.</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Tree>
    <p:extLst>
      <p:ext uri="{BB962C8B-B14F-4D97-AF65-F5344CB8AC3E}">
        <p14:creationId xmlns:p14="http://schemas.microsoft.com/office/powerpoint/2010/main" val="3867659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Users\TRANG\Desktop\rup-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 y="1"/>
            <a:ext cx="1496846" cy="1066800"/>
          </a:xfrm>
          <a:prstGeom prst="rect">
            <a:avLst/>
          </a:prstGeom>
        </p:spPr>
      </p:pic>
    </p:spTree>
    <p:extLst>
      <p:ext uri="{BB962C8B-B14F-4D97-AF65-F5344CB8AC3E}">
        <p14:creationId xmlns:p14="http://schemas.microsoft.com/office/powerpoint/2010/main" val="2356158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299" y="1133460"/>
            <a:ext cx="4840184" cy="516675"/>
          </a:xfrm>
        </p:spPr>
        <p:txBody>
          <a:bodyPr>
            <a:normAutofit fontScale="90000"/>
          </a:bodyPr>
          <a:lstStyle/>
          <a:p>
            <a:pPr algn="l"/>
            <a:r>
              <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2.2. </a:t>
            </a: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Team </a:t>
            </a:r>
            <a:r>
              <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work.</a:t>
            </a: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	</a:t>
            </a:r>
            <a:endPar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ndParaRPr>
          </a:p>
        </p:txBody>
      </p:sp>
      <p:sp>
        <p:nvSpPr>
          <p:cNvPr id="15" name="Slide Number Placeholder 14"/>
          <p:cNvSpPr>
            <a:spLocks noGrp="1"/>
          </p:cNvSpPr>
          <p:nvPr>
            <p:ph type="sldNum" sz="quarter" idx="12"/>
          </p:nvPr>
        </p:nvSpPr>
        <p:spPr/>
        <p:txBody>
          <a:bodyPr/>
          <a:lstStyle/>
          <a:p>
            <a:fld id="{EFEBF297-C7A9-4F2D-8AAA-69590CE1ABE4}" type="slidenum">
              <a:rPr lang="en-US" smtClean="0"/>
              <a:t>12</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6" name="TextBox 5"/>
          <p:cNvSpPr txBox="1"/>
          <p:nvPr/>
        </p:nvSpPr>
        <p:spPr>
          <a:xfrm>
            <a:off x="1030310" y="154546"/>
            <a:ext cx="7122016" cy="707886"/>
          </a:xfrm>
          <a:prstGeom prst="rect">
            <a:avLst/>
          </a:prstGeom>
          <a:noFill/>
        </p:spPr>
        <p:txBody>
          <a:bodyPr wrap="square" rtlCol="0">
            <a:spAutoFit/>
          </a:body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rPr>
              <a:t>2. Project management</a:t>
            </a:r>
          </a:p>
        </p:txBody>
      </p:sp>
      <p:sp>
        <p:nvSpPr>
          <p:cNvPr id="7" name="TextBox 5"/>
          <p:cNvSpPr txBox="1"/>
          <p:nvPr/>
        </p:nvSpPr>
        <p:spPr>
          <a:xfrm>
            <a:off x="1030310" y="1921163"/>
            <a:ext cx="6489700" cy="48936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Arial" pitchFamily="34" charset="0"/>
              <a:buChar char="•"/>
            </a:pPr>
            <a:r>
              <a:rPr lang="en-US" sz="3200" b="1" dirty="0">
                <a:ln/>
                <a:solidFill>
                  <a:srgbClr val="002060"/>
                </a:solidFill>
                <a:latin typeface="Patrick Hand" panose="00000500000000000000" pitchFamily="2" charset="0"/>
              </a:rPr>
              <a:t>Time: </a:t>
            </a:r>
            <a:r>
              <a:rPr lang="en-US" sz="3200" b="1" dirty="0" smtClean="0">
                <a:ln/>
                <a:solidFill>
                  <a:srgbClr val="002060"/>
                </a:solidFill>
                <a:latin typeface="Patrick Hand" panose="00000500000000000000" pitchFamily="2" charset="0"/>
              </a:rPr>
              <a:t>2 </a:t>
            </a:r>
            <a:r>
              <a:rPr lang="en-US" sz="3200" b="1" dirty="0">
                <a:ln/>
                <a:solidFill>
                  <a:srgbClr val="002060"/>
                </a:solidFill>
                <a:latin typeface="Patrick Hand" panose="00000500000000000000" pitchFamily="2" charset="0"/>
              </a:rPr>
              <a:t>hours/day, 5 days/week.</a:t>
            </a:r>
          </a:p>
          <a:p>
            <a:pPr marL="342900" indent="-342900">
              <a:buFont typeface="Arial" pitchFamily="34" charset="0"/>
              <a:buChar char="•"/>
            </a:pPr>
            <a:endParaRPr lang="en-US" sz="3200" b="1" dirty="0">
              <a:ln/>
              <a:solidFill>
                <a:srgbClr val="002060"/>
              </a:solidFill>
              <a:latin typeface="Patrick Hand" panose="00000500000000000000" pitchFamily="2" charset="0"/>
            </a:endParaRPr>
          </a:p>
          <a:p>
            <a:pPr marL="342900" indent="-342900">
              <a:buFont typeface="Arial" pitchFamily="34" charset="0"/>
              <a:buChar char="•"/>
            </a:pPr>
            <a:r>
              <a:rPr lang="en-US" sz="3200" b="1" dirty="0">
                <a:ln/>
                <a:solidFill>
                  <a:srgbClr val="002060"/>
                </a:solidFill>
                <a:latin typeface="Patrick Hand" panose="00000500000000000000" pitchFamily="2" charset="0"/>
              </a:rPr>
              <a:t>Location: school, home. </a:t>
            </a:r>
          </a:p>
          <a:p>
            <a:pPr marL="342900" indent="-342900">
              <a:buFont typeface="Arial" pitchFamily="34" charset="0"/>
              <a:buChar char="•"/>
            </a:pPr>
            <a:endParaRPr lang="en-US" sz="3200" b="1" dirty="0">
              <a:ln/>
              <a:solidFill>
                <a:srgbClr val="002060"/>
              </a:solidFill>
              <a:latin typeface="Patrick Hand" panose="00000500000000000000" pitchFamily="2" charset="0"/>
            </a:endParaRPr>
          </a:p>
          <a:p>
            <a:pPr marL="342900" indent="-342900">
              <a:buFont typeface="Arial" pitchFamily="34" charset="0"/>
              <a:buChar char="•"/>
            </a:pPr>
            <a:r>
              <a:rPr lang="en-US" sz="3200" b="1" dirty="0">
                <a:ln/>
                <a:solidFill>
                  <a:srgbClr val="002060"/>
                </a:solidFill>
                <a:latin typeface="Patrick Hand" panose="00000500000000000000" pitchFamily="2" charset="0"/>
              </a:rPr>
              <a:t>Communication:</a:t>
            </a:r>
          </a:p>
          <a:p>
            <a:pPr marL="342900" indent="-342900">
              <a:buFont typeface="Arial" pitchFamily="34" charset="0"/>
              <a:buChar char="•"/>
            </a:pPr>
            <a:endParaRPr lang="en-US" sz="3200" b="1" dirty="0">
              <a:ln/>
              <a:solidFill>
                <a:srgbClr val="002060"/>
              </a:solidFill>
              <a:latin typeface="Patrick Hand" panose="00000500000000000000" pitchFamily="2" charset="0"/>
            </a:endParaRPr>
          </a:p>
          <a:p>
            <a:pPr marL="342900" indent="-342900">
              <a:buFont typeface="Arial" pitchFamily="34" charset="0"/>
              <a:buChar char="•"/>
            </a:pPr>
            <a:r>
              <a:rPr lang="en-US" sz="3200" b="1" dirty="0">
                <a:ln/>
                <a:solidFill>
                  <a:srgbClr val="002060"/>
                </a:solidFill>
                <a:latin typeface="Patrick Hand" panose="00000500000000000000" pitchFamily="2" charset="0"/>
              </a:rPr>
              <a:t>Meeting supervisor: 1/week.</a:t>
            </a:r>
          </a:p>
          <a:p>
            <a:pPr marL="342900" indent="-342900">
              <a:buFont typeface="Arial" pitchFamily="34" charset="0"/>
              <a:buChar char="•"/>
            </a:pPr>
            <a:endParaRPr lang="en-US" sz="3200" b="1" dirty="0">
              <a:ln/>
              <a:solidFill>
                <a:srgbClr val="002060"/>
              </a:solidFill>
              <a:latin typeface="Patrick Hand" panose="00000500000000000000" pitchFamily="2" charset="0"/>
            </a:endParaRPr>
          </a:p>
          <a:p>
            <a:pPr marL="342900" indent="-342900">
              <a:buFont typeface="Arial" pitchFamily="34" charset="0"/>
              <a:buChar char="•"/>
            </a:pPr>
            <a:r>
              <a:rPr lang="en-US" sz="3200" b="1" dirty="0">
                <a:ln/>
                <a:solidFill>
                  <a:srgbClr val="002060"/>
                </a:solidFill>
                <a:latin typeface="Patrick Hand" panose="00000500000000000000" pitchFamily="2" charset="0"/>
              </a:rPr>
              <a:t>Meeting </a:t>
            </a:r>
            <a:r>
              <a:rPr lang="en-US" sz="3200" b="1" dirty="0" smtClean="0">
                <a:ln/>
                <a:solidFill>
                  <a:srgbClr val="002060"/>
                </a:solidFill>
                <a:latin typeface="Patrick Hand" panose="00000500000000000000" pitchFamily="2" charset="0"/>
              </a:rPr>
              <a:t>minutes.</a:t>
            </a:r>
            <a:endParaRPr lang="en-US" sz="3200" b="1" dirty="0">
              <a:ln/>
              <a:solidFill>
                <a:srgbClr val="002060"/>
              </a:solidFill>
              <a:latin typeface="Patrick Hand" panose="00000500000000000000" pitchFamily="2" charset="0"/>
            </a:endParaRPr>
          </a:p>
          <a:p>
            <a:pPr marL="342900" indent="-342900">
              <a:buFont typeface="Arial" pitchFamily="34" charset="0"/>
              <a:buChar char="•"/>
            </a:pPr>
            <a:endParaRPr lang="en-US" sz="2400" dirty="0">
              <a:latin typeface="Arial" pitchFamily="34" charset="0"/>
              <a:cs typeface="Arial" pitchFamily="34" charset="0"/>
            </a:endParaRPr>
          </a:p>
        </p:txBody>
      </p:sp>
      <p:pic>
        <p:nvPicPr>
          <p:cNvPr id="8" name="Picture 7" descr="http://scm-l3.technorati.com/11/02/27/27973/GMail-Logo.png"/>
          <p:cNvPicPr>
            <a:picLocks noChangeAspect="1" noChangeArrowheads="1"/>
          </p:cNvPicPr>
          <p:nvPr/>
        </p:nvPicPr>
        <p:blipFill>
          <a:blip r:embed="rId3"/>
          <a:srcRect/>
          <a:stretch>
            <a:fillRect/>
          </a:stretch>
        </p:blipFill>
        <p:spPr bwMode="auto">
          <a:xfrm>
            <a:off x="5062633" y="3665519"/>
            <a:ext cx="777449" cy="777450"/>
          </a:xfrm>
          <a:prstGeom prst="rect">
            <a:avLst/>
          </a:prstGeom>
          <a:noFill/>
        </p:spPr>
      </p:pic>
      <p:pic>
        <p:nvPicPr>
          <p:cNvPr id="9" name="Picture 8" descr="skype.png"/>
          <p:cNvPicPr>
            <a:picLocks noChangeAspect="1"/>
          </p:cNvPicPr>
          <p:nvPr/>
        </p:nvPicPr>
        <p:blipFill>
          <a:blip r:embed="rId4"/>
          <a:stretch>
            <a:fillRect/>
          </a:stretch>
        </p:blipFill>
        <p:spPr>
          <a:xfrm>
            <a:off x="4099231" y="3720803"/>
            <a:ext cx="784998" cy="777450"/>
          </a:xfrm>
          <a:prstGeom prst="rect">
            <a:avLst/>
          </a:prstGeom>
        </p:spPr>
      </p:pic>
      <p:pic>
        <p:nvPicPr>
          <p:cNvPr id="10" name="Picture 9" descr="phone.png"/>
          <p:cNvPicPr>
            <a:picLocks noChangeAspect="1"/>
          </p:cNvPicPr>
          <p:nvPr/>
        </p:nvPicPr>
        <p:blipFill>
          <a:blip r:embed="rId5"/>
          <a:stretch>
            <a:fillRect/>
          </a:stretch>
        </p:blipFill>
        <p:spPr>
          <a:xfrm>
            <a:off x="7274030" y="3481742"/>
            <a:ext cx="742190" cy="1016511"/>
          </a:xfrm>
          <a:prstGeom prst="rect">
            <a:avLst/>
          </a:prstGeom>
        </p:spPr>
      </p:pic>
      <p:pic>
        <p:nvPicPr>
          <p:cNvPr id="11" name="Picture 10" descr="http://www.dreamstime.com/symbol-people-social-media-network-ring-group-talk-thumb13649103.jpg"/>
          <p:cNvPicPr>
            <a:picLocks noChangeAspect="1" noChangeArrowheads="1"/>
          </p:cNvPicPr>
          <p:nvPr/>
        </p:nvPicPr>
        <p:blipFill>
          <a:blip r:embed="rId6"/>
          <a:srcRect/>
          <a:stretch>
            <a:fillRect/>
          </a:stretch>
        </p:blipFill>
        <p:spPr bwMode="auto">
          <a:xfrm>
            <a:off x="6151539" y="3634941"/>
            <a:ext cx="863312" cy="863312"/>
          </a:xfrm>
          <a:prstGeom prst="rect">
            <a:avLst/>
          </a:prstGeom>
          <a:noFill/>
        </p:spPr>
      </p:pic>
      <p:pic>
        <p:nvPicPr>
          <p:cNvPr id="12" name="Picture 11" descr="http://www.associatedegreeonline.com/wp-content/uploads/2011/11/2137737248_e9f3e429d1.jpg"/>
          <p:cNvPicPr>
            <a:picLocks noChangeAspect="1" noChangeArrowheads="1"/>
          </p:cNvPicPr>
          <p:nvPr/>
        </p:nvPicPr>
        <p:blipFill>
          <a:blip r:embed="rId7"/>
          <a:srcRect/>
          <a:stretch>
            <a:fillRect/>
          </a:stretch>
        </p:blipFill>
        <p:spPr bwMode="auto">
          <a:xfrm>
            <a:off x="6912854" y="4621452"/>
            <a:ext cx="2019300" cy="2019300"/>
          </a:xfrm>
          <a:prstGeom prst="rect">
            <a:avLst/>
          </a:prstGeom>
          <a:noFill/>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0013" y="2709938"/>
            <a:ext cx="656201" cy="656201"/>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07008" y="2655132"/>
            <a:ext cx="833074" cy="833074"/>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1255" y="1725614"/>
            <a:ext cx="909918" cy="909918"/>
          </a:xfrm>
          <a:prstGeom prst="rect">
            <a:avLst/>
          </a:prstGeom>
        </p:spPr>
      </p:pic>
    </p:spTree>
    <p:extLst>
      <p:ext uri="{BB962C8B-B14F-4D97-AF65-F5344CB8AC3E}">
        <p14:creationId xmlns:p14="http://schemas.microsoft.com/office/powerpoint/2010/main" val="2962008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299" y="1079672"/>
            <a:ext cx="4840184" cy="516675"/>
          </a:xfrm>
        </p:spPr>
        <p:txBody>
          <a:bodyPr>
            <a:normAutofit fontScale="90000"/>
          </a:bodyPr>
          <a:lstStyle/>
          <a:p>
            <a:pPr algn="l"/>
            <a:r>
              <a:rPr lang="en-US" sz="32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2.3. </a:t>
            </a:r>
            <a:r>
              <a:rPr lang="en-US" sz="3200" b="1"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Tools.</a:t>
            </a: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	</a:t>
            </a:r>
            <a:endPar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ndParaRPr>
          </a:p>
        </p:txBody>
      </p:sp>
      <p:sp>
        <p:nvSpPr>
          <p:cNvPr id="18" name="Slide Number Placeholder 17"/>
          <p:cNvSpPr>
            <a:spLocks noGrp="1"/>
          </p:cNvSpPr>
          <p:nvPr>
            <p:ph type="sldNum" sz="quarter" idx="12"/>
          </p:nvPr>
        </p:nvSpPr>
        <p:spPr/>
        <p:txBody>
          <a:bodyPr/>
          <a:lstStyle/>
          <a:p>
            <a:fld id="{EFEBF297-C7A9-4F2D-8AAA-69590CE1ABE4}" type="slidenum">
              <a:rPr lang="en-US" smtClean="0"/>
              <a:t>13</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6" name="TextBox 5"/>
          <p:cNvSpPr txBox="1"/>
          <p:nvPr/>
        </p:nvSpPr>
        <p:spPr>
          <a:xfrm>
            <a:off x="1030310" y="154546"/>
            <a:ext cx="7122016" cy="707886"/>
          </a:xfrm>
          <a:prstGeom prst="rect">
            <a:avLst/>
          </a:prstGeom>
          <a:noFill/>
        </p:spPr>
        <p:txBody>
          <a:bodyPr wrap="square" rtlCol="0">
            <a:spAutoFit/>
          </a:bodyPr>
          <a:lstStyle/>
          <a:p>
            <a:pPr algn="ctr"/>
            <a:r>
              <a:rPr lang="en-US" sz="4000" b="1">
                <a:ln w="6600">
                  <a:solidFill>
                    <a:schemeClr val="accent2"/>
                  </a:solidFill>
                  <a:prstDash val="solid"/>
                </a:ln>
                <a:solidFill>
                  <a:srgbClr val="FFFFFF"/>
                </a:solidFill>
                <a:effectLst>
                  <a:outerShdw dist="38100" dir="2700000" algn="tl" rotWithShape="0">
                    <a:schemeClr val="accent2"/>
                  </a:outerShdw>
                </a:effectLst>
              </a:rPr>
              <a:t>2. Project management</a:t>
            </a:r>
          </a:p>
        </p:txBody>
      </p:sp>
      <p:pic>
        <p:nvPicPr>
          <p:cNvPr id="7" name="Picture 6" descr="C:\Users\THANHPV00921\Downloads\mysql-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4830" y="5733076"/>
            <a:ext cx="1052513" cy="705485"/>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3851" y="2056862"/>
            <a:ext cx="722313" cy="666750"/>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3210" y="1999712"/>
            <a:ext cx="815181" cy="723900"/>
          </a:xfrm>
          <a:prstGeom prst="rect">
            <a:avLst/>
          </a:prstGeom>
          <a:noFill/>
          <a:ln>
            <a:noFill/>
          </a:ln>
        </p:spPr>
      </p:pic>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0" y="4472477"/>
            <a:ext cx="794544" cy="733425"/>
          </a:xfrm>
          <a:prstGeom prst="rect">
            <a:avLst/>
          </a:prstGeom>
          <a:noFill/>
          <a:ln>
            <a:noFill/>
          </a:ln>
        </p:spPr>
      </p:pic>
      <p:pic>
        <p:nvPicPr>
          <p:cNvPr id="11" name="Picture 10" descr="http://techiesteps.com/wp-content/uploads/2010/10/gmail-logo.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4830" y="3241158"/>
            <a:ext cx="722313" cy="666750"/>
          </a:xfrm>
          <a:prstGeom prst="rect">
            <a:avLst/>
          </a:prstGeom>
          <a:noFill/>
          <a:ln>
            <a:noFill/>
          </a:ln>
        </p:spPr>
      </p:pic>
      <p:pic>
        <p:nvPicPr>
          <p:cNvPr id="12" name="Picture 1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1378" y="1969692"/>
            <a:ext cx="825500" cy="752475"/>
          </a:xfrm>
          <a:prstGeom prst="rect">
            <a:avLst/>
          </a:prstGeom>
          <a:noFill/>
          <a:ln>
            <a:noFill/>
          </a:ln>
        </p:spPr>
      </p:pic>
      <p:pic>
        <p:nvPicPr>
          <p:cNvPr id="14" name="Picture 13" descr="C:\Users\TRANGG\Desktop\powerpoin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5317" y="4438496"/>
            <a:ext cx="772002" cy="7507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TRANGG\Desktop\main-qimg-c89a6e85eebe4737c2ca4021c884ceaf.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9658" y="3205824"/>
            <a:ext cx="855286" cy="8552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98888" y="4438496"/>
            <a:ext cx="934705" cy="937042"/>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39639" y="3308635"/>
            <a:ext cx="819396" cy="819396"/>
          </a:xfrm>
          <a:prstGeom prst="rect">
            <a:avLst/>
          </a:prstGeom>
        </p:spPr>
      </p:pic>
    </p:spTree>
    <p:extLst>
      <p:ext uri="{BB962C8B-B14F-4D97-AF65-F5344CB8AC3E}">
        <p14:creationId xmlns:p14="http://schemas.microsoft.com/office/powerpoint/2010/main" val="1890447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299" y="1214142"/>
            <a:ext cx="4840184" cy="516675"/>
          </a:xfrm>
        </p:spPr>
        <p:txBody>
          <a:bodyPr>
            <a:normAutofit fontScale="90000"/>
          </a:bodyPr>
          <a:lstStyle/>
          <a:p>
            <a:pPr algn="l"/>
            <a:r>
              <a:rPr lang="en-US" sz="32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2.4. </a:t>
            </a:r>
            <a:r>
              <a:rPr lang="en-US" sz="3200" b="1"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Techniques</a:t>
            </a:r>
            <a:r>
              <a:rPr lang="en-US" sz="32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a:t>
            </a: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	</a:t>
            </a:r>
            <a:endPar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ndParaRPr>
          </a:p>
        </p:txBody>
      </p:sp>
      <p:sp>
        <p:nvSpPr>
          <p:cNvPr id="11" name="Slide Number Placeholder 10"/>
          <p:cNvSpPr>
            <a:spLocks noGrp="1"/>
          </p:cNvSpPr>
          <p:nvPr>
            <p:ph type="sldNum" sz="quarter" idx="12"/>
          </p:nvPr>
        </p:nvSpPr>
        <p:spPr/>
        <p:txBody>
          <a:bodyPr/>
          <a:lstStyle/>
          <a:p>
            <a:fld id="{EFEBF297-C7A9-4F2D-8AAA-69590CE1ABE4}" type="slidenum">
              <a:rPr lang="en-US" smtClean="0"/>
              <a:t>14</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6" name="TextBox 5"/>
          <p:cNvSpPr txBox="1"/>
          <p:nvPr/>
        </p:nvSpPr>
        <p:spPr>
          <a:xfrm>
            <a:off x="1030310" y="154546"/>
            <a:ext cx="7122016" cy="707886"/>
          </a:xfrm>
          <a:prstGeom prst="rect">
            <a:avLst/>
          </a:prstGeom>
          <a:noFill/>
        </p:spPr>
        <p:txBody>
          <a:bodyPr wrap="square" rtlCol="0">
            <a:spAutoFit/>
          </a:bodyPr>
          <a:lstStyle/>
          <a:p>
            <a:pPr algn="ctr"/>
            <a:r>
              <a:rPr lang="en-US" sz="4000" b="1">
                <a:ln w="6600">
                  <a:solidFill>
                    <a:schemeClr val="accent2"/>
                  </a:solidFill>
                  <a:prstDash val="solid"/>
                </a:ln>
                <a:solidFill>
                  <a:srgbClr val="FFFFFF"/>
                </a:solidFill>
                <a:effectLst>
                  <a:outerShdw dist="38100" dir="2700000" algn="tl" rotWithShape="0">
                    <a:schemeClr val="accent2"/>
                  </a:outerShdw>
                </a:effectLst>
              </a:rPr>
              <a:t>2. Project management</a:t>
            </a:r>
          </a:p>
        </p:txBody>
      </p:sp>
      <p:pic>
        <p:nvPicPr>
          <p:cNvPr id="13" name="Picture 12" descr="mysql.png"/>
          <p:cNvPicPr>
            <a:picLocks noChangeAspect="1"/>
          </p:cNvPicPr>
          <p:nvPr/>
        </p:nvPicPr>
        <p:blipFill>
          <a:blip r:embed="rId3"/>
          <a:stretch>
            <a:fillRect/>
          </a:stretch>
        </p:blipFill>
        <p:spPr>
          <a:xfrm>
            <a:off x="3454751" y="2256482"/>
            <a:ext cx="2273133" cy="117607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4860" y="2418417"/>
            <a:ext cx="1418093" cy="1418093"/>
          </a:xfrm>
          <a:prstGeom prst="rect">
            <a:avLst/>
          </a:prstGeom>
        </p:spPr>
      </p:pic>
      <p:pic>
        <p:nvPicPr>
          <p:cNvPr id="9218" name="Picture 2" descr="C:\Users\TRANG\Desktop\download (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2193925"/>
            <a:ext cx="22098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RANG\Desktop\xamp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5718" y="4283262"/>
            <a:ext cx="3251200" cy="196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21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p:cNvSpPr>
            <a:spLocks noGrp="1"/>
          </p:cNvSpPr>
          <p:nvPr>
            <p:ph idx="1"/>
          </p:nvPr>
        </p:nvSpPr>
        <p:spPr>
          <a:xfrm>
            <a:off x="457200" y="1219200"/>
            <a:ext cx="8229600" cy="4525963"/>
          </a:xfrm>
        </p:spPr>
        <p:txBody>
          <a:bodyPr>
            <a:normAutofit/>
          </a:bodyPr>
          <a:lstStyle/>
          <a:p>
            <a:pPr marL="0" indent="0">
              <a:spcBef>
                <a:spcPct val="0"/>
              </a:spcBef>
              <a:buNone/>
            </a:pPr>
            <a:r>
              <a:rPr lang="en-US" sz="29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2.5. </a:t>
            </a:r>
            <a:r>
              <a:rPr lang="en-US" sz="29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Organization.</a:t>
            </a:r>
          </a:p>
          <a:p>
            <a:pPr marL="0" indent="0">
              <a:spcBef>
                <a:spcPct val="0"/>
              </a:spcBef>
              <a:buNone/>
            </a:pPr>
            <a:endParaRPr lang="en-US" sz="29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endParaRPr>
          </a:p>
          <a:p>
            <a:pPr marL="457200" lvl="1" indent="0">
              <a:buNone/>
            </a:pPr>
            <a:endParaRPr lang="en-US" dirty="0"/>
          </a:p>
        </p:txBody>
      </p:sp>
      <p:sp>
        <p:nvSpPr>
          <p:cNvPr id="44" name="TextBox 43"/>
          <p:cNvSpPr txBox="1"/>
          <p:nvPr/>
        </p:nvSpPr>
        <p:spPr>
          <a:xfrm>
            <a:off x="3124200" y="3236257"/>
            <a:ext cx="2133600" cy="67710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smtClean="0">
                <a:latin typeface="Adobe Gothic Std B" pitchFamily="34" charset="-128"/>
                <a:ea typeface="Adobe Gothic Std B" pitchFamily="34" charset="-128"/>
              </a:rPr>
              <a:t>Project manager</a:t>
            </a:r>
          </a:p>
          <a:p>
            <a:pPr algn="ctr"/>
            <a:r>
              <a:rPr lang="en-US" b="1" dirty="0" smtClean="0"/>
              <a:t>(</a:t>
            </a:r>
            <a:r>
              <a:rPr lang="en-US" b="1" dirty="0" err="1" smtClean="0"/>
              <a:t>QuanDm</a:t>
            </a:r>
            <a:r>
              <a:rPr lang="en-US" b="1" dirty="0" smtClean="0"/>
              <a:t>)</a:t>
            </a:r>
            <a:endParaRPr lang="en-US" b="1" dirty="0"/>
          </a:p>
        </p:txBody>
      </p:sp>
      <p:sp>
        <p:nvSpPr>
          <p:cNvPr id="45" name="TextBox 44"/>
          <p:cNvSpPr txBox="1"/>
          <p:nvPr/>
        </p:nvSpPr>
        <p:spPr>
          <a:xfrm>
            <a:off x="228600" y="4912657"/>
            <a:ext cx="1447800"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latin typeface="Adobe Gothic Std B" pitchFamily="34" charset="-128"/>
                <a:ea typeface="Adobe Gothic Std B" pitchFamily="34" charset="-128"/>
              </a:rPr>
              <a:t>SRS </a:t>
            </a:r>
          </a:p>
          <a:p>
            <a:pPr algn="ctr"/>
            <a:r>
              <a:rPr lang="en-US" b="1" dirty="0" smtClean="0">
                <a:latin typeface="Adobe Gothic Std B" pitchFamily="34" charset="-128"/>
                <a:ea typeface="Adobe Gothic Std B" pitchFamily="34" charset="-128"/>
              </a:rPr>
              <a:t>Analysis</a:t>
            </a:r>
            <a:endParaRPr lang="en-US" b="1" dirty="0">
              <a:latin typeface="Adobe Gothic Std B" pitchFamily="34" charset="-128"/>
              <a:ea typeface="Adobe Gothic Std B" pitchFamily="34" charset="-128"/>
            </a:endParaRPr>
          </a:p>
        </p:txBody>
      </p:sp>
      <p:sp>
        <p:nvSpPr>
          <p:cNvPr id="46" name="TextBox 45"/>
          <p:cNvSpPr txBox="1"/>
          <p:nvPr/>
        </p:nvSpPr>
        <p:spPr>
          <a:xfrm>
            <a:off x="4582391" y="4930574"/>
            <a:ext cx="144780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latin typeface="Adobe Gothic Std B" pitchFamily="34" charset="-128"/>
                <a:ea typeface="Adobe Gothic Std B" pitchFamily="34" charset="-128"/>
              </a:rPr>
              <a:t>Coding </a:t>
            </a:r>
          </a:p>
        </p:txBody>
      </p:sp>
      <p:sp>
        <p:nvSpPr>
          <p:cNvPr id="47" name="TextBox 46"/>
          <p:cNvSpPr txBox="1"/>
          <p:nvPr/>
        </p:nvSpPr>
        <p:spPr>
          <a:xfrm>
            <a:off x="6972300" y="4925626"/>
            <a:ext cx="144780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latin typeface="Adobe Gothic Std B" pitchFamily="34" charset="-128"/>
                <a:ea typeface="Adobe Gothic Std B" pitchFamily="34" charset="-128"/>
              </a:rPr>
              <a:t>Testing</a:t>
            </a:r>
          </a:p>
        </p:txBody>
      </p:sp>
      <p:cxnSp>
        <p:nvCxnSpPr>
          <p:cNvPr id="48" name="Straight Connector 47"/>
          <p:cNvCxnSpPr/>
          <p:nvPr/>
        </p:nvCxnSpPr>
        <p:spPr>
          <a:xfrm>
            <a:off x="990600" y="4379257"/>
            <a:ext cx="6705600"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9" name="Straight Connector 48"/>
          <p:cNvCxnSpPr/>
          <p:nvPr/>
        </p:nvCxnSpPr>
        <p:spPr>
          <a:xfrm>
            <a:off x="990600" y="4379257"/>
            <a:ext cx="0" cy="53340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50" name="Straight Connector 49"/>
          <p:cNvCxnSpPr/>
          <p:nvPr/>
        </p:nvCxnSpPr>
        <p:spPr>
          <a:xfrm>
            <a:off x="5306291" y="4379257"/>
            <a:ext cx="0" cy="53340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51" name="Straight Connector 50"/>
          <p:cNvCxnSpPr/>
          <p:nvPr/>
        </p:nvCxnSpPr>
        <p:spPr>
          <a:xfrm>
            <a:off x="7696200" y="4379257"/>
            <a:ext cx="0" cy="53340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52" name="Straight Connector 51"/>
          <p:cNvCxnSpPr/>
          <p:nvPr/>
        </p:nvCxnSpPr>
        <p:spPr>
          <a:xfrm>
            <a:off x="4191000" y="3913365"/>
            <a:ext cx="0" cy="465892"/>
          </a:xfrm>
          <a:prstGeom prst="line">
            <a:avLst/>
          </a:prstGeom>
          <a:ln/>
        </p:spPr>
        <p:style>
          <a:lnRef idx="1">
            <a:schemeClr val="accent5"/>
          </a:lnRef>
          <a:fillRef idx="2">
            <a:schemeClr val="accent5"/>
          </a:fillRef>
          <a:effectRef idx="1">
            <a:schemeClr val="accent5"/>
          </a:effectRef>
          <a:fontRef idx="minor">
            <a:schemeClr val="dk1"/>
          </a:fontRef>
        </p:style>
      </p:cxnSp>
      <p:sp>
        <p:nvSpPr>
          <p:cNvPr id="53" name="TextBox 52"/>
          <p:cNvSpPr txBox="1"/>
          <p:nvPr/>
        </p:nvSpPr>
        <p:spPr>
          <a:xfrm>
            <a:off x="3924300" y="5924360"/>
            <a:ext cx="838200" cy="83099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err="1" smtClean="0">
                <a:ea typeface="Adobe Gothic Std B" pitchFamily="34" charset="-128"/>
              </a:rPr>
              <a:t>Quandm</a:t>
            </a:r>
            <a:endParaRPr lang="en-US" dirty="0" smtClean="0">
              <a:ea typeface="Adobe Gothic Std B" pitchFamily="34" charset="-128"/>
            </a:endParaRPr>
          </a:p>
          <a:p>
            <a:pPr algn="ctr"/>
            <a:endParaRPr lang="en-US" sz="1200" dirty="0" smtClean="0">
              <a:ea typeface="Adobe Gothic Std B" pitchFamily="34" charset="-128"/>
            </a:endParaRPr>
          </a:p>
        </p:txBody>
      </p:sp>
      <p:sp>
        <p:nvSpPr>
          <p:cNvPr id="54" name="TextBox 53"/>
          <p:cNvSpPr txBox="1"/>
          <p:nvPr/>
        </p:nvSpPr>
        <p:spPr>
          <a:xfrm>
            <a:off x="5448300" y="5940770"/>
            <a:ext cx="838200"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err="1" smtClean="0">
                <a:ea typeface="Adobe Gothic Std B" pitchFamily="34" charset="-128"/>
              </a:rPr>
              <a:t>TuanLVA</a:t>
            </a:r>
            <a:endParaRPr lang="en-US" dirty="0" smtClean="0">
              <a:ea typeface="Adobe Gothic Std B" pitchFamily="34" charset="-128"/>
            </a:endParaRPr>
          </a:p>
        </p:txBody>
      </p:sp>
      <p:sp>
        <p:nvSpPr>
          <p:cNvPr id="55" name="TextBox 54"/>
          <p:cNvSpPr txBox="1"/>
          <p:nvPr/>
        </p:nvSpPr>
        <p:spPr>
          <a:xfrm>
            <a:off x="7772400" y="5925350"/>
            <a:ext cx="838200"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err="1" smtClean="0">
                <a:ea typeface="Adobe Gothic Std B" pitchFamily="34" charset="-128"/>
              </a:rPr>
              <a:t>TuanNV</a:t>
            </a:r>
            <a:endParaRPr lang="en-US" dirty="0" smtClean="0">
              <a:ea typeface="Adobe Gothic Std B" pitchFamily="34" charset="-128"/>
            </a:endParaRPr>
          </a:p>
        </p:txBody>
      </p:sp>
      <p:sp>
        <p:nvSpPr>
          <p:cNvPr id="56" name="TextBox 55"/>
          <p:cNvSpPr txBox="1"/>
          <p:nvPr/>
        </p:nvSpPr>
        <p:spPr>
          <a:xfrm>
            <a:off x="6781800" y="5917627"/>
            <a:ext cx="838200"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err="1" smtClean="0">
                <a:ea typeface="Adobe Gothic Std B" pitchFamily="34" charset="-128"/>
              </a:rPr>
              <a:t>TuanLVA</a:t>
            </a:r>
            <a:endParaRPr lang="en-US" sz="1600" dirty="0" smtClean="0">
              <a:ea typeface="Adobe Gothic Std B" pitchFamily="34" charset="-128"/>
            </a:endParaRPr>
          </a:p>
        </p:txBody>
      </p:sp>
      <p:sp>
        <p:nvSpPr>
          <p:cNvPr id="57" name="TextBox 56"/>
          <p:cNvSpPr txBox="1"/>
          <p:nvPr/>
        </p:nvSpPr>
        <p:spPr>
          <a:xfrm>
            <a:off x="1962150" y="5902865"/>
            <a:ext cx="838200"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err="1" smtClean="0">
                <a:ea typeface="Adobe Gothic Std B" pitchFamily="34" charset="-128"/>
              </a:rPr>
              <a:t>Quandm</a:t>
            </a:r>
            <a:endParaRPr lang="en-US" dirty="0" smtClean="0">
              <a:ea typeface="Adobe Gothic Std B" pitchFamily="34" charset="-128"/>
            </a:endParaRPr>
          </a:p>
        </p:txBody>
      </p:sp>
      <p:sp>
        <p:nvSpPr>
          <p:cNvPr id="58" name="TextBox 57"/>
          <p:cNvSpPr txBox="1"/>
          <p:nvPr/>
        </p:nvSpPr>
        <p:spPr>
          <a:xfrm>
            <a:off x="398630" y="5924360"/>
            <a:ext cx="1107739" cy="646331"/>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dirty="0" smtClean="0"/>
              <a:t>All</a:t>
            </a:r>
          </a:p>
          <a:p>
            <a:pPr algn="ctr"/>
            <a:r>
              <a:rPr lang="en-US" dirty="0" smtClean="0"/>
              <a:t>members</a:t>
            </a:r>
            <a:endParaRPr lang="en-US" dirty="0"/>
          </a:p>
        </p:txBody>
      </p:sp>
      <p:cxnSp>
        <p:nvCxnSpPr>
          <p:cNvPr id="59" name="Straight Connector 58"/>
          <p:cNvCxnSpPr>
            <a:endCxn id="57" idx="0"/>
          </p:cNvCxnSpPr>
          <p:nvPr/>
        </p:nvCxnSpPr>
        <p:spPr>
          <a:xfrm>
            <a:off x="2381250" y="5683621"/>
            <a:ext cx="0" cy="219244"/>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60" name="Straight Connector 59"/>
          <p:cNvCxnSpPr/>
          <p:nvPr/>
        </p:nvCxnSpPr>
        <p:spPr>
          <a:xfrm>
            <a:off x="5316682" y="5299906"/>
            <a:ext cx="8412" cy="344269"/>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61" name="Straight Connector 60"/>
          <p:cNvCxnSpPr/>
          <p:nvPr/>
        </p:nvCxnSpPr>
        <p:spPr>
          <a:xfrm>
            <a:off x="4361213" y="5661734"/>
            <a:ext cx="963881" cy="12382"/>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62" name="Straight Connector 61"/>
          <p:cNvCxnSpPr>
            <a:endCxn id="56" idx="0"/>
          </p:cNvCxnSpPr>
          <p:nvPr/>
        </p:nvCxnSpPr>
        <p:spPr>
          <a:xfrm>
            <a:off x="7200900" y="5661734"/>
            <a:ext cx="0" cy="255893"/>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63" name="Straight Connector 62"/>
          <p:cNvCxnSpPr/>
          <p:nvPr/>
        </p:nvCxnSpPr>
        <p:spPr>
          <a:xfrm>
            <a:off x="2381250" y="5674116"/>
            <a:ext cx="1028700"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64" name="Straight Connector 63"/>
          <p:cNvCxnSpPr>
            <a:stCxn id="45" idx="2"/>
            <a:endCxn id="58" idx="0"/>
          </p:cNvCxnSpPr>
          <p:nvPr/>
        </p:nvCxnSpPr>
        <p:spPr>
          <a:xfrm>
            <a:off x="952500" y="5558988"/>
            <a:ext cx="0" cy="365372"/>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65" name="Straight Connector 64"/>
          <p:cNvCxnSpPr>
            <a:endCxn id="55" idx="0"/>
          </p:cNvCxnSpPr>
          <p:nvPr/>
        </p:nvCxnSpPr>
        <p:spPr>
          <a:xfrm>
            <a:off x="8191500" y="5648525"/>
            <a:ext cx="0" cy="276825"/>
          </a:xfrm>
          <a:prstGeom prst="line">
            <a:avLst/>
          </a:prstGeom>
          <a:ln/>
        </p:spPr>
        <p:style>
          <a:lnRef idx="1">
            <a:schemeClr val="accent5"/>
          </a:lnRef>
          <a:fillRef idx="2">
            <a:schemeClr val="accent5"/>
          </a:fillRef>
          <a:effectRef idx="1">
            <a:schemeClr val="accent5"/>
          </a:effectRef>
          <a:fontRef idx="minor">
            <a:schemeClr val="dk1"/>
          </a:fontRef>
        </p:style>
      </p:cxnSp>
      <p:sp>
        <p:nvSpPr>
          <p:cNvPr id="66" name="TextBox 65"/>
          <p:cNvSpPr txBox="1"/>
          <p:nvPr/>
        </p:nvSpPr>
        <p:spPr>
          <a:xfrm>
            <a:off x="3124200" y="2017057"/>
            <a:ext cx="2133600" cy="67710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smtClean="0">
                <a:latin typeface="Adobe Gothic Std B" pitchFamily="34" charset="-128"/>
                <a:ea typeface="Adobe Gothic Std B" pitchFamily="34" charset="-128"/>
              </a:rPr>
              <a:t>Supervisor</a:t>
            </a:r>
          </a:p>
          <a:p>
            <a:pPr algn="ctr"/>
            <a:r>
              <a:rPr lang="en-US" dirty="0" smtClean="0">
                <a:ea typeface="Adobe Gothic Std B" pitchFamily="34" charset="-128"/>
              </a:rPr>
              <a:t>(</a:t>
            </a:r>
            <a:r>
              <a:rPr lang="en-US" dirty="0" err="1" smtClean="0">
                <a:ea typeface="Adobe Gothic Std B" pitchFamily="34" charset="-128"/>
              </a:rPr>
              <a:t>Mr.HaPN</a:t>
            </a:r>
            <a:r>
              <a:rPr lang="en-US" dirty="0" smtClean="0">
                <a:ea typeface="Adobe Gothic Std B" pitchFamily="34" charset="-128"/>
              </a:rPr>
              <a:t>)</a:t>
            </a:r>
            <a:endParaRPr lang="en-US" dirty="0"/>
          </a:p>
        </p:txBody>
      </p:sp>
      <p:cxnSp>
        <p:nvCxnSpPr>
          <p:cNvPr id="67" name="Straight Connector 66"/>
          <p:cNvCxnSpPr>
            <a:stCxn id="66" idx="2"/>
          </p:cNvCxnSpPr>
          <p:nvPr/>
        </p:nvCxnSpPr>
        <p:spPr>
          <a:xfrm>
            <a:off x="4191000" y="2694165"/>
            <a:ext cx="0" cy="542092"/>
          </a:xfrm>
          <a:prstGeom prst="line">
            <a:avLst/>
          </a:prstGeom>
          <a:ln/>
        </p:spPr>
        <p:style>
          <a:lnRef idx="1">
            <a:schemeClr val="accent5"/>
          </a:lnRef>
          <a:fillRef idx="2">
            <a:schemeClr val="accent5"/>
          </a:fillRef>
          <a:effectRef idx="1">
            <a:schemeClr val="accent5"/>
          </a:effectRef>
          <a:fontRef idx="minor">
            <a:schemeClr val="dk1"/>
          </a:fontRef>
        </p:style>
      </p:cxnSp>
      <p:sp>
        <p:nvSpPr>
          <p:cNvPr id="68" name="TextBox 67"/>
          <p:cNvSpPr txBox="1"/>
          <p:nvPr/>
        </p:nvSpPr>
        <p:spPr>
          <a:xfrm>
            <a:off x="2171700" y="4930574"/>
            <a:ext cx="144780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solidFill>
                  <a:schemeClr val="tx1"/>
                </a:solidFill>
                <a:latin typeface="Adobe Gothic Std B" pitchFamily="34" charset="-128"/>
                <a:ea typeface="Adobe Gothic Std B" pitchFamily="34" charset="-128"/>
              </a:rPr>
              <a:t>Design</a:t>
            </a:r>
            <a:endParaRPr lang="en-US" b="1" dirty="0">
              <a:solidFill>
                <a:schemeClr val="tx1"/>
              </a:solidFill>
              <a:latin typeface="Adobe Gothic Std B" pitchFamily="34" charset="-128"/>
              <a:ea typeface="Adobe Gothic Std B" pitchFamily="34" charset="-128"/>
            </a:endParaRPr>
          </a:p>
        </p:txBody>
      </p:sp>
      <p:sp>
        <p:nvSpPr>
          <p:cNvPr id="69" name="TextBox 68"/>
          <p:cNvSpPr txBox="1"/>
          <p:nvPr/>
        </p:nvSpPr>
        <p:spPr>
          <a:xfrm>
            <a:off x="2984912" y="5902864"/>
            <a:ext cx="838200"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err="1" smtClean="0">
                <a:ea typeface="Adobe Gothic Std B" pitchFamily="34" charset="-128"/>
              </a:rPr>
              <a:t>TuanNV</a:t>
            </a:r>
            <a:endParaRPr lang="en-US" dirty="0" smtClean="0">
              <a:ea typeface="Adobe Gothic Std B" pitchFamily="34" charset="-128"/>
            </a:endParaRPr>
          </a:p>
        </p:txBody>
      </p:sp>
      <p:cxnSp>
        <p:nvCxnSpPr>
          <p:cNvPr id="71" name="Straight Connector 70"/>
          <p:cNvCxnSpPr>
            <a:endCxn id="68" idx="0"/>
          </p:cNvCxnSpPr>
          <p:nvPr/>
        </p:nvCxnSpPr>
        <p:spPr>
          <a:xfrm>
            <a:off x="2895600" y="4379257"/>
            <a:ext cx="0" cy="55131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72" name="Straight Connector 71"/>
          <p:cNvCxnSpPr>
            <a:stCxn id="68" idx="2"/>
          </p:cNvCxnSpPr>
          <p:nvPr/>
        </p:nvCxnSpPr>
        <p:spPr>
          <a:xfrm>
            <a:off x="2895600" y="5299906"/>
            <a:ext cx="0" cy="37421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73" name="Straight Connector 72"/>
          <p:cNvCxnSpPr/>
          <p:nvPr/>
        </p:nvCxnSpPr>
        <p:spPr>
          <a:xfrm>
            <a:off x="7690757" y="5304256"/>
            <a:ext cx="0" cy="344269"/>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74" name="Straight Connector 73"/>
          <p:cNvCxnSpPr>
            <a:endCxn id="69" idx="0"/>
          </p:cNvCxnSpPr>
          <p:nvPr/>
        </p:nvCxnSpPr>
        <p:spPr>
          <a:xfrm>
            <a:off x="3404012" y="5695220"/>
            <a:ext cx="0" cy="207644"/>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75" name="Straight Connector 74"/>
          <p:cNvCxnSpPr>
            <a:endCxn id="53" idx="0"/>
          </p:cNvCxnSpPr>
          <p:nvPr/>
        </p:nvCxnSpPr>
        <p:spPr>
          <a:xfrm>
            <a:off x="4343400" y="5661734"/>
            <a:ext cx="0" cy="262626"/>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77" name="Straight Connector 76"/>
          <p:cNvCxnSpPr/>
          <p:nvPr/>
        </p:nvCxnSpPr>
        <p:spPr>
          <a:xfrm>
            <a:off x="7200900" y="5661734"/>
            <a:ext cx="990600"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79" name="Straight Connector 78"/>
          <p:cNvCxnSpPr/>
          <p:nvPr/>
        </p:nvCxnSpPr>
        <p:spPr>
          <a:xfrm>
            <a:off x="5325094" y="5674116"/>
            <a:ext cx="542306" cy="262626"/>
          </a:xfrm>
          <a:prstGeom prst="line">
            <a:avLst/>
          </a:prstGeom>
          <a:ln/>
        </p:spPr>
        <p:style>
          <a:lnRef idx="1">
            <a:schemeClr val="accent5"/>
          </a:lnRef>
          <a:fillRef idx="2">
            <a:schemeClr val="accent5"/>
          </a:fillRef>
          <a:effectRef idx="1">
            <a:schemeClr val="accent5"/>
          </a:effectRef>
          <a:fontRef idx="minor">
            <a:schemeClr val="dk1"/>
          </a:fontRef>
        </p:style>
      </p:cxnSp>
      <p:pic>
        <p:nvPicPr>
          <p:cNvPr id="80" name="Picture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81" name="TextBox 80"/>
          <p:cNvSpPr txBox="1"/>
          <p:nvPr/>
        </p:nvSpPr>
        <p:spPr>
          <a:xfrm>
            <a:off x="1030310" y="154546"/>
            <a:ext cx="7122016" cy="707886"/>
          </a:xfrm>
          <a:prstGeom prst="rect">
            <a:avLst/>
          </a:prstGeom>
          <a:noFill/>
        </p:spPr>
        <p:txBody>
          <a:bodyPr wrap="square" rtlCol="0">
            <a:spAutoFit/>
          </a:bodyPr>
          <a:lstStyle/>
          <a:p>
            <a:pPr algn="ctr"/>
            <a:r>
              <a:rPr lang="en-US" sz="4000" b="1">
                <a:ln w="6600">
                  <a:solidFill>
                    <a:schemeClr val="accent2"/>
                  </a:solidFill>
                  <a:prstDash val="solid"/>
                </a:ln>
                <a:solidFill>
                  <a:srgbClr val="FFFFFF"/>
                </a:solidFill>
                <a:effectLst>
                  <a:outerShdw dist="38100" dir="2700000" algn="tl" rotWithShape="0">
                    <a:schemeClr val="accent2"/>
                  </a:outerShdw>
                </a:effectLst>
              </a:rPr>
              <a:t>2. Project management</a:t>
            </a:r>
          </a:p>
        </p:txBody>
      </p:sp>
    </p:spTree>
    <p:extLst>
      <p:ext uri="{BB962C8B-B14F-4D97-AF65-F5344CB8AC3E}">
        <p14:creationId xmlns:p14="http://schemas.microsoft.com/office/powerpoint/2010/main" val="288773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anim calcmode="lin" valueType="num">
                                      <p:cBhvr>
                                        <p:cTn id="12" dur="500" fill="hold"/>
                                        <p:tgtEl>
                                          <p:spTgt spid="66"/>
                                        </p:tgtEl>
                                        <p:attrNameLst>
                                          <p:attrName>ppt_x</p:attrName>
                                        </p:attrNameLst>
                                      </p:cBhvr>
                                      <p:tavLst>
                                        <p:tav tm="0">
                                          <p:val>
                                            <p:strVal val="#ppt_x"/>
                                          </p:val>
                                        </p:tav>
                                        <p:tav tm="100000">
                                          <p:val>
                                            <p:strVal val="#ppt_x"/>
                                          </p:val>
                                        </p:tav>
                                      </p:tavLst>
                                    </p:anim>
                                    <p:anim calcmode="lin" valueType="num">
                                      <p:cBhvr>
                                        <p:cTn id="13" dur="500" fill="hold"/>
                                        <p:tgtEl>
                                          <p:spTgt spid="66"/>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
                                        <p:tgtEl>
                                          <p:spTgt spid="67"/>
                                        </p:tgtEl>
                                      </p:cBhvr>
                                    </p:animEffect>
                                  </p:childTnLst>
                                </p:cTn>
                              </p:par>
                            </p:childTnLst>
                          </p:cTn>
                        </p:par>
                        <p:par>
                          <p:cTn id="18" fill="hold">
                            <p:stCondLst>
                              <p:cond delay="600"/>
                            </p:stCondLst>
                            <p:childTnLst>
                              <p:par>
                                <p:cTn id="19" presetID="47" presetClass="entr" presetSubtype="0"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anim calcmode="lin" valueType="num">
                                      <p:cBhvr>
                                        <p:cTn id="22" dur="500" fill="hold"/>
                                        <p:tgtEl>
                                          <p:spTgt spid="44"/>
                                        </p:tgtEl>
                                        <p:attrNameLst>
                                          <p:attrName>ppt_x</p:attrName>
                                        </p:attrNameLst>
                                      </p:cBhvr>
                                      <p:tavLst>
                                        <p:tav tm="0">
                                          <p:val>
                                            <p:strVal val="#ppt_x"/>
                                          </p:val>
                                        </p:tav>
                                        <p:tav tm="100000">
                                          <p:val>
                                            <p:strVal val="#ppt_x"/>
                                          </p:val>
                                        </p:tav>
                                      </p:tavLst>
                                    </p:anim>
                                    <p:anim calcmode="lin" valueType="num">
                                      <p:cBhvr>
                                        <p:cTn id="23" dur="500" fill="hold"/>
                                        <p:tgtEl>
                                          <p:spTgt spid="44"/>
                                        </p:tgtEl>
                                        <p:attrNameLst>
                                          <p:attrName>ppt_y</p:attrName>
                                        </p:attrNameLst>
                                      </p:cBhvr>
                                      <p:tavLst>
                                        <p:tav tm="0">
                                          <p:val>
                                            <p:strVal val="#ppt_y-.1"/>
                                          </p:val>
                                        </p:tav>
                                        <p:tav tm="100000">
                                          <p:val>
                                            <p:strVal val="#ppt_y"/>
                                          </p:val>
                                        </p:tav>
                                      </p:tavLst>
                                    </p:anim>
                                  </p:childTnLst>
                                </p:cTn>
                              </p:par>
                            </p:childTnLst>
                          </p:cTn>
                        </p:par>
                        <p:par>
                          <p:cTn id="24" fill="hold">
                            <p:stCondLst>
                              <p:cond delay="1100"/>
                            </p:stCondLst>
                            <p:childTnLst>
                              <p:par>
                                <p:cTn id="25" presetID="10" presetClass="entr" presetSubtype="0"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
                                        <p:tgtEl>
                                          <p:spTgt spid="52"/>
                                        </p:tgtEl>
                                      </p:cBhvr>
                                    </p:animEffect>
                                  </p:childTnLst>
                                </p:cTn>
                              </p:par>
                            </p:childTnLst>
                          </p:cTn>
                        </p:par>
                        <p:par>
                          <p:cTn id="28" fill="hold">
                            <p:stCondLst>
                              <p:cond delay="1200"/>
                            </p:stCondLst>
                            <p:childTnLst>
                              <p:par>
                                <p:cTn id="29" presetID="10" presetClass="entr" presetSubtype="0"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
                                        <p:tgtEl>
                                          <p:spTgt spid="48"/>
                                        </p:tgtEl>
                                      </p:cBhvr>
                                    </p:animEffect>
                                  </p:childTnLst>
                                </p:cTn>
                              </p:par>
                            </p:childTnLst>
                          </p:cTn>
                        </p:par>
                        <p:par>
                          <p:cTn id="32" fill="hold">
                            <p:stCondLst>
                              <p:cond delay="1300"/>
                            </p:stCondLst>
                            <p:childTnLst>
                              <p:par>
                                <p:cTn id="33" presetID="10"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
                                        <p:tgtEl>
                                          <p:spTgt spid="49"/>
                                        </p:tgtEl>
                                      </p:cBhvr>
                                    </p:animEffect>
                                  </p:childTnLst>
                                </p:cTn>
                              </p:par>
                            </p:childTnLst>
                          </p:cTn>
                        </p:par>
                        <p:par>
                          <p:cTn id="36" fill="hold">
                            <p:stCondLst>
                              <p:cond delay="1400"/>
                            </p:stCondLst>
                            <p:childTnLst>
                              <p:par>
                                <p:cTn id="37" presetID="10"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
                                        <p:tgtEl>
                                          <p:spTgt spid="50"/>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
                                        <p:tgtEl>
                                          <p:spTgt spid="51"/>
                                        </p:tgtEl>
                                      </p:cBhvr>
                                    </p:animEffect>
                                  </p:childTnLst>
                                </p:cTn>
                              </p:par>
                            </p:childTnLst>
                          </p:cTn>
                        </p:par>
                        <p:par>
                          <p:cTn id="44" fill="hold">
                            <p:stCondLst>
                              <p:cond delay="1600"/>
                            </p:stCondLst>
                            <p:childTnLst>
                              <p:par>
                                <p:cTn id="45" presetID="42"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200"/>
                                        <p:tgtEl>
                                          <p:spTgt spid="45"/>
                                        </p:tgtEl>
                                      </p:cBhvr>
                                    </p:animEffect>
                                    <p:anim calcmode="lin" valueType="num">
                                      <p:cBhvr>
                                        <p:cTn id="48" dur="200" fill="hold"/>
                                        <p:tgtEl>
                                          <p:spTgt spid="45"/>
                                        </p:tgtEl>
                                        <p:attrNameLst>
                                          <p:attrName>ppt_x</p:attrName>
                                        </p:attrNameLst>
                                      </p:cBhvr>
                                      <p:tavLst>
                                        <p:tav tm="0">
                                          <p:val>
                                            <p:strVal val="#ppt_x"/>
                                          </p:val>
                                        </p:tav>
                                        <p:tav tm="100000">
                                          <p:val>
                                            <p:strVal val="#ppt_x"/>
                                          </p:val>
                                        </p:tav>
                                      </p:tavLst>
                                    </p:anim>
                                    <p:anim calcmode="lin" valueType="num">
                                      <p:cBhvr>
                                        <p:cTn id="49" dur="200" fill="hold"/>
                                        <p:tgtEl>
                                          <p:spTgt spid="45"/>
                                        </p:tgtEl>
                                        <p:attrNameLst>
                                          <p:attrName>ppt_y</p:attrName>
                                        </p:attrNameLst>
                                      </p:cBhvr>
                                      <p:tavLst>
                                        <p:tav tm="0">
                                          <p:val>
                                            <p:strVal val="#ppt_y+.1"/>
                                          </p:val>
                                        </p:tav>
                                        <p:tav tm="100000">
                                          <p:val>
                                            <p:strVal val="#ppt_y"/>
                                          </p:val>
                                        </p:tav>
                                      </p:tavLst>
                                    </p:anim>
                                  </p:childTnLst>
                                </p:cTn>
                              </p:par>
                            </p:childTnLst>
                          </p:cTn>
                        </p:par>
                        <p:par>
                          <p:cTn id="50" fill="hold">
                            <p:stCondLst>
                              <p:cond delay="1800"/>
                            </p:stCondLst>
                            <p:childTnLst>
                              <p:par>
                                <p:cTn id="51" presetID="42" presetClass="entr" presetSubtype="0" fill="hold" grpId="0"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200"/>
                                        <p:tgtEl>
                                          <p:spTgt spid="68"/>
                                        </p:tgtEl>
                                      </p:cBhvr>
                                    </p:animEffect>
                                    <p:anim calcmode="lin" valueType="num">
                                      <p:cBhvr>
                                        <p:cTn id="54" dur="200" fill="hold"/>
                                        <p:tgtEl>
                                          <p:spTgt spid="68"/>
                                        </p:tgtEl>
                                        <p:attrNameLst>
                                          <p:attrName>ppt_x</p:attrName>
                                        </p:attrNameLst>
                                      </p:cBhvr>
                                      <p:tavLst>
                                        <p:tav tm="0">
                                          <p:val>
                                            <p:strVal val="#ppt_x"/>
                                          </p:val>
                                        </p:tav>
                                        <p:tav tm="100000">
                                          <p:val>
                                            <p:strVal val="#ppt_x"/>
                                          </p:val>
                                        </p:tav>
                                      </p:tavLst>
                                    </p:anim>
                                    <p:anim calcmode="lin" valueType="num">
                                      <p:cBhvr>
                                        <p:cTn id="55" dur="200" fill="hold"/>
                                        <p:tgtEl>
                                          <p:spTgt spid="68"/>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200"/>
                                        <p:tgtEl>
                                          <p:spTgt spid="46"/>
                                        </p:tgtEl>
                                      </p:cBhvr>
                                    </p:animEffect>
                                    <p:anim calcmode="lin" valueType="num">
                                      <p:cBhvr>
                                        <p:cTn id="60" dur="200" fill="hold"/>
                                        <p:tgtEl>
                                          <p:spTgt spid="46"/>
                                        </p:tgtEl>
                                        <p:attrNameLst>
                                          <p:attrName>ppt_x</p:attrName>
                                        </p:attrNameLst>
                                      </p:cBhvr>
                                      <p:tavLst>
                                        <p:tav tm="0">
                                          <p:val>
                                            <p:strVal val="#ppt_x"/>
                                          </p:val>
                                        </p:tav>
                                        <p:tav tm="100000">
                                          <p:val>
                                            <p:strVal val="#ppt_x"/>
                                          </p:val>
                                        </p:tav>
                                      </p:tavLst>
                                    </p:anim>
                                    <p:anim calcmode="lin" valueType="num">
                                      <p:cBhvr>
                                        <p:cTn id="61" dur="2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2200"/>
                            </p:stCondLst>
                            <p:childTnLst>
                              <p:par>
                                <p:cTn id="63" presetID="42"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200"/>
                                        <p:tgtEl>
                                          <p:spTgt spid="47"/>
                                        </p:tgtEl>
                                      </p:cBhvr>
                                    </p:animEffect>
                                    <p:anim calcmode="lin" valueType="num">
                                      <p:cBhvr>
                                        <p:cTn id="66" dur="200" fill="hold"/>
                                        <p:tgtEl>
                                          <p:spTgt spid="47"/>
                                        </p:tgtEl>
                                        <p:attrNameLst>
                                          <p:attrName>ppt_x</p:attrName>
                                        </p:attrNameLst>
                                      </p:cBhvr>
                                      <p:tavLst>
                                        <p:tav tm="0">
                                          <p:val>
                                            <p:strVal val="#ppt_x"/>
                                          </p:val>
                                        </p:tav>
                                        <p:tav tm="100000">
                                          <p:val>
                                            <p:strVal val="#ppt_x"/>
                                          </p:val>
                                        </p:tav>
                                      </p:tavLst>
                                    </p:anim>
                                    <p:anim calcmode="lin" valueType="num">
                                      <p:cBhvr>
                                        <p:cTn id="67" dur="200" fill="hold"/>
                                        <p:tgtEl>
                                          <p:spTgt spid="47"/>
                                        </p:tgtEl>
                                        <p:attrNameLst>
                                          <p:attrName>ppt_y</p:attrName>
                                        </p:attrNameLst>
                                      </p:cBhvr>
                                      <p:tavLst>
                                        <p:tav tm="0">
                                          <p:val>
                                            <p:strVal val="#ppt_y+.1"/>
                                          </p:val>
                                        </p:tav>
                                        <p:tav tm="100000">
                                          <p:val>
                                            <p:strVal val="#ppt_y"/>
                                          </p:val>
                                        </p:tav>
                                      </p:tavLst>
                                    </p:anim>
                                  </p:childTnLst>
                                </p:cTn>
                              </p:par>
                            </p:childTnLst>
                          </p:cTn>
                        </p:par>
                        <p:par>
                          <p:cTn id="68" fill="hold">
                            <p:stCondLst>
                              <p:cond delay="2400"/>
                            </p:stCondLst>
                            <p:childTnLst>
                              <p:par>
                                <p:cTn id="69" presetID="10" presetClass="entr" presetSubtype="0" fill="hold"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100"/>
                                        <p:tgtEl>
                                          <p:spTgt spid="64"/>
                                        </p:tgtEl>
                                      </p:cBhvr>
                                    </p:animEffect>
                                  </p:childTnLst>
                                </p:cTn>
                              </p:par>
                            </p:childTnLst>
                          </p:cTn>
                        </p:par>
                        <p:par>
                          <p:cTn id="72" fill="hold">
                            <p:stCondLst>
                              <p:cond delay="2500"/>
                            </p:stCondLst>
                            <p:childTnLst>
                              <p:par>
                                <p:cTn id="73" presetID="10" presetClass="entr" presetSubtype="0" fill="hold"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100"/>
                                        <p:tgtEl>
                                          <p:spTgt spid="59"/>
                                        </p:tgtEl>
                                      </p:cBhvr>
                                    </p:animEffect>
                                  </p:childTnLst>
                                </p:cTn>
                              </p:par>
                            </p:childTnLst>
                          </p:cTn>
                        </p:par>
                        <p:par>
                          <p:cTn id="76" fill="hold">
                            <p:stCondLst>
                              <p:cond delay="2600"/>
                            </p:stCondLst>
                            <p:childTnLst>
                              <p:par>
                                <p:cTn id="77" presetID="10" presetClass="entr" presetSubtype="0" fill="hold"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
                                        <p:tgtEl>
                                          <p:spTgt spid="60"/>
                                        </p:tgtEl>
                                      </p:cBhvr>
                                    </p:animEffect>
                                  </p:childTnLst>
                                </p:cTn>
                              </p:par>
                            </p:childTnLst>
                          </p:cTn>
                        </p:par>
                        <p:par>
                          <p:cTn id="80" fill="hold">
                            <p:stCondLst>
                              <p:cond delay="2700"/>
                            </p:stCondLst>
                            <p:childTnLst>
                              <p:par>
                                <p:cTn id="81" presetID="10"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
                                        <p:tgtEl>
                                          <p:spTgt spid="61"/>
                                        </p:tgtEl>
                                      </p:cBhvr>
                                    </p:animEffect>
                                  </p:childTnLst>
                                </p:cTn>
                              </p:par>
                            </p:childTnLst>
                          </p:cTn>
                        </p:par>
                        <p:par>
                          <p:cTn id="84" fill="hold">
                            <p:stCondLst>
                              <p:cond delay="2800"/>
                            </p:stCondLst>
                            <p:childTnLst>
                              <p:par>
                                <p:cTn id="85" presetID="10" presetClass="entr" presetSubtype="0" fill="hold"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
                                        <p:tgtEl>
                                          <p:spTgt spid="62"/>
                                        </p:tgtEl>
                                      </p:cBhvr>
                                    </p:animEffect>
                                  </p:childTnLst>
                                </p:cTn>
                              </p:par>
                            </p:childTnLst>
                          </p:cTn>
                        </p:par>
                        <p:par>
                          <p:cTn id="88" fill="hold">
                            <p:stCondLst>
                              <p:cond delay="2900"/>
                            </p:stCondLst>
                            <p:childTnLst>
                              <p:par>
                                <p:cTn id="89" presetID="10" presetClass="entr" presetSubtype="0"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100"/>
                                        <p:tgtEl>
                                          <p:spTgt spid="63"/>
                                        </p:tgtEl>
                                      </p:cBhvr>
                                    </p:animEffect>
                                  </p:childTnLst>
                                </p:cTn>
                              </p:par>
                              <p:par>
                                <p:cTn id="92" presetID="10" presetClass="entr" presetSubtype="0" fill="hold"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par>
                          <p:cTn id="95" fill="hold">
                            <p:stCondLst>
                              <p:cond delay="3400"/>
                            </p:stCondLst>
                            <p:childTnLst>
                              <p:par>
                                <p:cTn id="96" presetID="42" presetClass="entr" presetSubtype="0" fill="hold" grpId="0"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200"/>
                                        <p:tgtEl>
                                          <p:spTgt spid="58"/>
                                        </p:tgtEl>
                                      </p:cBhvr>
                                    </p:animEffect>
                                    <p:anim calcmode="lin" valueType="num">
                                      <p:cBhvr>
                                        <p:cTn id="99" dur="200" fill="hold"/>
                                        <p:tgtEl>
                                          <p:spTgt spid="58"/>
                                        </p:tgtEl>
                                        <p:attrNameLst>
                                          <p:attrName>ppt_x</p:attrName>
                                        </p:attrNameLst>
                                      </p:cBhvr>
                                      <p:tavLst>
                                        <p:tav tm="0">
                                          <p:val>
                                            <p:strVal val="#ppt_x"/>
                                          </p:val>
                                        </p:tav>
                                        <p:tav tm="100000">
                                          <p:val>
                                            <p:strVal val="#ppt_x"/>
                                          </p:val>
                                        </p:tav>
                                      </p:tavLst>
                                    </p:anim>
                                    <p:anim calcmode="lin" valueType="num">
                                      <p:cBhvr>
                                        <p:cTn id="100" dur="200" fill="hold"/>
                                        <p:tgtEl>
                                          <p:spTgt spid="58"/>
                                        </p:tgtEl>
                                        <p:attrNameLst>
                                          <p:attrName>ppt_y</p:attrName>
                                        </p:attrNameLst>
                                      </p:cBhvr>
                                      <p:tavLst>
                                        <p:tav tm="0">
                                          <p:val>
                                            <p:strVal val="#ppt_y+.1"/>
                                          </p:val>
                                        </p:tav>
                                        <p:tav tm="100000">
                                          <p:val>
                                            <p:strVal val="#ppt_y"/>
                                          </p:val>
                                        </p:tav>
                                      </p:tavLst>
                                    </p:anim>
                                  </p:childTnLst>
                                </p:cTn>
                              </p:par>
                            </p:childTnLst>
                          </p:cTn>
                        </p:par>
                        <p:par>
                          <p:cTn id="101" fill="hold">
                            <p:stCondLst>
                              <p:cond delay="3600"/>
                            </p:stCondLst>
                            <p:childTnLst>
                              <p:par>
                                <p:cTn id="102" presetID="42" presetClass="entr" presetSubtype="0" fill="hold" grpId="0"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200"/>
                                        <p:tgtEl>
                                          <p:spTgt spid="57"/>
                                        </p:tgtEl>
                                      </p:cBhvr>
                                    </p:animEffect>
                                    <p:anim calcmode="lin" valueType="num">
                                      <p:cBhvr>
                                        <p:cTn id="105" dur="200" fill="hold"/>
                                        <p:tgtEl>
                                          <p:spTgt spid="57"/>
                                        </p:tgtEl>
                                        <p:attrNameLst>
                                          <p:attrName>ppt_x</p:attrName>
                                        </p:attrNameLst>
                                      </p:cBhvr>
                                      <p:tavLst>
                                        <p:tav tm="0">
                                          <p:val>
                                            <p:strVal val="#ppt_x"/>
                                          </p:val>
                                        </p:tav>
                                        <p:tav tm="100000">
                                          <p:val>
                                            <p:strVal val="#ppt_x"/>
                                          </p:val>
                                        </p:tav>
                                      </p:tavLst>
                                    </p:anim>
                                    <p:anim calcmode="lin" valueType="num">
                                      <p:cBhvr>
                                        <p:cTn id="106" dur="200" fill="hold"/>
                                        <p:tgtEl>
                                          <p:spTgt spid="57"/>
                                        </p:tgtEl>
                                        <p:attrNameLst>
                                          <p:attrName>ppt_y</p:attrName>
                                        </p:attrNameLst>
                                      </p:cBhvr>
                                      <p:tavLst>
                                        <p:tav tm="0">
                                          <p:val>
                                            <p:strVal val="#ppt_y+.1"/>
                                          </p:val>
                                        </p:tav>
                                        <p:tav tm="100000">
                                          <p:val>
                                            <p:strVal val="#ppt_y"/>
                                          </p:val>
                                        </p:tav>
                                      </p:tavLst>
                                    </p:anim>
                                  </p:childTnLst>
                                </p:cTn>
                              </p:par>
                            </p:childTnLst>
                          </p:cTn>
                        </p:par>
                        <p:par>
                          <p:cTn id="107" fill="hold">
                            <p:stCondLst>
                              <p:cond delay="3800"/>
                            </p:stCondLst>
                            <p:childTnLst>
                              <p:par>
                                <p:cTn id="108" presetID="42" presetClass="entr" presetSubtype="0"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200"/>
                                        <p:tgtEl>
                                          <p:spTgt spid="69"/>
                                        </p:tgtEl>
                                      </p:cBhvr>
                                    </p:animEffect>
                                    <p:anim calcmode="lin" valueType="num">
                                      <p:cBhvr>
                                        <p:cTn id="111" dur="200" fill="hold"/>
                                        <p:tgtEl>
                                          <p:spTgt spid="69"/>
                                        </p:tgtEl>
                                        <p:attrNameLst>
                                          <p:attrName>ppt_x</p:attrName>
                                        </p:attrNameLst>
                                      </p:cBhvr>
                                      <p:tavLst>
                                        <p:tav tm="0">
                                          <p:val>
                                            <p:strVal val="#ppt_x"/>
                                          </p:val>
                                        </p:tav>
                                        <p:tav tm="100000">
                                          <p:val>
                                            <p:strVal val="#ppt_x"/>
                                          </p:val>
                                        </p:tav>
                                      </p:tavLst>
                                    </p:anim>
                                    <p:anim calcmode="lin" valueType="num">
                                      <p:cBhvr>
                                        <p:cTn id="112" dur="200" fill="hold"/>
                                        <p:tgtEl>
                                          <p:spTgt spid="69"/>
                                        </p:tgtEl>
                                        <p:attrNameLst>
                                          <p:attrName>ppt_y</p:attrName>
                                        </p:attrNameLst>
                                      </p:cBhvr>
                                      <p:tavLst>
                                        <p:tav tm="0">
                                          <p:val>
                                            <p:strVal val="#ppt_y+.1"/>
                                          </p:val>
                                        </p:tav>
                                        <p:tav tm="100000">
                                          <p:val>
                                            <p:strVal val="#ppt_y"/>
                                          </p:val>
                                        </p:tav>
                                      </p:tavLst>
                                    </p:anim>
                                  </p:childTnLst>
                                </p:cTn>
                              </p:par>
                            </p:childTnLst>
                          </p:cTn>
                        </p:par>
                        <p:par>
                          <p:cTn id="113" fill="hold">
                            <p:stCondLst>
                              <p:cond delay="4000"/>
                            </p:stCondLst>
                            <p:childTnLst>
                              <p:par>
                                <p:cTn id="114" presetID="42" presetClass="entr" presetSubtype="0" fill="hold" grpId="0" nodeType="after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200"/>
                                        <p:tgtEl>
                                          <p:spTgt spid="53"/>
                                        </p:tgtEl>
                                      </p:cBhvr>
                                    </p:animEffect>
                                    <p:anim calcmode="lin" valueType="num">
                                      <p:cBhvr>
                                        <p:cTn id="117" dur="200" fill="hold"/>
                                        <p:tgtEl>
                                          <p:spTgt spid="53"/>
                                        </p:tgtEl>
                                        <p:attrNameLst>
                                          <p:attrName>ppt_x</p:attrName>
                                        </p:attrNameLst>
                                      </p:cBhvr>
                                      <p:tavLst>
                                        <p:tav tm="0">
                                          <p:val>
                                            <p:strVal val="#ppt_x"/>
                                          </p:val>
                                        </p:tav>
                                        <p:tav tm="100000">
                                          <p:val>
                                            <p:strVal val="#ppt_x"/>
                                          </p:val>
                                        </p:tav>
                                      </p:tavLst>
                                    </p:anim>
                                    <p:anim calcmode="lin" valueType="num">
                                      <p:cBhvr>
                                        <p:cTn id="118" dur="200" fill="hold"/>
                                        <p:tgtEl>
                                          <p:spTgt spid="53"/>
                                        </p:tgtEl>
                                        <p:attrNameLst>
                                          <p:attrName>ppt_y</p:attrName>
                                        </p:attrNameLst>
                                      </p:cBhvr>
                                      <p:tavLst>
                                        <p:tav tm="0">
                                          <p:val>
                                            <p:strVal val="#ppt_y+.1"/>
                                          </p:val>
                                        </p:tav>
                                        <p:tav tm="100000">
                                          <p:val>
                                            <p:strVal val="#ppt_y"/>
                                          </p:val>
                                        </p:tav>
                                      </p:tavLst>
                                    </p:anim>
                                  </p:childTnLst>
                                </p:cTn>
                              </p:par>
                            </p:childTnLst>
                          </p:cTn>
                        </p:par>
                        <p:par>
                          <p:cTn id="119" fill="hold">
                            <p:stCondLst>
                              <p:cond delay="4200"/>
                            </p:stCondLst>
                            <p:childTnLst>
                              <p:par>
                                <p:cTn id="120" presetID="42" presetClass="entr" presetSubtype="0" fill="hold" grpId="0" nodeType="after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fade">
                                      <p:cBhvr>
                                        <p:cTn id="122" dur="200"/>
                                        <p:tgtEl>
                                          <p:spTgt spid="54"/>
                                        </p:tgtEl>
                                      </p:cBhvr>
                                    </p:animEffect>
                                    <p:anim calcmode="lin" valueType="num">
                                      <p:cBhvr>
                                        <p:cTn id="123" dur="200" fill="hold"/>
                                        <p:tgtEl>
                                          <p:spTgt spid="54"/>
                                        </p:tgtEl>
                                        <p:attrNameLst>
                                          <p:attrName>ppt_x</p:attrName>
                                        </p:attrNameLst>
                                      </p:cBhvr>
                                      <p:tavLst>
                                        <p:tav tm="0">
                                          <p:val>
                                            <p:strVal val="#ppt_x"/>
                                          </p:val>
                                        </p:tav>
                                        <p:tav tm="100000">
                                          <p:val>
                                            <p:strVal val="#ppt_x"/>
                                          </p:val>
                                        </p:tav>
                                      </p:tavLst>
                                    </p:anim>
                                    <p:anim calcmode="lin" valueType="num">
                                      <p:cBhvr>
                                        <p:cTn id="124" dur="200" fill="hold"/>
                                        <p:tgtEl>
                                          <p:spTgt spid="54"/>
                                        </p:tgtEl>
                                        <p:attrNameLst>
                                          <p:attrName>ppt_y</p:attrName>
                                        </p:attrNameLst>
                                      </p:cBhvr>
                                      <p:tavLst>
                                        <p:tav tm="0">
                                          <p:val>
                                            <p:strVal val="#ppt_y+.1"/>
                                          </p:val>
                                        </p:tav>
                                        <p:tav tm="100000">
                                          <p:val>
                                            <p:strVal val="#ppt_y"/>
                                          </p:val>
                                        </p:tav>
                                      </p:tavLst>
                                    </p:anim>
                                  </p:childTnLst>
                                </p:cTn>
                              </p:par>
                            </p:childTnLst>
                          </p:cTn>
                        </p:par>
                        <p:par>
                          <p:cTn id="125" fill="hold">
                            <p:stCondLst>
                              <p:cond delay="4400"/>
                            </p:stCondLst>
                            <p:childTnLst>
                              <p:par>
                                <p:cTn id="126" presetID="42" presetClass="entr" presetSubtype="0" fill="hold" grpId="0" nodeType="after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fade">
                                      <p:cBhvr>
                                        <p:cTn id="128" dur="200"/>
                                        <p:tgtEl>
                                          <p:spTgt spid="56"/>
                                        </p:tgtEl>
                                      </p:cBhvr>
                                    </p:animEffect>
                                    <p:anim calcmode="lin" valueType="num">
                                      <p:cBhvr>
                                        <p:cTn id="129" dur="200" fill="hold"/>
                                        <p:tgtEl>
                                          <p:spTgt spid="56"/>
                                        </p:tgtEl>
                                        <p:attrNameLst>
                                          <p:attrName>ppt_x</p:attrName>
                                        </p:attrNameLst>
                                      </p:cBhvr>
                                      <p:tavLst>
                                        <p:tav tm="0">
                                          <p:val>
                                            <p:strVal val="#ppt_x"/>
                                          </p:val>
                                        </p:tav>
                                        <p:tav tm="100000">
                                          <p:val>
                                            <p:strVal val="#ppt_x"/>
                                          </p:val>
                                        </p:tav>
                                      </p:tavLst>
                                    </p:anim>
                                    <p:anim calcmode="lin" valueType="num">
                                      <p:cBhvr>
                                        <p:cTn id="130" dur="200" fill="hold"/>
                                        <p:tgtEl>
                                          <p:spTgt spid="56"/>
                                        </p:tgtEl>
                                        <p:attrNameLst>
                                          <p:attrName>ppt_y</p:attrName>
                                        </p:attrNameLst>
                                      </p:cBhvr>
                                      <p:tavLst>
                                        <p:tav tm="0">
                                          <p:val>
                                            <p:strVal val="#ppt_y+.1"/>
                                          </p:val>
                                        </p:tav>
                                        <p:tav tm="100000">
                                          <p:val>
                                            <p:strVal val="#ppt_y"/>
                                          </p:val>
                                        </p:tav>
                                      </p:tavLst>
                                    </p:anim>
                                  </p:childTnLst>
                                </p:cTn>
                              </p:par>
                            </p:childTnLst>
                          </p:cTn>
                        </p:par>
                        <p:par>
                          <p:cTn id="131" fill="hold">
                            <p:stCondLst>
                              <p:cond delay="4600"/>
                            </p:stCondLst>
                            <p:childTnLst>
                              <p:par>
                                <p:cTn id="132" presetID="42" presetClass="entr" presetSubtype="0" fill="hold" grpId="0" nodeType="afterEffect">
                                  <p:stCondLst>
                                    <p:cond delay="0"/>
                                  </p:stCondLst>
                                  <p:childTnLst>
                                    <p:set>
                                      <p:cBhvr>
                                        <p:cTn id="133" dur="1" fill="hold">
                                          <p:stCondLst>
                                            <p:cond delay="0"/>
                                          </p:stCondLst>
                                        </p:cTn>
                                        <p:tgtEl>
                                          <p:spTgt spid="55"/>
                                        </p:tgtEl>
                                        <p:attrNameLst>
                                          <p:attrName>style.visibility</p:attrName>
                                        </p:attrNameLst>
                                      </p:cBhvr>
                                      <p:to>
                                        <p:strVal val="visible"/>
                                      </p:to>
                                    </p:set>
                                    <p:animEffect transition="in" filter="fade">
                                      <p:cBhvr>
                                        <p:cTn id="134" dur="200"/>
                                        <p:tgtEl>
                                          <p:spTgt spid="55"/>
                                        </p:tgtEl>
                                      </p:cBhvr>
                                    </p:animEffect>
                                    <p:anim calcmode="lin" valueType="num">
                                      <p:cBhvr>
                                        <p:cTn id="135" dur="200" fill="hold"/>
                                        <p:tgtEl>
                                          <p:spTgt spid="55"/>
                                        </p:tgtEl>
                                        <p:attrNameLst>
                                          <p:attrName>ppt_x</p:attrName>
                                        </p:attrNameLst>
                                      </p:cBhvr>
                                      <p:tavLst>
                                        <p:tav tm="0">
                                          <p:val>
                                            <p:strVal val="#ppt_x"/>
                                          </p:val>
                                        </p:tav>
                                        <p:tav tm="100000">
                                          <p:val>
                                            <p:strVal val="#ppt_x"/>
                                          </p:val>
                                        </p:tav>
                                      </p:tavLst>
                                    </p:anim>
                                    <p:anim calcmode="lin" valueType="num">
                                      <p:cBhvr>
                                        <p:cTn id="136" dur="200" fill="hold"/>
                                        <p:tgtEl>
                                          <p:spTgt spid="55"/>
                                        </p:tgtEl>
                                        <p:attrNameLst>
                                          <p:attrName>ppt_y</p:attrName>
                                        </p:attrNameLst>
                                      </p:cBhvr>
                                      <p:tavLst>
                                        <p:tav tm="0">
                                          <p:val>
                                            <p:strVal val="#ppt_y+.1"/>
                                          </p:val>
                                        </p:tav>
                                        <p:tav tm="100000">
                                          <p:val>
                                            <p:strVal val="#ppt_y"/>
                                          </p:val>
                                        </p:tav>
                                      </p:tavLst>
                                    </p:anim>
                                  </p:childTnLst>
                                </p:cTn>
                              </p:par>
                            </p:childTnLst>
                          </p:cTn>
                        </p:par>
                        <p:par>
                          <p:cTn id="137" fill="hold">
                            <p:stCondLst>
                              <p:cond delay="4800"/>
                            </p:stCondLst>
                            <p:childTnLst>
                              <p:par>
                                <p:cTn id="138" presetID="10" presetClass="entr" presetSubtype="0" fill="hold" nodeType="afterEffect">
                                  <p:stCondLst>
                                    <p:cond delay="0"/>
                                  </p:stCondLst>
                                  <p:childTnLst>
                                    <p:set>
                                      <p:cBhvr>
                                        <p:cTn id="139" dur="1" fill="hold">
                                          <p:stCondLst>
                                            <p:cond delay="0"/>
                                          </p:stCondLst>
                                        </p:cTn>
                                        <p:tgtEl>
                                          <p:spTgt spid="71"/>
                                        </p:tgtEl>
                                        <p:attrNameLst>
                                          <p:attrName>style.visibility</p:attrName>
                                        </p:attrNameLst>
                                      </p:cBhvr>
                                      <p:to>
                                        <p:strVal val="visible"/>
                                      </p:to>
                                    </p:set>
                                    <p:animEffect transition="in" filter="fade">
                                      <p:cBhvr>
                                        <p:cTn id="140" dur="100"/>
                                        <p:tgtEl>
                                          <p:spTgt spid="71"/>
                                        </p:tgtEl>
                                      </p:cBhvr>
                                    </p:animEffect>
                                  </p:childTnLst>
                                </p:cTn>
                              </p:par>
                            </p:childTnLst>
                          </p:cTn>
                        </p:par>
                        <p:par>
                          <p:cTn id="141" fill="hold">
                            <p:stCondLst>
                              <p:cond delay="4900"/>
                            </p:stCondLst>
                            <p:childTnLst>
                              <p:par>
                                <p:cTn id="142" presetID="10" presetClass="entr" presetSubtype="0" fill="hold" nodeType="afterEffect">
                                  <p:stCondLst>
                                    <p:cond delay="0"/>
                                  </p:stCondLst>
                                  <p:childTnLst>
                                    <p:set>
                                      <p:cBhvr>
                                        <p:cTn id="143" dur="1" fill="hold">
                                          <p:stCondLst>
                                            <p:cond delay="0"/>
                                          </p:stCondLst>
                                        </p:cTn>
                                        <p:tgtEl>
                                          <p:spTgt spid="72"/>
                                        </p:tgtEl>
                                        <p:attrNameLst>
                                          <p:attrName>style.visibility</p:attrName>
                                        </p:attrNameLst>
                                      </p:cBhvr>
                                      <p:to>
                                        <p:strVal val="visible"/>
                                      </p:to>
                                    </p:set>
                                    <p:animEffect transition="in" filter="fade">
                                      <p:cBhvr>
                                        <p:cTn id="144" dur="100"/>
                                        <p:tgtEl>
                                          <p:spTgt spid="72"/>
                                        </p:tgtEl>
                                      </p:cBhvr>
                                    </p:animEffect>
                                  </p:childTnLst>
                                </p:cTn>
                              </p:par>
                            </p:childTnLst>
                          </p:cTn>
                        </p:par>
                        <p:par>
                          <p:cTn id="145" fill="hold">
                            <p:stCondLst>
                              <p:cond delay="5000"/>
                            </p:stCondLst>
                            <p:childTnLst>
                              <p:par>
                                <p:cTn id="146" presetID="10" presetClass="entr" presetSubtype="0" fill="hold" nodeType="afterEffect">
                                  <p:stCondLst>
                                    <p:cond delay="0"/>
                                  </p:stCondLst>
                                  <p:childTnLst>
                                    <p:set>
                                      <p:cBhvr>
                                        <p:cTn id="147" dur="1" fill="hold">
                                          <p:stCondLst>
                                            <p:cond delay="0"/>
                                          </p:stCondLst>
                                        </p:cTn>
                                        <p:tgtEl>
                                          <p:spTgt spid="73"/>
                                        </p:tgtEl>
                                        <p:attrNameLst>
                                          <p:attrName>style.visibility</p:attrName>
                                        </p:attrNameLst>
                                      </p:cBhvr>
                                      <p:to>
                                        <p:strVal val="visible"/>
                                      </p:to>
                                    </p:set>
                                    <p:animEffect transition="in" filter="fade">
                                      <p:cBhvr>
                                        <p:cTn id="148" dur="100"/>
                                        <p:tgtEl>
                                          <p:spTgt spid="73"/>
                                        </p:tgtEl>
                                      </p:cBhvr>
                                    </p:animEffect>
                                  </p:childTnLst>
                                </p:cTn>
                              </p:par>
                            </p:childTnLst>
                          </p:cTn>
                        </p:par>
                        <p:par>
                          <p:cTn id="149" fill="hold">
                            <p:stCondLst>
                              <p:cond delay="5100"/>
                            </p:stCondLst>
                            <p:childTnLst>
                              <p:par>
                                <p:cTn id="150" presetID="10" presetClass="entr" presetSubtype="0" fill="hold" nodeType="afterEffect">
                                  <p:stCondLst>
                                    <p:cond delay="0"/>
                                  </p:stCondLst>
                                  <p:childTnLst>
                                    <p:set>
                                      <p:cBhvr>
                                        <p:cTn id="151" dur="1" fill="hold">
                                          <p:stCondLst>
                                            <p:cond delay="0"/>
                                          </p:stCondLst>
                                        </p:cTn>
                                        <p:tgtEl>
                                          <p:spTgt spid="74"/>
                                        </p:tgtEl>
                                        <p:attrNameLst>
                                          <p:attrName>style.visibility</p:attrName>
                                        </p:attrNameLst>
                                      </p:cBhvr>
                                      <p:to>
                                        <p:strVal val="visible"/>
                                      </p:to>
                                    </p:set>
                                    <p:animEffect transition="in" filter="fade">
                                      <p:cBhvr>
                                        <p:cTn id="152" dur="100"/>
                                        <p:tgtEl>
                                          <p:spTgt spid="74"/>
                                        </p:tgtEl>
                                      </p:cBhvr>
                                    </p:animEffect>
                                  </p:childTnLst>
                                </p:cTn>
                              </p:par>
                            </p:childTnLst>
                          </p:cTn>
                        </p:par>
                        <p:par>
                          <p:cTn id="153" fill="hold">
                            <p:stCondLst>
                              <p:cond delay="5200"/>
                            </p:stCondLst>
                            <p:childTnLst>
                              <p:par>
                                <p:cTn id="154" presetID="10" presetClass="entr" presetSubtype="0" fill="hold" nodeType="afterEffect">
                                  <p:stCondLst>
                                    <p:cond delay="0"/>
                                  </p:stCondLst>
                                  <p:childTnLst>
                                    <p:set>
                                      <p:cBhvr>
                                        <p:cTn id="155" dur="1" fill="hold">
                                          <p:stCondLst>
                                            <p:cond delay="0"/>
                                          </p:stCondLst>
                                        </p:cTn>
                                        <p:tgtEl>
                                          <p:spTgt spid="75"/>
                                        </p:tgtEl>
                                        <p:attrNameLst>
                                          <p:attrName>style.visibility</p:attrName>
                                        </p:attrNameLst>
                                      </p:cBhvr>
                                      <p:to>
                                        <p:strVal val="visible"/>
                                      </p:to>
                                    </p:set>
                                    <p:animEffect transition="in" filter="fade">
                                      <p:cBhvr>
                                        <p:cTn id="156" dur="100"/>
                                        <p:tgtEl>
                                          <p:spTgt spid="75"/>
                                        </p:tgtEl>
                                      </p:cBhvr>
                                    </p:animEffect>
                                  </p:childTnLst>
                                </p:cTn>
                              </p:par>
                            </p:childTnLst>
                          </p:cTn>
                        </p:par>
                        <p:par>
                          <p:cTn id="157" fill="hold">
                            <p:stCondLst>
                              <p:cond delay="5300"/>
                            </p:stCondLst>
                            <p:childTnLst>
                              <p:par>
                                <p:cTn id="158" presetID="10" presetClass="entr" presetSubtype="0" fill="hold" nodeType="afterEffect">
                                  <p:stCondLst>
                                    <p:cond delay="0"/>
                                  </p:stCondLst>
                                  <p:childTnLst>
                                    <p:set>
                                      <p:cBhvr>
                                        <p:cTn id="159" dur="1" fill="hold">
                                          <p:stCondLst>
                                            <p:cond delay="0"/>
                                          </p:stCondLst>
                                        </p:cTn>
                                        <p:tgtEl>
                                          <p:spTgt spid="77"/>
                                        </p:tgtEl>
                                        <p:attrNameLst>
                                          <p:attrName>style.visibility</p:attrName>
                                        </p:attrNameLst>
                                      </p:cBhvr>
                                      <p:to>
                                        <p:strVal val="visible"/>
                                      </p:to>
                                    </p:set>
                                    <p:animEffect transition="in" filter="fade">
                                      <p:cBhvr>
                                        <p:cTn id="160" dur="100"/>
                                        <p:tgtEl>
                                          <p:spTgt spid="77"/>
                                        </p:tgtEl>
                                      </p:cBhvr>
                                    </p:animEffect>
                                  </p:childTnLst>
                                </p:cTn>
                              </p:par>
                            </p:childTnLst>
                          </p:cTn>
                        </p:par>
                        <p:par>
                          <p:cTn id="161" fill="hold">
                            <p:stCondLst>
                              <p:cond delay="5400"/>
                            </p:stCondLst>
                            <p:childTnLst>
                              <p:par>
                                <p:cTn id="162" presetID="10" presetClass="entr" presetSubtype="0" fill="hold" nodeType="afterEffect">
                                  <p:stCondLst>
                                    <p:cond delay="0"/>
                                  </p:stCondLst>
                                  <p:childTnLst>
                                    <p:set>
                                      <p:cBhvr>
                                        <p:cTn id="163" dur="1" fill="hold">
                                          <p:stCondLst>
                                            <p:cond delay="0"/>
                                          </p:stCondLst>
                                        </p:cTn>
                                        <p:tgtEl>
                                          <p:spTgt spid="79"/>
                                        </p:tgtEl>
                                        <p:attrNameLst>
                                          <p:attrName>style.visibility</p:attrName>
                                        </p:attrNameLst>
                                      </p:cBhvr>
                                      <p:to>
                                        <p:strVal val="visible"/>
                                      </p:to>
                                    </p:set>
                                    <p:animEffect transition="in" filter="fade">
                                      <p:cBhvr>
                                        <p:cTn id="164" dur="1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53" grpId="0" animBg="1"/>
      <p:bldP spid="54" grpId="0" animBg="1"/>
      <p:bldP spid="55" grpId="0" animBg="1"/>
      <p:bldP spid="56" grpId="0" animBg="1"/>
      <p:bldP spid="57" grpId="0" animBg="1"/>
      <p:bldP spid="58" grpId="0" animBg="1"/>
      <p:bldP spid="66"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299" y="1093119"/>
            <a:ext cx="4840184" cy="516675"/>
          </a:xfrm>
        </p:spPr>
        <p:txBody>
          <a:bodyPr>
            <a:normAutofit fontScale="90000"/>
          </a:bodyPr>
          <a:lstStyle/>
          <a:p>
            <a:pPr algn="l"/>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2.6. </a:t>
            </a: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WBS</a:t>
            </a:r>
            <a:r>
              <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 </a:t>
            </a: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And Gantt Chart</a:t>
            </a:r>
            <a:endPar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ndParaRPr>
          </a:p>
        </p:txBody>
      </p:sp>
      <p:sp>
        <p:nvSpPr>
          <p:cNvPr id="3" name="Slide Number Placeholder 2"/>
          <p:cNvSpPr>
            <a:spLocks noGrp="1"/>
          </p:cNvSpPr>
          <p:nvPr>
            <p:ph type="sldNum" sz="quarter" idx="12"/>
          </p:nvPr>
        </p:nvSpPr>
        <p:spPr/>
        <p:txBody>
          <a:bodyPr/>
          <a:lstStyle/>
          <a:p>
            <a:fld id="{EFEBF297-C7A9-4F2D-8AAA-69590CE1ABE4}" type="slidenum">
              <a:rPr lang="en-US" smtClean="0"/>
              <a:t>16</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6" name="TextBox 5"/>
          <p:cNvSpPr txBox="1"/>
          <p:nvPr/>
        </p:nvSpPr>
        <p:spPr>
          <a:xfrm>
            <a:off x="1030310" y="154546"/>
            <a:ext cx="7122016" cy="707886"/>
          </a:xfrm>
          <a:prstGeom prst="rect">
            <a:avLst/>
          </a:prstGeom>
          <a:noFill/>
        </p:spPr>
        <p:txBody>
          <a:bodyPr wrap="square" rtlCol="0">
            <a:spAutoFit/>
          </a:bodyPr>
          <a:lstStyle/>
          <a:p>
            <a:pPr algn="ctr"/>
            <a:r>
              <a:rPr lang="en-US" sz="4000" b="1">
                <a:ln w="6600">
                  <a:solidFill>
                    <a:schemeClr val="accent2"/>
                  </a:solidFill>
                  <a:prstDash val="solid"/>
                </a:ln>
                <a:solidFill>
                  <a:srgbClr val="FFFFFF"/>
                </a:solidFill>
                <a:effectLst>
                  <a:outerShdw dist="38100" dir="2700000" algn="tl" rotWithShape="0">
                    <a:schemeClr val="accent2"/>
                  </a:outerShdw>
                </a:effectLst>
              </a:rPr>
              <a:t>2. Project management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88" y="1752600"/>
            <a:ext cx="8956459"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953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299" y="1173801"/>
            <a:ext cx="4840184" cy="516675"/>
          </a:xfrm>
        </p:spPr>
        <p:txBody>
          <a:bodyPr>
            <a:normAutofit fontScale="90000"/>
          </a:bodyPr>
          <a:lstStyle/>
          <a:p>
            <a:pPr algn="l"/>
            <a:r>
              <a:rPr lang="en-US" sz="3200" b="1"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2.8. </a:t>
            </a:r>
            <a:r>
              <a:rPr lang="en-US" sz="32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Risks.</a:t>
            </a: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	</a:t>
            </a:r>
            <a:endPar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ndParaRPr>
          </a:p>
        </p:txBody>
      </p:sp>
      <p:sp>
        <p:nvSpPr>
          <p:cNvPr id="3" name="Slide Number Placeholder 2"/>
          <p:cNvSpPr>
            <a:spLocks noGrp="1"/>
          </p:cNvSpPr>
          <p:nvPr>
            <p:ph type="sldNum" sz="quarter" idx="12"/>
          </p:nvPr>
        </p:nvSpPr>
        <p:spPr/>
        <p:txBody>
          <a:bodyPr/>
          <a:lstStyle/>
          <a:p>
            <a:fld id="{EFEBF297-C7A9-4F2D-8AAA-69590CE1ABE4}" type="slidenum">
              <a:rPr lang="en-US" smtClean="0"/>
              <a:t>17</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6" name="TextBox 5"/>
          <p:cNvSpPr txBox="1"/>
          <p:nvPr/>
        </p:nvSpPr>
        <p:spPr>
          <a:xfrm>
            <a:off x="1030310" y="154546"/>
            <a:ext cx="7122016" cy="707886"/>
          </a:xfrm>
          <a:prstGeom prst="rect">
            <a:avLst/>
          </a:prstGeom>
          <a:noFill/>
        </p:spPr>
        <p:txBody>
          <a:bodyPr wrap="square" rtlCol="0">
            <a:spAutoFit/>
          </a:bodyPr>
          <a:lstStyle/>
          <a:p>
            <a:pPr algn="ctr"/>
            <a:r>
              <a:rPr lang="en-US" sz="4000" b="1">
                <a:ln w="6600">
                  <a:solidFill>
                    <a:schemeClr val="accent2"/>
                  </a:solidFill>
                  <a:prstDash val="solid"/>
                </a:ln>
                <a:solidFill>
                  <a:srgbClr val="FFFFFF"/>
                </a:solidFill>
                <a:effectLst>
                  <a:outerShdw dist="38100" dir="2700000" algn="tl" rotWithShape="0">
                    <a:schemeClr val="accent2"/>
                  </a:outerShdw>
                </a:effectLst>
              </a:rPr>
              <a:t>2. Project management</a:t>
            </a:r>
          </a:p>
        </p:txBody>
      </p:sp>
      <p:graphicFrame>
        <p:nvGraphicFramePr>
          <p:cNvPr id="5" name="Content Placeholder 4"/>
          <p:cNvGraphicFramePr>
            <a:graphicFrameLocks noGrp="1"/>
          </p:cNvGraphicFramePr>
          <p:nvPr>
            <p:extLst>
              <p:ext uri="{D42A27DB-BD31-4B8C-83A1-F6EECF244321}">
                <p14:modId xmlns:p14="http://schemas.microsoft.com/office/powerpoint/2010/main" val="1824295489"/>
              </p:ext>
            </p:extLst>
          </p:nvPr>
        </p:nvGraphicFramePr>
        <p:xfrm>
          <a:off x="498299" y="1488749"/>
          <a:ext cx="80279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752600"/>
            <a:ext cx="861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456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8945" y="59670"/>
            <a:ext cx="7122016" cy="1323439"/>
          </a:xfrm>
          <a:prstGeom prst="rect">
            <a:avLst/>
          </a:prstGeom>
          <a:noFill/>
        </p:spPr>
        <p:txBody>
          <a:bodyPr wrap="square" rtlCol="0">
            <a:spAutoFit/>
          </a:body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rPr>
              <a:t>3. Software Requirement 	Specification (SRS).</a:t>
            </a:r>
          </a:p>
        </p:txBody>
      </p:sp>
      <p:sp>
        <p:nvSpPr>
          <p:cNvPr id="4" name="Content Placeholder 2"/>
          <p:cNvSpPr txBox="1">
            <a:spLocks/>
          </p:cNvSpPr>
          <p:nvPr/>
        </p:nvSpPr>
        <p:spPr>
          <a:xfrm>
            <a:off x="647968" y="1865289"/>
            <a:ext cx="78867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pPr>
            <a:r>
              <a:rPr lang="en-US" sz="29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3.1. User </a:t>
            </a:r>
            <a:r>
              <a:rPr lang="en-US" sz="29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requirements</a:t>
            </a:r>
          </a:p>
          <a:p>
            <a:pPr marL="1425575"/>
            <a:r>
              <a:rPr lang="en-US" sz="3200" b="1" dirty="0" smtClean="0">
                <a:ln/>
                <a:solidFill>
                  <a:srgbClr val="7030A0"/>
                </a:solidFill>
                <a:latin typeface="Patrick Hand" panose="00000500000000000000" pitchFamily="2" charset="0"/>
              </a:rPr>
              <a:t>      There </a:t>
            </a:r>
            <a:r>
              <a:rPr lang="en-US" sz="3200" b="1" dirty="0">
                <a:ln/>
                <a:solidFill>
                  <a:srgbClr val="7030A0"/>
                </a:solidFill>
                <a:latin typeface="Patrick Hand" panose="00000500000000000000" pitchFamily="2" charset="0"/>
              </a:rPr>
              <a:t>are </a:t>
            </a:r>
            <a:r>
              <a:rPr lang="en-US" sz="3200" b="1" dirty="0" smtClean="0">
                <a:ln/>
                <a:solidFill>
                  <a:srgbClr val="7030A0"/>
                </a:solidFill>
                <a:latin typeface="Patrick Hand" panose="00000500000000000000" pitchFamily="2" charset="0"/>
              </a:rPr>
              <a:t>1 </a:t>
            </a:r>
            <a:r>
              <a:rPr lang="en-US" sz="3200" b="1" dirty="0" smtClean="0">
                <a:ln/>
                <a:solidFill>
                  <a:srgbClr val="7030A0"/>
                </a:solidFill>
                <a:latin typeface="Patrick Hand" panose="00000500000000000000" pitchFamily="2" charset="0"/>
              </a:rPr>
              <a:t>actors which. </a:t>
            </a:r>
            <a:r>
              <a:rPr lang="en-US" dirty="0" smtClean="0">
                <a:solidFill>
                  <a:schemeClr val="bg1"/>
                </a:solidFill>
              </a:rPr>
              <a:t>system support</a:t>
            </a:r>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7" name="TextBox 6"/>
          <p:cNvSpPr txBox="1"/>
          <p:nvPr/>
        </p:nvSpPr>
        <p:spPr>
          <a:xfrm>
            <a:off x="3657600" y="5881783"/>
            <a:ext cx="2174937" cy="584775"/>
          </a:xfrm>
          <a:prstGeom prst="rect">
            <a:avLst/>
          </a:prstGeom>
          <a:noFill/>
        </p:spPr>
        <p:txBody>
          <a:bodyPr wrap="square" rtlCol="0">
            <a:spAutoFit/>
          </a:bodyPr>
          <a:lstStyle/>
          <a:p>
            <a:r>
              <a:rPr lang="en-US" sz="3200" b="1" dirty="0">
                <a:ln/>
                <a:solidFill>
                  <a:srgbClr val="C00000"/>
                </a:solidFill>
                <a:latin typeface="Patrick Hand" panose="00000500000000000000" pitchFamily="2" charset="0"/>
              </a:rPr>
              <a:t>User </a:t>
            </a:r>
          </a:p>
        </p:txBody>
      </p:sp>
      <p:sp>
        <p:nvSpPr>
          <p:cNvPr id="9" name="Slide Number Placeholder 8"/>
          <p:cNvSpPr>
            <a:spLocks noGrp="1"/>
          </p:cNvSpPr>
          <p:nvPr>
            <p:ph type="sldNum" sz="quarter" idx="12"/>
          </p:nvPr>
        </p:nvSpPr>
        <p:spPr/>
        <p:txBody>
          <a:bodyPr/>
          <a:lstStyle/>
          <a:p>
            <a:fld id="{EFEBF297-C7A9-4F2D-8AAA-69590CE1ABE4}" type="slidenum">
              <a:rPr lang="en-US" smtClean="0"/>
              <a:t>18</a:t>
            </a:fld>
            <a:endParaRPr lang="en-US"/>
          </a:p>
        </p:txBody>
      </p:sp>
      <p:pic>
        <p:nvPicPr>
          <p:cNvPr id="12290" name="Picture 2" descr="C:\Users\TRANG\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93754"/>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202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User</a:t>
            </a:r>
            <a:endParaRPr lang="en-US" dirty="0"/>
          </a:p>
        </p:txBody>
      </p:sp>
      <p:sp>
        <p:nvSpPr>
          <p:cNvPr id="3" name="Content Placeholder 2"/>
          <p:cNvSpPr>
            <a:spLocks noGrp="1"/>
          </p:cNvSpPr>
          <p:nvPr>
            <p:ph idx="1"/>
          </p:nvPr>
        </p:nvSpPr>
        <p:spPr/>
        <p:txBody>
          <a:bodyPr/>
          <a:lstStyle/>
          <a:p>
            <a:r>
              <a:rPr lang="en-US" dirty="0" smtClean="0"/>
              <a:t>View Information Food And Restaurant</a:t>
            </a:r>
          </a:p>
          <a:p>
            <a:endParaRPr lang="en-US" dirty="0" smtClean="0"/>
          </a:p>
          <a:p>
            <a:r>
              <a:rPr lang="en-US" dirty="0" smtClean="0"/>
              <a:t>Search and Book Mark Food</a:t>
            </a:r>
          </a:p>
          <a:p>
            <a:pPr marL="0" indent="0">
              <a:buNone/>
            </a:pPr>
            <a:endParaRPr lang="en-US" dirty="0" smtClean="0"/>
          </a:p>
          <a:p>
            <a:r>
              <a:rPr lang="en-US" dirty="0" smtClean="0"/>
              <a:t>Create Menu (add/delete/view)</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Tree>
    <p:extLst>
      <p:ext uri="{BB962C8B-B14F-4D97-AF65-F5344CB8AC3E}">
        <p14:creationId xmlns:p14="http://schemas.microsoft.com/office/powerpoint/2010/main" val="4092409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46033" y="237015"/>
            <a:ext cx="5045869"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Capstone Project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7" name="Rectangle 6"/>
          <p:cNvSpPr/>
          <p:nvPr/>
        </p:nvSpPr>
        <p:spPr>
          <a:xfrm>
            <a:off x="1502902" y="1295400"/>
            <a:ext cx="618970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err="1" smtClean="0">
                <a:ln/>
                <a:solidFill>
                  <a:schemeClr val="accent6">
                    <a:lumMod val="75000"/>
                  </a:schemeClr>
                </a:solidFill>
                <a:effectLst/>
                <a:latin typeface="Script MT Bold" pitchFamily="66" charset="0"/>
              </a:rPr>
              <a:t>Betonamu</a:t>
            </a:r>
            <a:r>
              <a:rPr lang="en-US" sz="5400" b="1" cap="none" spc="0" dirty="0" smtClean="0">
                <a:ln/>
                <a:solidFill>
                  <a:schemeClr val="accent6">
                    <a:lumMod val="75000"/>
                  </a:schemeClr>
                </a:solidFill>
                <a:effectLst/>
                <a:latin typeface="Script MT Bold" pitchFamily="66" charset="0"/>
              </a:rPr>
              <a:t> No </a:t>
            </a:r>
            <a:r>
              <a:rPr lang="en-US" sz="5400" b="1" cap="none" spc="0" dirty="0" err="1" smtClean="0">
                <a:ln/>
                <a:solidFill>
                  <a:schemeClr val="accent6">
                    <a:lumMod val="75000"/>
                  </a:schemeClr>
                </a:solidFill>
                <a:effectLst/>
                <a:latin typeface="Script MT Bold" pitchFamily="66" charset="0"/>
              </a:rPr>
              <a:t>Ryouri</a:t>
            </a:r>
            <a:endParaRPr lang="en-US" sz="5400" b="1" cap="none" spc="0" dirty="0">
              <a:ln/>
              <a:solidFill>
                <a:schemeClr val="accent6">
                  <a:lumMod val="75000"/>
                </a:schemeClr>
              </a:solidFill>
              <a:effectLst/>
              <a:latin typeface="Script MT Bold" pitchFamily="66" charset="0"/>
            </a:endParaRPr>
          </a:p>
        </p:txBody>
      </p:sp>
      <p:sp>
        <p:nvSpPr>
          <p:cNvPr id="3" name="Slide Number Placeholder 2"/>
          <p:cNvSpPr>
            <a:spLocks noGrp="1"/>
          </p:cNvSpPr>
          <p:nvPr>
            <p:ph type="sldNum" sz="quarter" idx="12"/>
          </p:nvPr>
        </p:nvSpPr>
        <p:spPr/>
        <p:txBody>
          <a:bodyPr/>
          <a:lstStyle/>
          <a:p>
            <a:fld id="{EFEBF297-C7A9-4F2D-8AAA-69590CE1ABE4}" type="slidenum">
              <a:rPr lang="en-US" smtClean="0"/>
              <a:t>2</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3622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991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3.2. User (Kids)</a:t>
            </a:r>
            <a:br>
              <a:rPr lang="en-US"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br>
            <a:endParaRPr lang="en-US" dirty="0"/>
          </a:p>
        </p:txBody>
      </p:sp>
      <p:pic>
        <p:nvPicPr>
          <p:cNvPr id="4" name="Content Placeholder 3" descr="C:\Users\TRANG\Desktop\USER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229600" cy="4525963"/>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Tree>
    <p:extLst>
      <p:ext uri="{BB962C8B-B14F-4D97-AF65-F5344CB8AC3E}">
        <p14:creationId xmlns:p14="http://schemas.microsoft.com/office/powerpoint/2010/main" val="4283681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4"/>
            <a:ext cx="7886700" cy="4678241"/>
          </a:xfrm>
        </p:spPr>
        <p:txBody>
          <a:bodyPr>
            <a:normAutofit fontScale="92500"/>
          </a:bodyPr>
          <a:lstStyle/>
          <a:p>
            <a:pPr marL="0" indent="0">
              <a:spcBef>
                <a:spcPct val="0"/>
              </a:spcBef>
              <a:buNone/>
            </a:pPr>
            <a:r>
              <a:rPr lang="en-US"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3.4. System </a:t>
            </a:r>
            <a:r>
              <a:rPr lang="en-US"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Requirement</a:t>
            </a:r>
          </a:p>
          <a:p>
            <a:pPr marL="0" indent="0">
              <a:buNone/>
            </a:pPr>
            <a:r>
              <a:rPr lang="en-US" sz="2400" i="1" dirty="0" smtClean="0">
                <a:latin typeface=".VnCooper" panose="020B7200000000000000" pitchFamily="34" charset="0"/>
              </a:rPr>
              <a:t>3.4.1. User Interfaces</a:t>
            </a:r>
          </a:p>
          <a:p>
            <a:pPr lvl="1"/>
            <a:r>
              <a:rPr lang="en-US" dirty="0"/>
              <a:t>User interface should be easy to understand, interested image and easy use, friendly. </a:t>
            </a:r>
          </a:p>
          <a:p>
            <a:pPr lvl="1"/>
            <a:r>
              <a:rPr lang="en-US" dirty="0"/>
              <a:t>The color use to design user interface is elegant, not flashy.</a:t>
            </a:r>
          </a:p>
          <a:p>
            <a:pPr lvl="1"/>
            <a:r>
              <a:rPr lang="en-US" dirty="0"/>
              <a:t>There is not much item. </a:t>
            </a:r>
          </a:p>
          <a:p>
            <a:pPr lvl="1"/>
            <a:r>
              <a:rPr lang="en-US" dirty="0"/>
              <a:t>The text is big enough and Vietnamese. </a:t>
            </a:r>
          </a:p>
          <a:p>
            <a:pPr lvl="1"/>
            <a:r>
              <a:rPr lang="en-US" dirty="0"/>
              <a:t>Screen need adapt any frame rate on Android devices</a:t>
            </a:r>
          </a:p>
          <a:p>
            <a:pPr marL="0" indent="0" defTabSz="457200">
              <a:lnSpc>
                <a:spcPct val="150000"/>
              </a:lnSpc>
              <a:buNone/>
            </a:pPr>
            <a:endParaRPr lang="en-US" sz="2400" dirty="0">
              <a:ln/>
              <a:solidFill>
                <a:srgbClr val="C00000"/>
              </a:solidFill>
              <a:latin typeface="Segoe Marker" panose="03080602040302020204" pitchFamily="66" charset="0"/>
            </a:endParaRPr>
          </a:p>
        </p:txBody>
      </p:sp>
      <p:sp>
        <p:nvSpPr>
          <p:cNvPr id="12" name="Slide Number Placeholder 11"/>
          <p:cNvSpPr>
            <a:spLocks noGrp="1"/>
          </p:cNvSpPr>
          <p:nvPr>
            <p:ph type="sldNum" sz="quarter" idx="12"/>
          </p:nvPr>
        </p:nvSpPr>
        <p:spPr/>
        <p:txBody>
          <a:bodyPr/>
          <a:lstStyle/>
          <a:p>
            <a:fld id="{EFEBF297-C7A9-4F2D-8AAA-69590CE1ABE4}" type="slidenum">
              <a:rPr lang="en-US" smtClean="0"/>
              <a:t>21</a:t>
            </a:fld>
            <a:endParaRPr lang="en-US"/>
          </a:p>
        </p:txBody>
      </p:sp>
      <p:sp>
        <p:nvSpPr>
          <p:cNvPr id="9" name="TextBox 8"/>
          <p:cNvSpPr txBox="1"/>
          <p:nvPr/>
        </p:nvSpPr>
        <p:spPr>
          <a:xfrm>
            <a:off x="868945" y="46970"/>
            <a:ext cx="7122016" cy="1323439"/>
          </a:xfrm>
          <a:prstGeom prst="rect">
            <a:avLst/>
          </a:prstGeom>
          <a:noFill/>
        </p:spPr>
        <p:txBody>
          <a:bodyPr wrap="square" rtlCol="0">
            <a:spAutoFit/>
          </a:bodyPr>
          <a:lstStyle/>
          <a:p>
            <a:pPr algn="ctr"/>
            <a:r>
              <a:rPr lang="en-US" sz="4000" b="1">
                <a:ln w="6600">
                  <a:solidFill>
                    <a:schemeClr val="accent2"/>
                  </a:solidFill>
                  <a:prstDash val="solid"/>
                </a:ln>
                <a:solidFill>
                  <a:srgbClr val="FFFFFF"/>
                </a:solidFill>
                <a:effectLst>
                  <a:outerShdw dist="38100" dir="2700000" algn="tl" rotWithShape="0">
                    <a:schemeClr val="accent2"/>
                  </a:outerShdw>
                </a:effectLst>
              </a:rPr>
              <a:t>3. Software Requirement 	Specification (SRS).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Tree>
    <p:extLst>
      <p:ext uri="{BB962C8B-B14F-4D97-AF65-F5344CB8AC3E}">
        <p14:creationId xmlns:p14="http://schemas.microsoft.com/office/powerpoint/2010/main" val="3203780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4"/>
            <a:ext cx="7886700" cy="4678241"/>
          </a:xfrm>
        </p:spPr>
        <p:txBody>
          <a:bodyPr>
            <a:normAutofit/>
          </a:bodyPr>
          <a:lstStyle/>
          <a:p>
            <a:pPr marL="0" indent="0">
              <a:spcBef>
                <a:spcPct val="0"/>
              </a:spcBef>
              <a:buNone/>
            </a:pPr>
            <a:r>
              <a:rPr lang="en-US"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3.4. System </a:t>
            </a:r>
            <a:r>
              <a:rPr lang="en-US"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Requirement</a:t>
            </a:r>
          </a:p>
          <a:p>
            <a:pPr marL="0" indent="0">
              <a:buNone/>
            </a:pPr>
            <a:r>
              <a:rPr lang="en-US" sz="2400" i="1" dirty="0" smtClean="0">
                <a:latin typeface=".VnCooper" panose="020B7200000000000000" pitchFamily="34" charset="0"/>
              </a:rPr>
              <a:t>3.4.1. </a:t>
            </a:r>
            <a:r>
              <a:rPr lang="en-US" sz="2400" i="1" dirty="0" smtClean="0">
                <a:latin typeface=".VnCooper" panose="020B7200000000000000" pitchFamily="34" charset="0"/>
              </a:rPr>
              <a:t>Software Interface</a:t>
            </a:r>
          </a:p>
          <a:p>
            <a:pPr marL="0" indent="0">
              <a:buNone/>
            </a:pPr>
            <a:endParaRPr lang="en-US" sz="2400" i="1" dirty="0" smtClean="0">
              <a:latin typeface=".VnCooper" panose="020B7200000000000000" pitchFamily="34" charset="0"/>
            </a:endParaRPr>
          </a:p>
          <a:p>
            <a:pPr marL="0" indent="0" defTabSz="457200">
              <a:lnSpc>
                <a:spcPct val="150000"/>
              </a:lnSpc>
              <a:buNone/>
            </a:pPr>
            <a:endParaRPr lang="en-US" sz="2400" dirty="0">
              <a:ln/>
              <a:solidFill>
                <a:srgbClr val="C00000"/>
              </a:solidFill>
              <a:latin typeface="Segoe Marker" panose="03080602040302020204" pitchFamily="66" charset="0"/>
            </a:endParaRPr>
          </a:p>
        </p:txBody>
      </p:sp>
      <p:sp>
        <p:nvSpPr>
          <p:cNvPr id="12" name="Slide Number Placeholder 11"/>
          <p:cNvSpPr>
            <a:spLocks noGrp="1"/>
          </p:cNvSpPr>
          <p:nvPr>
            <p:ph type="sldNum" sz="quarter" idx="12"/>
          </p:nvPr>
        </p:nvSpPr>
        <p:spPr/>
        <p:txBody>
          <a:bodyPr/>
          <a:lstStyle/>
          <a:p>
            <a:fld id="{EFEBF297-C7A9-4F2D-8AAA-69590CE1ABE4}" type="slidenum">
              <a:rPr lang="en-US" smtClean="0"/>
              <a:t>22</a:t>
            </a:fld>
            <a:endParaRPr lang="en-US"/>
          </a:p>
        </p:txBody>
      </p:sp>
      <p:sp>
        <p:nvSpPr>
          <p:cNvPr id="9" name="TextBox 8"/>
          <p:cNvSpPr txBox="1"/>
          <p:nvPr/>
        </p:nvSpPr>
        <p:spPr>
          <a:xfrm>
            <a:off x="868945" y="46970"/>
            <a:ext cx="7122016" cy="1323439"/>
          </a:xfrm>
          <a:prstGeom prst="rect">
            <a:avLst/>
          </a:prstGeom>
          <a:noFill/>
        </p:spPr>
        <p:txBody>
          <a:bodyPr wrap="square" rtlCol="0">
            <a:spAutoFit/>
          </a:bodyPr>
          <a:lstStyle/>
          <a:p>
            <a:pPr algn="ctr"/>
            <a:r>
              <a:rPr lang="en-US" sz="4000" b="1">
                <a:ln w="6600">
                  <a:solidFill>
                    <a:schemeClr val="accent2"/>
                  </a:solidFill>
                  <a:prstDash val="solid"/>
                </a:ln>
                <a:solidFill>
                  <a:srgbClr val="FFFFFF"/>
                </a:solidFill>
                <a:effectLst>
                  <a:outerShdw dist="38100" dir="2700000" algn="tl" rotWithShape="0">
                    <a:schemeClr val="accent2"/>
                  </a:outerShdw>
                </a:effectLst>
              </a:rPr>
              <a:t>3. Software Requirement 	Specification (SRS).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pic>
        <p:nvPicPr>
          <p:cNvPr id="6" name="Picture 2" descr="C:\Users\TRANG\Desktop\download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3227387"/>
            <a:ext cx="22098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ysql.png"/>
          <p:cNvPicPr>
            <a:picLocks noChangeAspect="1"/>
          </p:cNvPicPr>
          <p:nvPr/>
        </p:nvPicPr>
        <p:blipFill>
          <a:blip r:embed="rId4"/>
          <a:stretch>
            <a:fillRect/>
          </a:stretch>
        </p:blipFill>
        <p:spPr>
          <a:xfrm>
            <a:off x="3047999" y="3352800"/>
            <a:ext cx="2273133" cy="11760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1097" y="2853642"/>
            <a:ext cx="1418093" cy="1418093"/>
          </a:xfrm>
          <a:prstGeom prst="rect">
            <a:avLst/>
          </a:prstGeom>
        </p:spPr>
      </p:pic>
      <p:pic>
        <p:nvPicPr>
          <p:cNvPr id="10" name="Picture 3" descr="C:\Users\TRANG\Desktop\xamp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953" y="4893808"/>
            <a:ext cx="3251200" cy="196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48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ct val="0"/>
              </a:spcBef>
              <a:buNone/>
            </a:pPr>
            <a:r>
              <a:rPr lang="en-US" sz="29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3.4. System </a:t>
            </a:r>
            <a:r>
              <a:rPr lang="en-US" sz="29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Requirement.</a:t>
            </a:r>
            <a:endParaRPr lang="en-US" sz="29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ndParaRPr>
          </a:p>
          <a:p>
            <a:pPr marL="0" indent="0">
              <a:buNone/>
            </a:pPr>
            <a:r>
              <a:rPr lang="en-US" i="1" dirty="0">
                <a:latin typeface=".VnCooper" panose="020B7200000000000000" pitchFamily="34" charset="0"/>
              </a:rPr>
              <a:t>3.4.3. Hardware </a:t>
            </a:r>
            <a:r>
              <a:rPr lang="en-US" i="1" dirty="0" smtClean="0">
                <a:latin typeface=".VnCooper" panose="020B7200000000000000" pitchFamily="34" charset="0"/>
              </a:rPr>
              <a:t>Interfaces</a:t>
            </a:r>
            <a:r>
              <a:rPr lang="en-US" i="1" dirty="0" smtClean="0">
                <a:latin typeface=".VnCooper" panose="020B7200000000000000" pitchFamily="34" charset="0"/>
              </a:rPr>
              <a:t>.</a:t>
            </a:r>
          </a:p>
          <a:p>
            <a:pPr marL="0" indent="0">
              <a:buNone/>
            </a:pPr>
            <a:endParaRPr lang="en-US" i="1" dirty="0">
              <a:latin typeface=".VnCooper" panose="020B7200000000000000" pitchFamily="34" charset="0"/>
            </a:endParaRPr>
          </a:p>
        </p:txBody>
      </p:sp>
      <p:sp>
        <p:nvSpPr>
          <p:cNvPr id="10" name="Slide Number Placeholder 9"/>
          <p:cNvSpPr>
            <a:spLocks noGrp="1"/>
          </p:cNvSpPr>
          <p:nvPr>
            <p:ph type="sldNum" sz="quarter" idx="12"/>
          </p:nvPr>
        </p:nvSpPr>
        <p:spPr/>
        <p:txBody>
          <a:bodyPr/>
          <a:lstStyle/>
          <a:p>
            <a:fld id="{EFEBF297-C7A9-4F2D-8AAA-69590CE1ABE4}" type="slidenum">
              <a:rPr lang="en-US" smtClean="0"/>
              <a:t>23</a:t>
            </a:fld>
            <a:endParaRPr lang="en-US"/>
          </a:p>
        </p:txBody>
      </p:sp>
      <p:sp>
        <p:nvSpPr>
          <p:cNvPr id="4" name="TextBox 3"/>
          <p:cNvSpPr txBox="1"/>
          <p:nvPr/>
        </p:nvSpPr>
        <p:spPr>
          <a:xfrm>
            <a:off x="868945" y="46970"/>
            <a:ext cx="7122016" cy="1323439"/>
          </a:xfrm>
          <a:prstGeom prst="rect">
            <a:avLst/>
          </a:prstGeom>
          <a:noFill/>
        </p:spPr>
        <p:txBody>
          <a:bodyPr wrap="square" rtlCol="0">
            <a:spAutoFit/>
          </a:bodyPr>
          <a:lstStyle/>
          <a:p>
            <a:pPr algn="ctr"/>
            <a:r>
              <a:rPr lang="en-US" sz="4000" b="1">
                <a:ln w="6600">
                  <a:solidFill>
                    <a:schemeClr val="accent2"/>
                  </a:solidFill>
                  <a:prstDash val="solid"/>
                </a:ln>
                <a:solidFill>
                  <a:srgbClr val="FFFFFF"/>
                </a:solidFill>
                <a:effectLst>
                  <a:outerShdw dist="38100" dir="2700000" algn="tl" rotWithShape="0">
                    <a:schemeClr val="accent2"/>
                  </a:outerShdw>
                </a:effectLst>
              </a:rPr>
              <a:t>3. Software Requirement 	Specification (SRS).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Tree>
    <p:extLst>
      <p:ext uri="{BB962C8B-B14F-4D97-AF65-F5344CB8AC3E}">
        <p14:creationId xmlns:p14="http://schemas.microsoft.com/office/powerpoint/2010/main" val="1399141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181766"/>
            <a:ext cx="7076560" cy="4286269"/>
          </a:xfrm>
        </p:spPr>
        <p:txBody>
          <a:bodyPr>
            <a:normAutofit fontScale="85000" lnSpcReduction="20000"/>
          </a:bodyPr>
          <a:lstStyle/>
          <a:p>
            <a:pPr marL="342900" lvl="1" indent="-342900" defTabSz="457200">
              <a:lnSpc>
                <a:spcPct val="150000"/>
              </a:lnSpc>
              <a:spcBef>
                <a:spcPts val="1000"/>
              </a:spcBef>
            </a:pPr>
            <a:r>
              <a:rPr lang="en-US" dirty="0" smtClean="0">
                <a:ln/>
                <a:solidFill>
                  <a:srgbClr val="C00000"/>
                </a:solidFill>
                <a:latin typeface="Segoe Marker" panose="03080602040302020204" pitchFamily="66" charset="0"/>
              </a:rPr>
              <a:t>Usability</a:t>
            </a:r>
          </a:p>
          <a:p>
            <a:pPr marL="342900" lvl="1" indent="-342900" defTabSz="457200">
              <a:lnSpc>
                <a:spcPct val="150000"/>
              </a:lnSpc>
              <a:spcBef>
                <a:spcPts val="1000"/>
              </a:spcBef>
            </a:pPr>
            <a:endParaRPr lang="en-US" dirty="0" smtClean="0">
              <a:ln/>
              <a:solidFill>
                <a:srgbClr val="C00000"/>
              </a:solidFill>
              <a:latin typeface="Segoe Marker" panose="03080602040302020204" pitchFamily="66" charset="0"/>
            </a:endParaRPr>
          </a:p>
          <a:p>
            <a:pPr marL="342900" lvl="1" indent="-342900" defTabSz="457200">
              <a:lnSpc>
                <a:spcPct val="150000"/>
              </a:lnSpc>
              <a:spcBef>
                <a:spcPts val="1000"/>
              </a:spcBef>
            </a:pPr>
            <a:endParaRPr lang="en-US" dirty="0">
              <a:ln/>
              <a:solidFill>
                <a:srgbClr val="C00000"/>
              </a:solidFill>
              <a:latin typeface="Segoe Marker" panose="03080602040302020204" pitchFamily="66" charset="0"/>
            </a:endParaRPr>
          </a:p>
          <a:p>
            <a:pPr marL="342900" lvl="1" indent="-342900" defTabSz="457200">
              <a:lnSpc>
                <a:spcPct val="150000"/>
              </a:lnSpc>
              <a:spcBef>
                <a:spcPts val="1000"/>
              </a:spcBef>
            </a:pPr>
            <a:r>
              <a:rPr lang="en-US" dirty="0" smtClean="0">
                <a:ln/>
                <a:solidFill>
                  <a:srgbClr val="C00000"/>
                </a:solidFill>
                <a:latin typeface="Segoe Marker" panose="03080602040302020204" pitchFamily="66" charset="0"/>
              </a:rPr>
              <a:t>Reliability</a:t>
            </a:r>
          </a:p>
          <a:p>
            <a:pPr marL="342900" lvl="1" indent="-342900" defTabSz="457200">
              <a:lnSpc>
                <a:spcPct val="150000"/>
              </a:lnSpc>
              <a:spcBef>
                <a:spcPts val="1000"/>
              </a:spcBef>
            </a:pPr>
            <a:endParaRPr lang="en-US" dirty="0" smtClean="0">
              <a:ln/>
              <a:solidFill>
                <a:srgbClr val="C00000"/>
              </a:solidFill>
              <a:latin typeface="Segoe Marker" panose="03080602040302020204" pitchFamily="66" charset="0"/>
            </a:endParaRPr>
          </a:p>
          <a:p>
            <a:pPr marL="342900" lvl="1" indent="-342900" defTabSz="457200">
              <a:lnSpc>
                <a:spcPct val="150000"/>
              </a:lnSpc>
              <a:spcBef>
                <a:spcPts val="1000"/>
              </a:spcBef>
            </a:pPr>
            <a:endParaRPr lang="en-US" dirty="0">
              <a:ln/>
              <a:solidFill>
                <a:srgbClr val="C00000"/>
              </a:solidFill>
              <a:latin typeface="Segoe Marker" panose="03080602040302020204" pitchFamily="66" charset="0"/>
            </a:endParaRPr>
          </a:p>
          <a:p>
            <a:pPr marL="342900" lvl="1" indent="-342900" defTabSz="457200">
              <a:lnSpc>
                <a:spcPct val="150000"/>
              </a:lnSpc>
              <a:spcBef>
                <a:spcPts val="1000"/>
              </a:spcBef>
            </a:pPr>
            <a:r>
              <a:rPr lang="en-US" dirty="0" smtClean="0">
                <a:ln/>
                <a:solidFill>
                  <a:srgbClr val="C00000"/>
                </a:solidFill>
                <a:latin typeface="Segoe Marker" panose="03080602040302020204" pitchFamily="66" charset="0"/>
              </a:rPr>
              <a:t>Performance</a:t>
            </a:r>
            <a:r>
              <a:rPr lang="it-IT" dirty="0" smtClean="0">
                <a:solidFill>
                  <a:schemeClr val="bg1"/>
                </a:solidFill>
                <a:latin typeface="Neutra Display Titling" pitchFamily="2" charset="0"/>
              </a:rPr>
              <a:t>ON-FUNCTION REQUIREMENT</a:t>
            </a:r>
            <a:endParaRPr lang="en-US" dirty="0" smtClean="0">
              <a:solidFill>
                <a:schemeClr val="bg1"/>
              </a:solidFill>
              <a:latin typeface="Neutra Display Titling" pitchFamily="2" charset="0"/>
            </a:endParaRPr>
          </a:p>
        </p:txBody>
      </p:sp>
      <p:sp>
        <p:nvSpPr>
          <p:cNvPr id="7" name="Slide Number Placeholder 6"/>
          <p:cNvSpPr>
            <a:spLocks noGrp="1"/>
          </p:cNvSpPr>
          <p:nvPr>
            <p:ph type="sldNum" sz="quarter" idx="12"/>
          </p:nvPr>
        </p:nvSpPr>
        <p:spPr/>
        <p:txBody>
          <a:bodyPr/>
          <a:lstStyle/>
          <a:p>
            <a:fld id="{EFEBF297-C7A9-4F2D-8AAA-69590CE1ABE4}" type="slidenum">
              <a:rPr lang="en-US" smtClean="0"/>
              <a:t>24</a:t>
            </a:fld>
            <a:endParaRPr lang="en-US"/>
          </a:p>
        </p:txBody>
      </p:sp>
      <p:sp>
        <p:nvSpPr>
          <p:cNvPr id="4" name="TextBox 3"/>
          <p:cNvSpPr txBox="1"/>
          <p:nvPr/>
        </p:nvSpPr>
        <p:spPr>
          <a:xfrm>
            <a:off x="868945" y="46970"/>
            <a:ext cx="7122016" cy="1323439"/>
          </a:xfrm>
          <a:prstGeom prst="rect">
            <a:avLst/>
          </a:prstGeom>
          <a:noFill/>
        </p:spPr>
        <p:txBody>
          <a:bodyPr wrap="square" rtlCol="0">
            <a:spAutoFit/>
          </a:bodyPr>
          <a:lstStyle/>
          <a:p>
            <a:pPr algn="ctr"/>
            <a:r>
              <a:rPr lang="en-US" sz="4000" b="1">
                <a:ln w="6600">
                  <a:solidFill>
                    <a:schemeClr val="accent2"/>
                  </a:solidFill>
                  <a:prstDash val="solid"/>
                </a:ln>
                <a:solidFill>
                  <a:srgbClr val="FFFFFF"/>
                </a:solidFill>
                <a:effectLst>
                  <a:outerShdw dist="38100" dir="2700000" algn="tl" rotWithShape="0">
                    <a:schemeClr val="accent2"/>
                  </a:outerShdw>
                </a:effectLst>
              </a:rPr>
              <a:t>3. Software Requirement 	Specification (SRS).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6529" y="2078167"/>
            <a:ext cx="1565322" cy="133574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0742" y="4977488"/>
            <a:ext cx="1356898" cy="135689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4867" y="3627009"/>
            <a:ext cx="1368647" cy="1350479"/>
          </a:xfrm>
          <a:prstGeom prst="rect">
            <a:avLst/>
          </a:prstGeom>
        </p:spPr>
      </p:pic>
      <p:sp>
        <p:nvSpPr>
          <p:cNvPr id="11" name="Rectangle 10"/>
          <p:cNvSpPr/>
          <p:nvPr/>
        </p:nvSpPr>
        <p:spPr>
          <a:xfrm>
            <a:off x="668991" y="1442092"/>
            <a:ext cx="6465300" cy="538609"/>
          </a:xfrm>
          <a:prstGeom prst="rect">
            <a:avLst/>
          </a:prstGeom>
        </p:spPr>
        <p:txBody>
          <a:bodyPr wrap="square">
            <a:spAutoFit/>
          </a:bodyPr>
          <a:lstStyle/>
          <a:p>
            <a:pPr>
              <a:spcBef>
                <a:spcPct val="0"/>
              </a:spcBef>
            </a:pPr>
            <a:r>
              <a:rPr lang="en-US" sz="29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3.5. Non-Function Requirement</a:t>
            </a:r>
            <a:endParaRPr lang="en-US" sz="29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ndParaRPr>
          </a:p>
        </p:txBody>
      </p:sp>
    </p:spTree>
    <p:extLst>
      <p:ext uri="{BB962C8B-B14F-4D97-AF65-F5344CB8AC3E}">
        <p14:creationId xmlns:p14="http://schemas.microsoft.com/office/powerpoint/2010/main" val="11594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153" y="53788"/>
            <a:ext cx="7157197" cy="927847"/>
          </a:xfrm>
        </p:spPr>
        <p:txBody>
          <a:bodyPr>
            <a:normAutofit/>
          </a:body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4. System Detail Design</a:t>
            </a:r>
          </a:p>
        </p:txBody>
      </p:sp>
      <p:sp>
        <p:nvSpPr>
          <p:cNvPr id="3" name="Content Placeholder 2"/>
          <p:cNvSpPr>
            <a:spLocks noGrp="1"/>
          </p:cNvSpPr>
          <p:nvPr>
            <p:ph idx="1"/>
          </p:nvPr>
        </p:nvSpPr>
        <p:spPr>
          <a:xfrm>
            <a:off x="470646" y="1331260"/>
            <a:ext cx="6763872" cy="685799"/>
          </a:xfrm>
        </p:spPr>
        <p:txBody>
          <a:bodyPr>
            <a:noAutofit/>
          </a:bodyPr>
          <a:lstStyle/>
          <a:p>
            <a:pPr marL="0" indent="0">
              <a:spcBef>
                <a:spcPct val="0"/>
              </a:spcBef>
              <a:buNone/>
            </a:pPr>
            <a:r>
              <a:rPr lang="en-US" sz="29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4.1. </a:t>
            </a:r>
            <a:r>
              <a:rPr lang="en-US" sz="29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System Architecture </a:t>
            </a:r>
            <a:r>
              <a:rPr lang="en-US" sz="29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Design</a:t>
            </a:r>
          </a:p>
        </p:txBody>
      </p:sp>
      <p:sp>
        <p:nvSpPr>
          <p:cNvPr id="6" name="Slide Number Placeholder 5"/>
          <p:cNvSpPr>
            <a:spLocks noGrp="1"/>
          </p:cNvSpPr>
          <p:nvPr>
            <p:ph type="sldNum" sz="quarter" idx="12"/>
          </p:nvPr>
        </p:nvSpPr>
        <p:spPr/>
        <p:txBody>
          <a:bodyPr/>
          <a:lstStyle/>
          <a:p>
            <a:fld id="{C2993A19-BD41-4B27-9CC9-D27E3C1B5B34}" type="slidenum">
              <a:rPr lang="en-US" sz="2000" smtClean="0">
                <a:solidFill>
                  <a:schemeClr val="bg1"/>
                </a:solidFill>
                <a:effectLst>
                  <a:outerShdw blurRad="38100" dist="38100" dir="2700000" algn="tl">
                    <a:srgbClr val="000000">
                      <a:alpha val="43137"/>
                    </a:srgbClr>
                  </a:outerShdw>
                </a:effectLst>
              </a:rPr>
              <a:t>25</a:t>
            </a:fld>
            <a:endParaRPr lang="en-US" sz="2000"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pic>
        <p:nvPicPr>
          <p:cNvPr id="8" name="Picture 7" descr="C:\Users\TRANG\Desktop\503x323xthree-tier-architecture.png.pagespeed.ic.eBTuygBoBMF_wJ3QfUvi (1).png"/>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38400"/>
            <a:ext cx="5204051" cy="3429000"/>
          </a:xfrm>
          <a:prstGeom prst="rect">
            <a:avLst/>
          </a:prstGeom>
          <a:noFill/>
          <a:ln>
            <a:noFill/>
          </a:ln>
        </p:spPr>
      </p:pic>
    </p:spTree>
    <p:extLst>
      <p:ext uri="{BB962C8B-B14F-4D97-AF65-F5344CB8AC3E}">
        <p14:creationId xmlns:p14="http://schemas.microsoft.com/office/powerpoint/2010/main" val="117461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8153" y="53788"/>
            <a:ext cx="7157197" cy="9278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4. System Detail Design</a:t>
            </a:r>
            <a:endParaRPr lang="en-US" sz="4000" b="1"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endParaRPr>
          </a:p>
        </p:txBody>
      </p:sp>
      <p:sp>
        <p:nvSpPr>
          <p:cNvPr id="5" name="Content Placeholder 2"/>
          <p:cNvSpPr txBox="1">
            <a:spLocks/>
          </p:cNvSpPr>
          <p:nvPr/>
        </p:nvSpPr>
        <p:spPr>
          <a:xfrm>
            <a:off x="470646" y="1331260"/>
            <a:ext cx="676387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spcBef>
                <a:spcPct val="0"/>
              </a:spcBef>
              <a:buNone/>
            </a:pPr>
            <a:r>
              <a:rPr lang="en-US" sz="29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4.2. </a:t>
            </a:r>
            <a:r>
              <a:rPr lang="en-US"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Software </a:t>
            </a:r>
            <a:r>
              <a:rPr lang="en-US"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Architecture Design</a:t>
            </a:r>
            <a:endParaRPr lang="en-US" sz="29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endParaRPr>
          </a:p>
        </p:txBody>
      </p:sp>
      <p:sp>
        <p:nvSpPr>
          <p:cNvPr id="6" name="Slide Number Placeholder 5"/>
          <p:cNvSpPr>
            <a:spLocks noGrp="1"/>
          </p:cNvSpPr>
          <p:nvPr>
            <p:ph type="sldNum" sz="quarter" idx="12"/>
          </p:nvPr>
        </p:nvSpPr>
        <p:spPr>
          <a:xfrm>
            <a:off x="6553200" y="6356350"/>
            <a:ext cx="2133600" cy="365125"/>
          </a:xfrm>
        </p:spPr>
        <p:txBody>
          <a:bodyPr/>
          <a:lstStyle/>
          <a:p>
            <a:fld id="{C2993A19-BD41-4B27-9CC9-D27E3C1B5B34}" type="slidenum">
              <a:rPr lang="en-US" sz="2000" smtClean="0">
                <a:solidFill>
                  <a:schemeClr val="bg1"/>
                </a:solidFill>
                <a:effectLst>
                  <a:outerShdw blurRad="38100" dist="38100" dir="2700000" algn="tl">
                    <a:srgbClr val="000000">
                      <a:alpha val="43137"/>
                    </a:srgbClr>
                  </a:outerShdw>
                </a:effectLst>
              </a:rPr>
              <a:t>26</a:t>
            </a:fld>
            <a:endParaRPr lang="en-US" sz="2000"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pic>
        <p:nvPicPr>
          <p:cNvPr id="9" name="Picture 8" descr="C:\Users\TRANG\Desktop\figure-mvc-relationships.png"/>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09812"/>
            <a:ext cx="4152900" cy="3481388"/>
          </a:xfrm>
          <a:prstGeom prst="rect">
            <a:avLst/>
          </a:prstGeom>
          <a:noFill/>
          <a:ln>
            <a:noFill/>
          </a:ln>
        </p:spPr>
      </p:pic>
    </p:spTree>
    <p:extLst>
      <p:ext uri="{BB962C8B-B14F-4D97-AF65-F5344CB8AC3E}">
        <p14:creationId xmlns:p14="http://schemas.microsoft.com/office/powerpoint/2010/main" val="257373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b="1" dirty="0"/>
              <a:t>A model:</a:t>
            </a:r>
            <a:r>
              <a:rPr lang="en-US" dirty="0"/>
              <a:t> notifies its associated views and controllers when there has been a change in its state. Model objects are the parts of the application that implement the logic for the application s data domain, retrieve and store model state in a database</a:t>
            </a:r>
            <a:r>
              <a:rPr lang="en-US" dirty="0" smtClean="0"/>
              <a:t>.</a:t>
            </a:r>
            <a:r>
              <a:rPr lang="en-US" dirty="0"/>
              <a:t> </a:t>
            </a:r>
          </a:p>
          <a:p>
            <a:pPr lvl="0"/>
            <a:r>
              <a:rPr lang="en-US" b="1" dirty="0"/>
              <a:t>A view:</a:t>
            </a:r>
            <a:r>
              <a:rPr lang="en-US" dirty="0"/>
              <a:t> requests from the model the information that it needs to generate an output representation to the user. It handles the display of data and is created from the model data.</a:t>
            </a:r>
          </a:p>
          <a:p>
            <a:pPr lvl="0"/>
            <a:r>
              <a:rPr lang="en-US" b="1" dirty="0"/>
              <a:t>A controller:</a:t>
            </a:r>
            <a:r>
              <a:rPr lang="en-US" dirty="0"/>
              <a:t> can send commands to the model to update the model's state. It handles user interaction and can also send commands to its associated view to change the view's presentation of the model.</a:t>
            </a:r>
          </a:p>
          <a:p>
            <a:endParaRPr lang="en-US" dirty="0"/>
          </a:p>
          <a:p>
            <a:endParaRPr lang="en-US" dirty="0"/>
          </a:p>
        </p:txBody>
      </p:sp>
      <p:sp>
        <p:nvSpPr>
          <p:cNvPr id="9" name="Title 1"/>
          <p:cNvSpPr txBox="1">
            <a:spLocks/>
          </p:cNvSpPr>
          <p:nvPr/>
        </p:nvSpPr>
        <p:spPr>
          <a:xfrm>
            <a:off x="1358153" y="53788"/>
            <a:ext cx="7157197" cy="9278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4. System Detail Design</a:t>
            </a:r>
            <a:endParaRPr lang="en-US" sz="4000" b="1"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Tree>
    <p:extLst>
      <p:ext uri="{BB962C8B-B14F-4D97-AF65-F5344CB8AC3E}">
        <p14:creationId xmlns:p14="http://schemas.microsoft.com/office/powerpoint/2010/main" val="3625257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457200" y="304800"/>
            <a:ext cx="8229600" cy="5821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spcBef>
                <a:spcPct val="0"/>
              </a:spcBef>
              <a:buNone/>
            </a:pPr>
            <a:r>
              <a:rPr lang="en-US" sz="29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rPr>
              <a:t>                      4.3. Class Diagram</a:t>
            </a:r>
          </a:p>
          <a:p>
            <a:pPr marL="0" lvl="2" indent="0">
              <a:spcBef>
                <a:spcPct val="0"/>
              </a:spcBef>
              <a:buNone/>
            </a:pPr>
            <a:endParaRPr lang="en-US" sz="29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endParaRPr>
          </a:p>
          <a:p>
            <a:pPr marL="0" lvl="2" indent="0">
              <a:spcBef>
                <a:spcPct val="0"/>
              </a:spcBef>
              <a:buNone/>
            </a:pPr>
            <a:endParaRPr lang="en-US" sz="29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a typeface="+mj-ea"/>
              <a:cs typeface="+mj-cs"/>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1534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496846" cy="1160345"/>
          </a:xfrm>
          <a:prstGeom prst="rect">
            <a:avLst/>
          </a:prstGeom>
        </p:spPr>
      </p:pic>
    </p:spTree>
    <p:extLst>
      <p:ext uri="{BB962C8B-B14F-4D97-AF65-F5344CB8AC3E}">
        <p14:creationId xmlns:p14="http://schemas.microsoft.com/office/powerpoint/2010/main" val="223406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rtl="0">
              <a:spcBef>
                <a:spcPct val="0"/>
              </a:spcBef>
            </a:pPr>
            <a:r>
              <a:rPr lang="en-US" sz="29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4.4.Screen Flow</a:t>
            </a:r>
            <a:r>
              <a:rPr lang="en-US" sz="29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
            </a:r>
            <a:br>
              <a:rPr lang="en-US" sz="29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b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619999" cy="4525963"/>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Tree>
    <p:extLst>
      <p:ext uri="{BB962C8B-B14F-4D97-AF65-F5344CB8AC3E}">
        <p14:creationId xmlns:p14="http://schemas.microsoft.com/office/powerpoint/2010/main" val="948786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9728" y="107914"/>
            <a:ext cx="2944139" cy="707886"/>
          </a:xfrm>
          <a:prstGeom prst="rect">
            <a:avLst/>
          </a:prstGeom>
          <a:noFill/>
        </p:spPr>
        <p:txBody>
          <a:bodyPr wrap="none" lIns="91440" tIns="45720" rIns="91440" bIns="45720">
            <a:spAutoFit/>
          </a:bodyPr>
          <a:lstStyle/>
          <a:p>
            <a:pPr algn="ctr"/>
            <a:r>
              <a:rPr lang="en-US" sz="4000" b="1" cap="none" spc="0" dirty="0" smtClean="0">
                <a:ln w="6600">
                  <a:solidFill>
                    <a:schemeClr val="accent2"/>
                  </a:solidFill>
                  <a:prstDash val="solid"/>
                </a:ln>
                <a:solidFill>
                  <a:srgbClr val="FFFFFF"/>
                </a:solidFill>
                <a:effectLst>
                  <a:outerShdw dist="38100" dir="2700000" algn="tl" rotWithShape="0">
                    <a:schemeClr val="accent2"/>
                  </a:outerShdw>
                </a:effectLst>
              </a:rPr>
              <a:t>Project Team</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4370" b="10989"/>
          <a:stretch/>
        </p:blipFill>
        <p:spPr>
          <a:xfrm>
            <a:off x="3543914" y="895399"/>
            <a:ext cx="1702522" cy="1466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5232606" y="1354689"/>
            <a:ext cx="2082594"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cap="none" spc="0" dirty="0" err="1" smtClean="0">
                <a:ln/>
                <a:solidFill>
                  <a:schemeClr val="accent4"/>
                </a:solidFill>
                <a:effectLst/>
              </a:rPr>
              <a:t>Mr.HaPN</a:t>
            </a:r>
            <a:endParaRPr lang="en-US" sz="2400" b="1" cap="none" spc="0" dirty="0" smtClean="0">
              <a:ln/>
              <a:solidFill>
                <a:schemeClr val="accent4"/>
              </a:solidFill>
              <a:effectLst/>
            </a:endParaRPr>
          </a:p>
          <a:p>
            <a:r>
              <a:rPr lang="is-IS" sz="1600" dirty="0" smtClean="0">
                <a:solidFill>
                  <a:schemeClr val="tx1">
                    <a:lumMod val="75000"/>
                    <a:lumOff val="25000"/>
                  </a:schemeClr>
                </a:solidFill>
                <a:latin typeface="Georgia"/>
                <a:cs typeface="Georgia"/>
              </a:rPr>
              <a:t>Supervisor</a:t>
            </a:r>
            <a:endParaRPr lang="en-US" sz="2400" dirty="0" smtClean="0">
              <a:solidFill>
                <a:schemeClr val="tx1">
                  <a:lumMod val="75000"/>
                  <a:lumOff val="25000"/>
                </a:schemeClr>
              </a:solidFill>
              <a:latin typeface="Georgia"/>
              <a:cs typeface="Georgia"/>
            </a:endParaRPr>
          </a:p>
        </p:txBody>
      </p:sp>
      <p:sp>
        <p:nvSpPr>
          <p:cNvPr id="16" name="Rectangle 15"/>
          <p:cNvSpPr/>
          <p:nvPr/>
        </p:nvSpPr>
        <p:spPr>
          <a:xfrm>
            <a:off x="5226811" y="3116947"/>
            <a:ext cx="171001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b="1" dirty="0" err="1" smtClean="0">
                <a:ln/>
                <a:solidFill>
                  <a:schemeClr val="accent4"/>
                </a:solidFill>
              </a:rPr>
              <a:t>QuanDM</a:t>
            </a:r>
            <a:endParaRPr lang="en-US" sz="2400" b="1" cap="none" spc="0" dirty="0" smtClean="0">
              <a:ln/>
              <a:solidFill>
                <a:schemeClr val="accent4"/>
              </a:solidFill>
              <a:effectLst/>
            </a:endParaRPr>
          </a:p>
          <a:p>
            <a:r>
              <a:rPr lang="is-IS" sz="1600" dirty="0" smtClean="0">
                <a:solidFill>
                  <a:schemeClr val="tx1">
                    <a:lumMod val="75000"/>
                    <a:lumOff val="25000"/>
                  </a:schemeClr>
                </a:solidFill>
                <a:latin typeface="Georgia"/>
                <a:cs typeface="Georgia"/>
              </a:rPr>
              <a:t>Project Manager</a:t>
            </a:r>
            <a:endParaRPr lang="en-US" sz="2400" dirty="0" smtClean="0">
              <a:solidFill>
                <a:schemeClr val="tx1">
                  <a:lumMod val="75000"/>
                  <a:lumOff val="25000"/>
                </a:schemeClr>
              </a:solidFill>
              <a:latin typeface="Georgia"/>
              <a:cs typeface="Georgia"/>
            </a:endParaRPr>
          </a:p>
        </p:txBody>
      </p:sp>
      <p:sp>
        <p:nvSpPr>
          <p:cNvPr id="20" name="Rectangle 19"/>
          <p:cNvSpPr/>
          <p:nvPr/>
        </p:nvSpPr>
        <p:spPr>
          <a:xfrm>
            <a:off x="2305713" y="5943600"/>
            <a:ext cx="1711304"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err="1" smtClean="0">
                <a:ln/>
                <a:solidFill>
                  <a:schemeClr val="accent4"/>
                </a:solidFill>
              </a:rPr>
              <a:t>TuanLVA</a:t>
            </a:r>
            <a:endParaRPr lang="en-US" sz="2400" b="1" cap="none" spc="0" dirty="0" smtClean="0">
              <a:ln/>
              <a:solidFill>
                <a:schemeClr val="accent4"/>
              </a:solidFill>
              <a:effectLst/>
            </a:endParaRPr>
          </a:p>
          <a:p>
            <a:pPr algn="ctr"/>
            <a:r>
              <a:rPr lang="is-IS" sz="1600" dirty="0" smtClean="0">
                <a:solidFill>
                  <a:schemeClr val="tx1">
                    <a:lumMod val="75000"/>
                    <a:lumOff val="25000"/>
                  </a:schemeClr>
                </a:solidFill>
                <a:latin typeface="Georgia"/>
                <a:cs typeface="Georgia"/>
              </a:rPr>
              <a:t>Technique</a:t>
            </a:r>
            <a:endParaRPr lang="en-US" sz="2400" dirty="0" smtClean="0">
              <a:solidFill>
                <a:schemeClr val="tx1">
                  <a:lumMod val="75000"/>
                  <a:lumOff val="25000"/>
                </a:schemeClr>
              </a:solidFill>
              <a:latin typeface="Georgia"/>
              <a:cs typeface="Georgia"/>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5" name="Slide Number Placeholder 4"/>
          <p:cNvSpPr>
            <a:spLocks noGrp="1"/>
          </p:cNvSpPr>
          <p:nvPr>
            <p:ph type="sldNum" sz="quarter" idx="12"/>
          </p:nvPr>
        </p:nvSpPr>
        <p:spPr/>
        <p:txBody>
          <a:bodyPr/>
          <a:lstStyle/>
          <a:p>
            <a:fld id="{EFEBF297-C7A9-4F2D-8AAA-69590CE1ABE4}" type="slidenum">
              <a:rPr lang="en-US" smtClean="0"/>
              <a:t>3</a:t>
            </a:fld>
            <a:endParaRPr lang="en-US"/>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624211" y="2434306"/>
            <a:ext cx="1447797" cy="160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831782" y="5943600"/>
            <a:ext cx="1711304"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err="1" smtClean="0">
                <a:ln/>
                <a:solidFill>
                  <a:schemeClr val="accent4"/>
                </a:solidFill>
              </a:rPr>
              <a:t>TuanNV</a:t>
            </a:r>
          </a:p>
          <a:p>
            <a:pPr algn="ctr"/>
            <a:r>
              <a:rPr lang="is-IS" sz="1600" dirty="0" smtClean="0">
                <a:solidFill>
                  <a:schemeClr val="tx1">
                    <a:lumMod val="75000"/>
                    <a:lumOff val="25000"/>
                  </a:schemeClr>
                </a:solidFill>
                <a:latin typeface="Georgia"/>
                <a:cs typeface="Georgia"/>
              </a:rPr>
              <a:t>Test</a:t>
            </a:r>
            <a:endParaRPr lang="en-US" sz="2400" dirty="0" smtClean="0">
              <a:solidFill>
                <a:schemeClr val="tx1">
                  <a:lumMod val="75000"/>
                  <a:lumOff val="25000"/>
                </a:schemeClr>
              </a:solidFill>
              <a:latin typeface="Georgia"/>
              <a:cs typeface="Georgia"/>
            </a:endParaRPr>
          </a:p>
        </p:txBody>
      </p:sp>
      <p:pic>
        <p:nvPicPr>
          <p:cNvPr id="3075" name="Picture 3" descr="C:\Users\TRANG\Desktop\1476548_555756011160506_1824912868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3237" y="4267200"/>
            <a:ext cx="1608393" cy="156048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327296" y="4373877"/>
            <a:ext cx="1484288" cy="142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680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4.5. Object Transition Diagram</a:t>
            </a: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600" cy="426720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Tree>
    <p:extLst>
      <p:ext uri="{BB962C8B-B14F-4D97-AF65-F5344CB8AC3E}">
        <p14:creationId xmlns:p14="http://schemas.microsoft.com/office/powerpoint/2010/main" val="2967072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428" y="1287886"/>
            <a:ext cx="4840184" cy="806003"/>
          </a:xfrm>
        </p:spPr>
        <p:txBody>
          <a:bodyPr>
            <a:normAutofit/>
          </a:bodyPr>
          <a:lstStyle/>
          <a:p>
            <a:pPr algn="l"/>
            <a:r>
              <a:rPr lang="en-US" sz="3200" b="1"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5.1. Test strategy.</a:t>
            </a: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	</a:t>
            </a:r>
            <a:endPar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ndParaRPr>
          </a:p>
        </p:txBody>
      </p:sp>
      <p:sp>
        <p:nvSpPr>
          <p:cNvPr id="3" name="Slide Number Placeholder 2"/>
          <p:cNvSpPr>
            <a:spLocks noGrp="1"/>
          </p:cNvSpPr>
          <p:nvPr>
            <p:ph type="sldNum" sz="quarter" idx="12"/>
          </p:nvPr>
        </p:nvSpPr>
        <p:spPr/>
        <p:txBody>
          <a:bodyPr/>
          <a:lstStyle/>
          <a:p>
            <a:fld id="{EFEBF297-C7A9-4F2D-8AAA-69590CE1ABE4}" type="slidenum">
              <a:rPr lang="en-US" smtClean="0"/>
              <a:t>31</a:t>
            </a:fld>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05214" y="2396232"/>
            <a:ext cx="5391150" cy="3962400"/>
          </a:xfrm>
          <a:prstGeom prst="rect">
            <a:avLst/>
          </a:prstGeom>
          <a:noFill/>
          <a:ln>
            <a:noFill/>
          </a:ln>
        </p:spPr>
      </p:pic>
      <p:sp>
        <p:nvSpPr>
          <p:cNvPr id="5" name="TextBox 4"/>
          <p:cNvSpPr txBox="1"/>
          <p:nvPr/>
        </p:nvSpPr>
        <p:spPr>
          <a:xfrm>
            <a:off x="1030310" y="154546"/>
            <a:ext cx="7122016" cy="830997"/>
          </a:xfrm>
          <a:prstGeom prst="rect">
            <a:avLst/>
          </a:prstGeom>
          <a:noFill/>
        </p:spPr>
        <p:txBody>
          <a:bodyPr wrap="square" rtlCol="0">
            <a:spAutoFit/>
          </a:bodyPr>
          <a:lstStyle/>
          <a:p>
            <a:pPr algn="ctr"/>
            <a:r>
              <a:rPr lang="en-US" sz="4800" b="1" smtClean="0">
                <a:ln w="6600">
                  <a:solidFill>
                    <a:schemeClr val="accent2"/>
                  </a:solidFill>
                  <a:prstDash val="solid"/>
                </a:ln>
                <a:solidFill>
                  <a:srgbClr val="FFFFFF"/>
                </a:solidFill>
                <a:effectLst>
                  <a:outerShdw dist="38100" dir="2700000" algn="tl" rotWithShape="0">
                    <a:schemeClr val="accent2"/>
                  </a:outerShdw>
                </a:effectLst>
              </a:rPr>
              <a:t>5. Testing</a:t>
            </a:r>
            <a:endParaRPr lang="en-US" sz="48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Tree>
    <p:extLst>
      <p:ext uri="{BB962C8B-B14F-4D97-AF65-F5344CB8AC3E}">
        <p14:creationId xmlns:p14="http://schemas.microsoft.com/office/powerpoint/2010/main" val="2485924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06417"/>
            <a:ext cx="5314950" cy="580076"/>
          </a:xfrm>
        </p:spPr>
        <p:txBody>
          <a:bodyPr>
            <a:normAutofit/>
          </a:bodyPr>
          <a:lstStyle/>
          <a:p>
            <a:r>
              <a:rPr lang="en-US" sz="3200" b="1"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5.2. </a:t>
            </a:r>
            <a:r>
              <a:rPr lang="en-US" sz="32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3-Types of </a:t>
            </a:r>
            <a:r>
              <a:rPr lang="en-US" sz="3200" b="1"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testing.</a:t>
            </a:r>
            <a:endPar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ndParaRPr>
          </a:p>
        </p:txBody>
      </p:sp>
      <p:sp>
        <p:nvSpPr>
          <p:cNvPr id="5" name="Slide Number Placeholder 4"/>
          <p:cNvSpPr>
            <a:spLocks noGrp="1"/>
          </p:cNvSpPr>
          <p:nvPr>
            <p:ph type="sldNum" sz="quarter" idx="12"/>
          </p:nvPr>
        </p:nvSpPr>
        <p:spPr/>
        <p:txBody>
          <a:bodyPr/>
          <a:lstStyle/>
          <a:p>
            <a:fld id="{EFEBF297-C7A9-4F2D-8AAA-69590CE1ABE4}" type="slidenum">
              <a:rPr lang="en-US" smtClean="0"/>
              <a:t>32</a:t>
            </a:fld>
            <a:endParaRPr lang="en-US"/>
          </a:p>
        </p:txBody>
      </p:sp>
      <p:sp>
        <p:nvSpPr>
          <p:cNvPr id="11" name="Chevron 10"/>
          <p:cNvSpPr/>
          <p:nvPr/>
        </p:nvSpPr>
        <p:spPr>
          <a:xfrm>
            <a:off x="503857" y="2259513"/>
            <a:ext cx="2847109" cy="1066800"/>
          </a:xfrm>
          <a:prstGeom prst="chevr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schemeClr val="tx1"/>
                </a:solidFill>
                <a:latin typeface=".VnVogue" panose="020B7200000000000000" pitchFamily="34" charset="0"/>
              </a:rPr>
              <a:t>Unit Testing</a:t>
            </a:r>
            <a:endParaRPr lang="en-US" dirty="0">
              <a:solidFill>
                <a:schemeClr val="tx1"/>
              </a:solidFill>
              <a:latin typeface=".VnVogue" panose="020B7200000000000000" pitchFamily="34" charset="0"/>
            </a:endParaRPr>
          </a:p>
        </p:txBody>
      </p:sp>
      <p:sp>
        <p:nvSpPr>
          <p:cNvPr id="13" name="Chevron 12"/>
          <p:cNvSpPr/>
          <p:nvPr/>
        </p:nvSpPr>
        <p:spPr>
          <a:xfrm>
            <a:off x="3370729" y="2259513"/>
            <a:ext cx="2777838" cy="1066800"/>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chemeClr val="tx1"/>
                </a:solidFill>
                <a:latin typeface=".VnVogue" panose="020B7200000000000000" pitchFamily="34" charset="0"/>
              </a:rPr>
              <a:t>Integration Testing</a:t>
            </a:r>
            <a:endParaRPr lang="en-US" dirty="0">
              <a:solidFill>
                <a:schemeClr val="tx1"/>
              </a:solidFill>
              <a:latin typeface=".VnVogue" panose="020B7200000000000000" pitchFamily="34" charset="0"/>
            </a:endParaRPr>
          </a:p>
        </p:txBody>
      </p:sp>
      <p:sp>
        <p:nvSpPr>
          <p:cNvPr id="14" name="Chevron 13"/>
          <p:cNvSpPr/>
          <p:nvPr/>
        </p:nvSpPr>
        <p:spPr>
          <a:xfrm>
            <a:off x="6131858" y="2266441"/>
            <a:ext cx="2708562" cy="10668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chemeClr val="tx1"/>
                </a:solidFill>
                <a:latin typeface=".VnVogue" panose="020B7200000000000000" pitchFamily="34" charset="0"/>
              </a:rPr>
              <a:t>System Testing</a:t>
            </a:r>
            <a:endParaRPr lang="en-US" dirty="0">
              <a:solidFill>
                <a:schemeClr val="tx1"/>
              </a:solidFill>
              <a:latin typeface=".VnVogue" panose="020B7200000000000000" pitchFamily="34" charset="0"/>
            </a:endParaRPr>
          </a:p>
        </p:txBody>
      </p:sp>
      <p:sp>
        <p:nvSpPr>
          <p:cNvPr id="15" name="Rounded Rectangle 14"/>
          <p:cNvSpPr/>
          <p:nvPr/>
        </p:nvSpPr>
        <p:spPr>
          <a:xfrm>
            <a:off x="739587" y="3686531"/>
            <a:ext cx="2371165" cy="25146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solidFill>
                  <a:schemeClr val="tx1"/>
                </a:solidFill>
                <a:latin typeface=".VnArial" panose="020B7200000000000000" pitchFamily="34" charset="0"/>
              </a:rPr>
              <a:t>Unit testing </a:t>
            </a:r>
            <a:r>
              <a:rPr lang="en-US" dirty="0" smtClean="0">
                <a:solidFill>
                  <a:schemeClr val="tx1"/>
                </a:solidFill>
                <a:latin typeface=".VnArial" panose="020B7200000000000000" pitchFamily="34" charset="0"/>
              </a:rPr>
              <a:t>to </a:t>
            </a:r>
            <a:r>
              <a:rPr lang="en-US" dirty="0">
                <a:solidFill>
                  <a:schemeClr val="tx1"/>
                </a:solidFill>
                <a:latin typeface=".VnArial" panose="020B7200000000000000" pitchFamily="34" charset="0"/>
              </a:rPr>
              <a:t>test particular functions or code modules. </a:t>
            </a:r>
          </a:p>
        </p:txBody>
      </p:sp>
      <p:sp>
        <p:nvSpPr>
          <p:cNvPr id="16" name="Rounded Rectangle 15"/>
          <p:cNvSpPr/>
          <p:nvPr/>
        </p:nvSpPr>
        <p:spPr>
          <a:xfrm>
            <a:off x="3431648" y="3686531"/>
            <a:ext cx="2538846" cy="2514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ysClr val="windowText" lastClr="000000"/>
                </a:solidFill>
                <a:latin typeface=".VnArial" panose="020B7200000000000000" pitchFamily="34" charset="0"/>
              </a:rPr>
              <a:t>Testing </a:t>
            </a:r>
            <a:r>
              <a:rPr lang="en-US" dirty="0">
                <a:solidFill>
                  <a:sysClr val="windowText" lastClr="000000"/>
                </a:solidFill>
                <a:latin typeface=".VnArial" panose="020B7200000000000000" pitchFamily="34" charset="0"/>
              </a:rPr>
              <a:t>of combined parts of an application to determine if they function together correctly</a:t>
            </a:r>
          </a:p>
        </p:txBody>
      </p:sp>
      <p:sp>
        <p:nvSpPr>
          <p:cNvPr id="17" name="Rounded Rectangle 16"/>
          <p:cNvSpPr/>
          <p:nvPr/>
        </p:nvSpPr>
        <p:spPr>
          <a:xfrm>
            <a:off x="6405280" y="3686531"/>
            <a:ext cx="2286000" cy="2514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ysClr val="windowText" lastClr="000000"/>
                </a:solidFill>
                <a:latin typeface=".VnArial" panose="020B7200000000000000" pitchFamily="34" charset="0"/>
              </a:rPr>
              <a:t>Here the features and requirements of the product as described in the requirement document are tested</a:t>
            </a:r>
          </a:p>
        </p:txBody>
      </p:sp>
      <p:sp>
        <p:nvSpPr>
          <p:cNvPr id="12" name="TextBox 11"/>
          <p:cNvSpPr txBox="1"/>
          <p:nvPr/>
        </p:nvSpPr>
        <p:spPr>
          <a:xfrm>
            <a:off x="1030310" y="154546"/>
            <a:ext cx="7122016" cy="830997"/>
          </a:xfrm>
          <a:prstGeom prst="rect">
            <a:avLst/>
          </a:prstGeom>
          <a:noFill/>
        </p:spPr>
        <p:txBody>
          <a:bodyPr wrap="square" rtlCol="0">
            <a:spAutoFit/>
          </a:bodyPr>
          <a:lstStyle/>
          <a:p>
            <a:pPr algn="ctr"/>
            <a:r>
              <a:rPr lang="en-US" sz="4800" b="1" smtClean="0">
                <a:ln w="6600">
                  <a:solidFill>
                    <a:schemeClr val="accent2"/>
                  </a:solidFill>
                  <a:prstDash val="solid"/>
                </a:ln>
                <a:solidFill>
                  <a:srgbClr val="FFFFFF"/>
                </a:solidFill>
                <a:effectLst>
                  <a:outerShdw dist="38100" dir="2700000" algn="tl" rotWithShape="0">
                    <a:schemeClr val="accent2"/>
                  </a:outerShdw>
                </a:effectLst>
              </a:rPr>
              <a:t>5. Testing</a:t>
            </a:r>
            <a:endParaRPr lang="en-US" sz="48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Tree>
    <p:extLst>
      <p:ext uri="{BB962C8B-B14F-4D97-AF65-F5344CB8AC3E}">
        <p14:creationId xmlns:p14="http://schemas.microsoft.com/office/powerpoint/2010/main" val="3399879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183"/>
            <a:ext cx="3926541" cy="479612"/>
          </a:xfrm>
        </p:spPr>
        <p:txBody>
          <a:bodyPr>
            <a:normAutofit fontScale="90000"/>
          </a:bodyPr>
          <a:lstStyle/>
          <a:p>
            <a:r>
              <a:rPr lang="en-US" sz="36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5.3 Test </a:t>
            </a:r>
            <a:r>
              <a:rPr lang="en-US" sz="3600" b="1"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process.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3832996"/>
              </p:ext>
            </p:extLst>
          </p:nvPr>
        </p:nvGraphicFramePr>
        <p:xfrm>
          <a:off x="2156011" y="2057398"/>
          <a:ext cx="510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FEBF297-C7A9-4F2D-8AAA-69590CE1ABE4}" type="slidenum">
              <a:rPr lang="en-US" smtClean="0"/>
              <a:t>33</a:t>
            </a:fld>
            <a:endParaRPr lang="en-US"/>
          </a:p>
        </p:txBody>
      </p:sp>
      <p:sp>
        <p:nvSpPr>
          <p:cNvPr id="8" name="Content Placeholder 2"/>
          <p:cNvSpPr txBox="1">
            <a:spLocks/>
          </p:cNvSpPr>
          <p:nvPr/>
        </p:nvSpPr>
        <p:spPr>
          <a:xfrm>
            <a:off x="457200" y="1066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3543965127"/>
              </p:ext>
            </p:extLst>
          </p:nvPr>
        </p:nvGraphicFramePr>
        <p:xfrm>
          <a:off x="2194111" y="2057398"/>
          <a:ext cx="51054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1030310" y="154546"/>
            <a:ext cx="7122016" cy="830997"/>
          </a:xfrm>
          <a:prstGeom prst="rect">
            <a:avLst/>
          </a:prstGeom>
          <a:noFill/>
        </p:spPr>
        <p:txBody>
          <a:bodyPr wrap="square" rtlCol="0">
            <a:spAutoFit/>
          </a:bodyPr>
          <a:lstStyle/>
          <a:p>
            <a:pPr algn="ctr"/>
            <a:r>
              <a:rPr lang="en-US" sz="4800" b="1" smtClean="0">
                <a:ln w="6600">
                  <a:solidFill>
                    <a:schemeClr val="accent2"/>
                  </a:solidFill>
                  <a:prstDash val="solid"/>
                </a:ln>
                <a:solidFill>
                  <a:srgbClr val="FFFFFF"/>
                </a:solidFill>
                <a:effectLst>
                  <a:outerShdw dist="38100" dir="2700000" algn="tl" rotWithShape="0">
                    <a:schemeClr val="accent2"/>
                  </a:outerShdw>
                </a:effectLst>
              </a:rPr>
              <a:t>5. Testing</a:t>
            </a:r>
            <a:endParaRPr lang="en-US" sz="48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Tree>
    <p:extLst>
      <p:ext uri="{BB962C8B-B14F-4D97-AF65-F5344CB8AC3E}">
        <p14:creationId xmlns:p14="http://schemas.microsoft.com/office/powerpoint/2010/main" val="178670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6">
                                            <p:graphicEl>
                                              <a:dgm id="{586EDC47-0FB2-4E62-BDFA-D0C1AF7B88AF}"/>
                                            </p:graphicEl>
                                          </p:spTgt>
                                        </p:tgtEl>
                                        <p:attrNameLst>
                                          <p:attrName>style.visibility</p:attrName>
                                        </p:attrNameLst>
                                      </p:cBhvr>
                                      <p:to>
                                        <p:strVal val="visible"/>
                                      </p:to>
                                    </p:set>
                                    <p:animEffect transition="in" filter="fade">
                                      <p:cBhvr>
                                        <p:cTn id="12" dur="400"/>
                                        <p:tgtEl>
                                          <p:spTgt spid="6">
                                            <p:graphicEl>
                                              <a:dgm id="{586EDC47-0FB2-4E62-BDFA-D0C1AF7B88AF}"/>
                                            </p:graphicEl>
                                          </p:spTgt>
                                        </p:tgtEl>
                                      </p:cBhvr>
                                    </p:animEffect>
                                    <p:anim calcmode="lin" valueType="num">
                                      <p:cBhvr>
                                        <p:cTn id="13" dur="400" fill="hold"/>
                                        <p:tgtEl>
                                          <p:spTgt spid="6">
                                            <p:graphicEl>
                                              <a:dgm id="{586EDC47-0FB2-4E62-BDFA-D0C1AF7B88AF}"/>
                                            </p:graphicEl>
                                          </p:spTgt>
                                        </p:tgtEl>
                                        <p:attrNameLst>
                                          <p:attrName>ppt_x</p:attrName>
                                        </p:attrNameLst>
                                      </p:cBhvr>
                                      <p:tavLst>
                                        <p:tav tm="0">
                                          <p:val>
                                            <p:strVal val="#ppt_x"/>
                                          </p:val>
                                        </p:tav>
                                        <p:tav tm="100000">
                                          <p:val>
                                            <p:strVal val="#ppt_x"/>
                                          </p:val>
                                        </p:tav>
                                      </p:tavLst>
                                    </p:anim>
                                    <p:anim calcmode="lin" valueType="num">
                                      <p:cBhvr>
                                        <p:cTn id="14" dur="400" fill="hold"/>
                                        <p:tgtEl>
                                          <p:spTgt spid="6">
                                            <p:graphicEl>
                                              <a:dgm id="{586EDC47-0FB2-4E62-BDFA-D0C1AF7B88AF}"/>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900"/>
                            </p:stCondLst>
                            <p:childTnLst>
                              <p:par>
                                <p:cTn id="16" presetID="47" presetClass="entr" presetSubtype="0" fill="hold" grpId="0" nodeType="afterEffect">
                                  <p:stCondLst>
                                    <p:cond delay="0"/>
                                  </p:stCondLst>
                                  <p:childTnLst>
                                    <p:set>
                                      <p:cBhvr>
                                        <p:cTn id="17" dur="1" fill="hold">
                                          <p:stCondLst>
                                            <p:cond delay="0"/>
                                          </p:stCondLst>
                                        </p:cTn>
                                        <p:tgtEl>
                                          <p:spTgt spid="6">
                                            <p:graphicEl>
                                              <a:dgm id="{537E94A5-C6D9-4FCE-8D95-57DC8DA5918D}"/>
                                            </p:graphicEl>
                                          </p:spTgt>
                                        </p:tgtEl>
                                        <p:attrNameLst>
                                          <p:attrName>style.visibility</p:attrName>
                                        </p:attrNameLst>
                                      </p:cBhvr>
                                      <p:to>
                                        <p:strVal val="visible"/>
                                      </p:to>
                                    </p:set>
                                    <p:animEffect transition="in" filter="fade">
                                      <p:cBhvr>
                                        <p:cTn id="18" dur="400"/>
                                        <p:tgtEl>
                                          <p:spTgt spid="6">
                                            <p:graphicEl>
                                              <a:dgm id="{537E94A5-C6D9-4FCE-8D95-57DC8DA5918D}"/>
                                            </p:graphicEl>
                                          </p:spTgt>
                                        </p:tgtEl>
                                      </p:cBhvr>
                                    </p:animEffect>
                                    <p:anim calcmode="lin" valueType="num">
                                      <p:cBhvr>
                                        <p:cTn id="19" dur="400" fill="hold"/>
                                        <p:tgtEl>
                                          <p:spTgt spid="6">
                                            <p:graphicEl>
                                              <a:dgm id="{537E94A5-C6D9-4FCE-8D95-57DC8DA5918D}"/>
                                            </p:graphicEl>
                                          </p:spTgt>
                                        </p:tgtEl>
                                        <p:attrNameLst>
                                          <p:attrName>ppt_x</p:attrName>
                                        </p:attrNameLst>
                                      </p:cBhvr>
                                      <p:tavLst>
                                        <p:tav tm="0">
                                          <p:val>
                                            <p:strVal val="#ppt_x"/>
                                          </p:val>
                                        </p:tav>
                                        <p:tav tm="100000">
                                          <p:val>
                                            <p:strVal val="#ppt_x"/>
                                          </p:val>
                                        </p:tav>
                                      </p:tavLst>
                                    </p:anim>
                                    <p:anim calcmode="lin" valueType="num">
                                      <p:cBhvr>
                                        <p:cTn id="20" dur="400" fill="hold"/>
                                        <p:tgtEl>
                                          <p:spTgt spid="6">
                                            <p:graphicEl>
                                              <a:dgm id="{537E94A5-C6D9-4FCE-8D95-57DC8DA5918D}"/>
                                            </p:graphicEl>
                                          </p:spTgt>
                                        </p:tgtEl>
                                        <p:attrNameLst>
                                          <p:attrName>ppt_y</p:attrName>
                                        </p:attrNameLst>
                                      </p:cBhvr>
                                      <p:tavLst>
                                        <p:tav tm="0">
                                          <p:val>
                                            <p:strVal val="#ppt_y-.1"/>
                                          </p:val>
                                        </p:tav>
                                        <p:tav tm="100000">
                                          <p:val>
                                            <p:strVal val="#ppt_y"/>
                                          </p:val>
                                        </p:tav>
                                      </p:tavLst>
                                    </p:anim>
                                  </p:childTnLst>
                                </p:cTn>
                              </p:par>
                            </p:childTnLst>
                          </p:cTn>
                        </p:par>
                        <p:par>
                          <p:cTn id="21" fill="hold">
                            <p:stCondLst>
                              <p:cond delay="1300"/>
                            </p:stCondLst>
                            <p:childTnLst>
                              <p:par>
                                <p:cTn id="22" presetID="47" presetClass="entr" presetSubtype="0" fill="hold" grpId="0" nodeType="afterEffect">
                                  <p:stCondLst>
                                    <p:cond delay="0"/>
                                  </p:stCondLst>
                                  <p:childTnLst>
                                    <p:set>
                                      <p:cBhvr>
                                        <p:cTn id="23" dur="1" fill="hold">
                                          <p:stCondLst>
                                            <p:cond delay="0"/>
                                          </p:stCondLst>
                                        </p:cTn>
                                        <p:tgtEl>
                                          <p:spTgt spid="6">
                                            <p:graphicEl>
                                              <a:dgm id="{63EEE469-44B5-4594-A1C9-6D14BEF5151F}"/>
                                            </p:graphicEl>
                                          </p:spTgt>
                                        </p:tgtEl>
                                        <p:attrNameLst>
                                          <p:attrName>style.visibility</p:attrName>
                                        </p:attrNameLst>
                                      </p:cBhvr>
                                      <p:to>
                                        <p:strVal val="visible"/>
                                      </p:to>
                                    </p:set>
                                    <p:animEffect transition="in" filter="fade">
                                      <p:cBhvr>
                                        <p:cTn id="24" dur="400"/>
                                        <p:tgtEl>
                                          <p:spTgt spid="6">
                                            <p:graphicEl>
                                              <a:dgm id="{63EEE469-44B5-4594-A1C9-6D14BEF5151F}"/>
                                            </p:graphicEl>
                                          </p:spTgt>
                                        </p:tgtEl>
                                      </p:cBhvr>
                                    </p:animEffect>
                                    <p:anim calcmode="lin" valueType="num">
                                      <p:cBhvr>
                                        <p:cTn id="25" dur="400" fill="hold"/>
                                        <p:tgtEl>
                                          <p:spTgt spid="6">
                                            <p:graphicEl>
                                              <a:dgm id="{63EEE469-44B5-4594-A1C9-6D14BEF5151F}"/>
                                            </p:graphicEl>
                                          </p:spTgt>
                                        </p:tgtEl>
                                        <p:attrNameLst>
                                          <p:attrName>ppt_x</p:attrName>
                                        </p:attrNameLst>
                                      </p:cBhvr>
                                      <p:tavLst>
                                        <p:tav tm="0">
                                          <p:val>
                                            <p:strVal val="#ppt_x"/>
                                          </p:val>
                                        </p:tav>
                                        <p:tav tm="100000">
                                          <p:val>
                                            <p:strVal val="#ppt_x"/>
                                          </p:val>
                                        </p:tav>
                                      </p:tavLst>
                                    </p:anim>
                                    <p:anim calcmode="lin" valueType="num">
                                      <p:cBhvr>
                                        <p:cTn id="26" dur="400" fill="hold"/>
                                        <p:tgtEl>
                                          <p:spTgt spid="6">
                                            <p:graphicEl>
                                              <a:dgm id="{63EEE469-44B5-4594-A1C9-6D14BEF5151F}"/>
                                            </p:graphicEl>
                                          </p:spTgt>
                                        </p:tgtEl>
                                        <p:attrNameLst>
                                          <p:attrName>ppt_y</p:attrName>
                                        </p:attrNameLst>
                                      </p:cBhvr>
                                      <p:tavLst>
                                        <p:tav tm="0">
                                          <p:val>
                                            <p:strVal val="#ppt_y-.1"/>
                                          </p:val>
                                        </p:tav>
                                        <p:tav tm="100000">
                                          <p:val>
                                            <p:strVal val="#ppt_y"/>
                                          </p:val>
                                        </p:tav>
                                      </p:tavLst>
                                    </p:anim>
                                  </p:childTnLst>
                                </p:cTn>
                              </p:par>
                            </p:childTnLst>
                          </p:cTn>
                        </p:par>
                        <p:par>
                          <p:cTn id="27" fill="hold">
                            <p:stCondLst>
                              <p:cond delay="1700"/>
                            </p:stCondLst>
                            <p:childTnLst>
                              <p:par>
                                <p:cTn id="28" presetID="47" presetClass="entr" presetSubtype="0" fill="hold" grpId="0" nodeType="afterEffect">
                                  <p:stCondLst>
                                    <p:cond delay="0"/>
                                  </p:stCondLst>
                                  <p:childTnLst>
                                    <p:set>
                                      <p:cBhvr>
                                        <p:cTn id="29" dur="1" fill="hold">
                                          <p:stCondLst>
                                            <p:cond delay="0"/>
                                          </p:stCondLst>
                                        </p:cTn>
                                        <p:tgtEl>
                                          <p:spTgt spid="6">
                                            <p:graphicEl>
                                              <a:dgm id="{9F66893D-0CBD-418D-B7A8-C13FEA1FA0BF}"/>
                                            </p:graphicEl>
                                          </p:spTgt>
                                        </p:tgtEl>
                                        <p:attrNameLst>
                                          <p:attrName>style.visibility</p:attrName>
                                        </p:attrNameLst>
                                      </p:cBhvr>
                                      <p:to>
                                        <p:strVal val="visible"/>
                                      </p:to>
                                    </p:set>
                                    <p:animEffect transition="in" filter="fade">
                                      <p:cBhvr>
                                        <p:cTn id="30" dur="400"/>
                                        <p:tgtEl>
                                          <p:spTgt spid="6">
                                            <p:graphicEl>
                                              <a:dgm id="{9F66893D-0CBD-418D-B7A8-C13FEA1FA0BF}"/>
                                            </p:graphicEl>
                                          </p:spTgt>
                                        </p:tgtEl>
                                      </p:cBhvr>
                                    </p:animEffect>
                                    <p:anim calcmode="lin" valueType="num">
                                      <p:cBhvr>
                                        <p:cTn id="31" dur="400" fill="hold"/>
                                        <p:tgtEl>
                                          <p:spTgt spid="6">
                                            <p:graphicEl>
                                              <a:dgm id="{9F66893D-0CBD-418D-B7A8-C13FEA1FA0BF}"/>
                                            </p:graphicEl>
                                          </p:spTgt>
                                        </p:tgtEl>
                                        <p:attrNameLst>
                                          <p:attrName>ppt_x</p:attrName>
                                        </p:attrNameLst>
                                      </p:cBhvr>
                                      <p:tavLst>
                                        <p:tav tm="0">
                                          <p:val>
                                            <p:strVal val="#ppt_x"/>
                                          </p:val>
                                        </p:tav>
                                        <p:tav tm="100000">
                                          <p:val>
                                            <p:strVal val="#ppt_x"/>
                                          </p:val>
                                        </p:tav>
                                      </p:tavLst>
                                    </p:anim>
                                    <p:anim calcmode="lin" valueType="num">
                                      <p:cBhvr>
                                        <p:cTn id="32" dur="400" fill="hold"/>
                                        <p:tgtEl>
                                          <p:spTgt spid="6">
                                            <p:graphicEl>
                                              <a:dgm id="{9F66893D-0CBD-418D-B7A8-C13FEA1FA0BF}"/>
                                            </p:graphicEl>
                                          </p:spTgt>
                                        </p:tgtEl>
                                        <p:attrNameLst>
                                          <p:attrName>ppt_y</p:attrName>
                                        </p:attrNameLst>
                                      </p:cBhvr>
                                      <p:tavLst>
                                        <p:tav tm="0">
                                          <p:val>
                                            <p:strVal val="#ppt_y-.1"/>
                                          </p:val>
                                        </p:tav>
                                        <p:tav tm="100000">
                                          <p:val>
                                            <p:strVal val="#ppt_y"/>
                                          </p:val>
                                        </p:tav>
                                      </p:tavLst>
                                    </p:anim>
                                  </p:childTnLst>
                                </p:cTn>
                              </p:par>
                            </p:childTnLst>
                          </p:cTn>
                        </p:par>
                        <p:par>
                          <p:cTn id="33" fill="hold">
                            <p:stCondLst>
                              <p:cond delay="2100"/>
                            </p:stCondLst>
                            <p:childTnLst>
                              <p:par>
                                <p:cTn id="34" presetID="47" presetClass="entr" presetSubtype="0" fill="hold" grpId="0" nodeType="afterEffect">
                                  <p:stCondLst>
                                    <p:cond delay="0"/>
                                  </p:stCondLst>
                                  <p:childTnLst>
                                    <p:set>
                                      <p:cBhvr>
                                        <p:cTn id="35" dur="1" fill="hold">
                                          <p:stCondLst>
                                            <p:cond delay="0"/>
                                          </p:stCondLst>
                                        </p:cTn>
                                        <p:tgtEl>
                                          <p:spTgt spid="6">
                                            <p:graphicEl>
                                              <a:dgm id="{BB7F085C-F4BA-48C0-A6F0-C9C26EAD168E}"/>
                                            </p:graphicEl>
                                          </p:spTgt>
                                        </p:tgtEl>
                                        <p:attrNameLst>
                                          <p:attrName>style.visibility</p:attrName>
                                        </p:attrNameLst>
                                      </p:cBhvr>
                                      <p:to>
                                        <p:strVal val="visible"/>
                                      </p:to>
                                    </p:set>
                                    <p:animEffect transition="in" filter="fade">
                                      <p:cBhvr>
                                        <p:cTn id="36" dur="400"/>
                                        <p:tgtEl>
                                          <p:spTgt spid="6">
                                            <p:graphicEl>
                                              <a:dgm id="{BB7F085C-F4BA-48C0-A6F0-C9C26EAD168E}"/>
                                            </p:graphicEl>
                                          </p:spTgt>
                                        </p:tgtEl>
                                      </p:cBhvr>
                                    </p:animEffect>
                                    <p:anim calcmode="lin" valueType="num">
                                      <p:cBhvr>
                                        <p:cTn id="37" dur="400" fill="hold"/>
                                        <p:tgtEl>
                                          <p:spTgt spid="6">
                                            <p:graphicEl>
                                              <a:dgm id="{BB7F085C-F4BA-48C0-A6F0-C9C26EAD168E}"/>
                                            </p:graphicEl>
                                          </p:spTgt>
                                        </p:tgtEl>
                                        <p:attrNameLst>
                                          <p:attrName>ppt_x</p:attrName>
                                        </p:attrNameLst>
                                      </p:cBhvr>
                                      <p:tavLst>
                                        <p:tav tm="0">
                                          <p:val>
                                            <p:strVal val="#ppt_x"/>
                                          </p:val>
                                        </p:tav>
                                        <p:tav tm="100000">
                                          <p:val>
                                            <p:strVal val="#ppt_x"/>
                                          </p:val>
                                        </p:tav>
                                      </p:tavLst>
                                    </p:anim>
                                    <p:anim calcmode="lin" valueType="num">
                                      <p:cBhvr>
                                        <p:cTn id="38" dur="400" fill="hold"/>
                                        <p:tgtEl>
                                          <p:spTgt spid="6">
                                            <p:graphicEl>
                                              <a:dgm id="{BB7F085C-F4BA-48C0-A6F0-C9C26EAD168E}"/>
                                            </p:graphic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6">
                                            <p:graphicEl>
                                              <a:dgm id="{169A03DA-F5FF-4779-B572-575D99FC1E44}"/>
                                            </p:graphicEl>
                                          </p:spTgt>
                                        </p:tgtEl>
                                        <p:attrNameLst>
                                          <p:attrName>style.visibility</p:attrName>
                                        </p:attrNameLst>
                                      </p:cBhvr>
                                      <p:to>
                                        <p:strVal val="visible"/>
                                      </p:to>
                                    </p:set>
                                    <p:animEffect transition="in" filter="fade">
                                      <p:cBhvr>
                                        <p:cTn id="42" dur="400"/>
                                        <p:tgtEl>
                                          <p:spTgt spid="6">
                                            <p:graphicEl>
                                              <a:dgm id="{169A03DA-F5FF-4779-B572-575D99FC1E44}"/>
                                            </p:graphicEl>
                                          </p:spTgt>
                                        </p:tgtEl>
                                      </p:cBhvr>
                                    </p:animEffect>
                                    <p:anim calcmode="lin" valueType="num">
                                      <p:cBhvr>
                                        <p:cTn id="43" dur="400" fill="hold"/>
                                        <p:tgtEl>
                                          <p:spTgt spid="6">
                                            <p:graphicEl>
                                              <a:dgm id="{169A03DA-F5FF-4779-B572-575D99FC1E44}"/>
                                            </p:graphicEl>
                                          </p:spTgt>
                                        </p:tgtEl>
                                        <p:attrNameLst>
                                          <p:attrName>ppt_x</p:attrName>
                                        </p:attrNameLst>
                                      </p:cBhvr>
                                      <p:tavLst>
                                        <p:tav tm="0">
                                          <p:val>
                                            <p:strVal val="#ppt_x"/>
                                          </p:val>
                                        </p:tav>
                                        <p:tav tm="100000">
                                          <p:val>
                                            <p:strVal val="#ppt_x"/>
                                          </p:val>
                                        </p:tav>
                                      </p:tavLst>
                                    </p:anim>
                                    <p:anim calcmode="lin" valueType="num">
                                      <p:cBhvr>
                                        <p:cTn id="44" dur="400" fill="hold"/>
                                        <p:tgtEl>
                                          <p:spTgt spid="6">
                                            <p:graphicEl>
                                              <a:dgm id="{169A03DA-F5FF-4779-B572-575D99FC1E44}"/>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2900"/>
                            </p:stCondLst>
                            <p:childTnLst>
                              <p:par>
                                <p:cTn id="46" presetID="47" presetClass="entr" presetSubtype="0" fill="hold" grpId="0" nodeType="afterEffect">
                                  <p:stCondLst>
                                    <p:cond delay="0"/>
                                  </p:stCondLst>
                                  <p:childTnLst>
                                    <p:set>
                                      <p:cBhvr>
                                        <p:cTn id="47" dur="1" fill="hold">
                                          <p:stCondLst>
                                            <p:cond delay="0"/>
                                          </p:stCondLst>
                                        </p:cTn>
                                        <p:tgtEl>
                                          <p:spTgt spid="6">
                                            <p:graphicEl>
                                              <a:dgm id="{80677B6D-7A6E-49B8-B5E1-10CD4F819F87}"/>
                                            </p:graphicEl>
                                          </p:spTgt>
                                        </p:tgtEl>
                                        <p:attrNameLst>
                                          <p:attrName>style.visibility</p:attrName>
                                        </p:attrNameLst>
                                      </p:cBhvr>
                                      <p:to>
                                        <p:strVal val="visible"/>
                                      </p:to>
                                    </p:set>
                                    <p:animEffect transition="in" filter="fade">
                                      <p:cBhvr>
                                        <p:cTn id="48" dur="400"/>
                                        <p:tgtEl>
                                          <p:spTgt spid="6">
                                            <p:graphicEl>
                                              <a:dgm id="{80677B6D-7A6E-49B8-B5E1-10CD4F819F87}"/>
                                            </p:graphicEl>
                                          </p:spTgt>
                                        </p:tgtEl>
                                      </p:cBhvr>
                                    </p:animEffect>
                                    <p:anim calcmode="lin" valueType="num">
                                      <p:cBhvr>
                                        <p:cTn id="49" dur="400" fill="hold"/>
                                        <p:tgtEl>
                                          <p:spTgt spid="6">
                                            <p:graphicEl>
                                              <a:dgm id="{80677B6D-7A6E-49B8-B5E1-10CD4F819F87}"/>
                                            </p:graphicEl>
                                          </p:spTgt>
                                        </p:tgtEl>
                                        <p:attrNameLst>
                                          <p:attrName>ppt_x</p:attrName>
                                        </p:attrNameLst>
                                      </p:cBhvr>
                                      <p:tavLst>
                                        <p:tav tm="0">
                                          <p:val>
                                            <p:strVal val="#ppt_x"/>
                                          </p:val>
                                        </p:tav>
                                        <p:tav tm="100000">
                                          <p:val>
                                            <p:strVal val="#ppt_x"/>
                                          </p:val>
                                        </p:tav>
                                      </p:tavLst>
                                    </p:anim>
                                    <p:anim calcmode="lin" valueType="num">
                                      <p:cBhvr>
                                        <p:cTn id="50" dur="400" fill="hold"/>
                                        <p:tgtEl>
                                          <p:spTgt spid="6">
                                            <p:graphicEl>
                                              <a:dgm id="{80677B6D-7A6E-49B8-B5E1-10CD4F819F87}"/>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3300"/>
                            </p:stCondLst>
                            <p:childTnLst>
                              <p:par>
                                <p:cTn id="52" presetID="27" presetClass="emph" presetSubtype="0" fill="remove" grpId="1" nodeType="afterEffect">
                                  <p:stCondLst>
                                    <p:cond delay="0"/>
                                  </p:stCondLst>
                                  <p:childTnLst>
                                    <p:animClr clrSpc="rgb" dir="cw">
                                      <p:cBhvr override="childStyle">
                                        <p:cTn id="53" dur="150" autoRev="1" fill="remove"/>
                                        <p:tgtEl>
                                          <p:spTgt spid="6">
                                            <p:graphicEl>
                                              <a:dgm id="{586EDC47-0FB2-4E62-BDFA-D0C1AF7B88AF}"/>
                                            </p:graphicEl>
                                          </p:spTgt>
                                        </p:tgtEl>
                                        <p:attrNameLst>
                                          <p:attrName>style.color</p:attrName>
                                        </p:attrNameLst>
                                      </p:cBhvr>
                                      <p:to>
                                        <a:srgbClr val="758C5A"/>
                                      </p:to>
                                    </p:animClr>
                                    <p:animClr clrSpc="rgb" dir="cw">
                                      <p:cBhvr>
                                        <p:cTn id="54" dur="150" autoRev="1" fill="remove"/>
                                        <p:tgtEl>
                                          <p:spTgt spid="6">
                                            <p:graphicEl>
                                              <a:dgm id="{586EDC47-0FB2-4E62-BDFA-D0C1AF7B88AF}"/>
                                            </p:graphicEl>
                                          </p:spTgt>
                                        </p:tgtEl>
                                        <p:attrNameLst>
                                          <p:attrName>fillcolor</p:attrName>
                                        </p:attrNameLst>
                                      </p:cBhvr>
                                      <p:to>
                                        <a:srgbClr val="758C5A"/>
                                      </p:to>
                                    </p:animClr>
                                    <p:set>
                                      <p:cBhvr>
                                        <p:cTn id="55" dur="150" autoRev="1" fill="remove"/>
                                        <p:tgtEl>
                                          <p:spTgt spid="6">
                                            <p:graphicEl>
                                              <a:dgm id="{586EDC47-0FB2-4E62-BDFA-D0C1AF7B88AF}"/>
                                            </p:graphicEl>
                                          </p:spTgt>
                                        </p:tgtEl>
                                        <p:attrNameLst>
                                          <p:attrName>fill.type</p:attrName>
                                        </p:attrNameLst>
                                      </p:cBhvr>
                                      <p:to>
                                        <p:strVal val="solid"/>
                                      </p:to>
                                    </p:set>
                                    <p:set>
                                      <p:cBhvr>
                                        <p:cTn id="56" dur="150" autoRev="1" fill="remove"/>
                                        <p:tgtEl>
                                          <p:spTgt spid="6">
                                            <p:graphicEl>
                                              <a:dgm id="{586EDC47-0FB2-4E62-BDFA-D0C1AF7B88AF}"/>
                                            </p:graphicEl>
                                          </p:spTgt>
                                        </p:tgtEl>
                                        <p:attrNameLst>
                                          <p:attrName>fill.on</p:attrName>
                                        </p:attrNameLst>
                                      </p:cBhvr>
                                      <p:to>
                                        <p:strVal val="true"/>
                                      </p:to>
                                    </p:set>
                                  </p:childTnLst>
                                </p:cTn>
                              </p:par>
                            </p:childTnLst>
                          </p:cTn>
                        </p:par>
                        <p:par>
                          <p:cTn id="57" fill="hold">
                            <p:stCondLst>
                              <p:cond delay="3600"/>
                            </p:stCondLst>
                            <p:childTnLst>
                              <p:par>
                                <p:cTn id="58" presetID="27" presetClass="emph" presetSubtype="0" fill="remove" grpId="1" nodeType="afterEffect">
                                  <p:stCondLst>
                                    <p:cond delay="0"/>
                                  </p:stCondLst>
                                  <p:childTnLst>
                                    <p:animClr clrSpc="rgb" dir="cw">
                                      <p:cBhvr override="childStyle">
                                        <p:cTn id="59" dur="150" autoRev="1" fill="remove"/>
                                        <p:tgtEl>
                                          <p:spTgt spid="6">
                                            <p:graphicEl>
                                              <a:dgm id="{537E94A5-C6D9-4FCE-8D95-57DC8DA5918D}"/>
                                            </p:graphicEl>
                                          </p:spTgt>
                                        </p:tgtEl>
                                        <p:attrNameLst>
                                          <p:attrName>style.color</p:attrName>
                                        </p:attrNameLst>
                                      </p:cBhvr>
                                      <p:to>
                                        <a:srgbClr val="758C5A"/>
                                      </p:to>
                                    </p:animClr>
                                    <p:animClr clrSpc="rgb" dir="cw">
                                      <p:cBhvr>
                                        <p:cTn id="60" dur="150" autoRev="1" fill="remove"/>
                                        <p:tgtEl>
                                          <p:spTgt spid="6">
                                            <p:graphicEl>
                                              <a:dgm id="{537E94A5-C6D9-4FCE-8D95-57DC8DA5918D}"/>
                                            </p:graphicEl>
                                          </p:spTgt>
                                        </p:tgtEl>
                                        <p:attrNameLst>
                                          <p:attrName>fillcolor</p:attrName>
                                        </p:attrNameLst>
                                      </p:cBhvr>
                                      <p:to>
                                        <a:srgbClr val="758C5A"/>
                                      </p:to>
                                    </p:animClr>
                                    <p:set>
                                      <p:cBhvr>
                                        <p:cTn id="61" dur="150" autoRev="1" fill="remove"/>
                                        <p:tgtEl>
                                          <p:spTgt spid="6">
                                            <p:graphicEl>
                                              <a:dgm id="{537E94A5-C6D9-4FCE-8D95-57DC8DA5918D}"/>
                                            </p:graphicEl>
                                          </p:spTgt>
                                        </p:tgtEl>
                                        <p:attrNameLst>
                                          <p:attrName>fill.type</p:attrName>
                                        </p:attrNameLst>
                                      </p:cBhvr>
                                      <p:to>
                                        <p:strVal val="solid"/>
                                      </p:to>
                                    </p:set>
                                    <p:set>
                                      <p:cBhvr>
                                        <p:cTn id="62" dur="150" autoRev="1" fill="remove"/>
                                        <p:tgtEl>
                                          <p:spTgt spid="6">
                                            <p:graphicEl>
                                              <a:dgm id="{537E94A5-C6D9-4FCE-8D95-57DC8DA5918D}"/>
                                            </p:graphicEl>
                                          </p:spTgt>
                                        </p:tgtEl>
                                        <p:attrNameLst>
                                          <p:attrName>fill.on</p:attrName>
                                        </p:attrNameLst>
                                      </p:cBhvr>
                                      <p:to>
                                        <p:strVal val="true"/>
                                      </p:to>
                                    </p:set>
                                  </p:childTnLst>
                                </p:cTn>
                              </p:par>
                            </p:childTnLst>
                          </p:cTn>
                        </p:par>
                        <p:par>
                          <p:cTn id="63" fill="hold">
                            <p:stCondLst>
                              <p:cond delay="3900"/>
                            </p:stCondLst>
                            <p:childTnLst>
                              <p:par>
                                <p:cTn id="64" presetID="27" presetClass="emph" presetSubtype="0" fill="remove" grpId="1" nodeType="afterEffect">
                                  <p:stCondLst>
                                    <p:cond delay="0"/>
                                  </p:stCondLst>
                                  <p:childTnLst>
                                    <p:animClr clrSpc="rgb" dir="cw">
                                      <p:cBhvr override="childStyle">
                                        <p:cTn id="65" dur="150" autoRev="1" fill="remove"/>
                                        <p:tgtEl>
                                          <p:spTgt spid="6">
                                            <p:graphicEl>
                                              <a:dgm id="{63EEE469-44B5-4594-A1C9-6D14BEF5151F}"/>
                                            </p:graphicEl>
                                          </p:spTgt>
                                        </p:tgtEl>
                                        <p:attrNameLst>
                                          <p:attrName>style.color</p:attrName>
                                        </p:attrNameLst>
                                      </p:cBhvr>
                                      <p:to>
                                        <a:srgbClr val="758C5A"/>
                                      </p:to>
                                    </p:animClr>
                                    <p:animClr clrSpc="rgb" dir="cw">
                                      <p:cBhvr>
                                        <p:cTn id="66" dur="150" autoRev="1" fill="remove"/>
                                        <p:tgtEl>
                                          <p:spTgt spid="6">
                                            <p:graphicEl>
                                              <a:dgm id="{63EEE469-44B5-4594-A1C9-6D14BEF5151F}"/>
                                            </p:graphicEl>
                                          </p:spTgt>
                                        </p:tgtEl>
                                        <p:attrNameLst>
                                          <p:attrName>fillcolor</p:attrName>
                                        </p:attrNameLst>
                                      </p:cBhvr>
                                      <p:to>
                                        <a:srgbClr val="758C5A"/>
                                      </p:to>
                                    </p:animClr>
                                    <p:set>
                                      <p:cBhvr>
                                        <p:cTn id="67" dur="150" autoRev="1" fill="remove"/>
                                        <p:tgtEl>
                                          <p:spTgt spid="6">
                                            <p:graphicEl>
                                              <a:dgm id="{63EEE469-44B5-4594-A1C9-6D14BEF5151F}"/>
                                            </p:graphicEl>
                                          </p:spTgt>
                                        </p:tgtEl>
                                        <p:attrNameLst>
                                          <p:attrName>fill.type</p:attrName>
                                        </p:attrNameLst>
                                      </p:cBhvr>
                                      <p:to>
                                        <p:strVal val="solid"/>
                                      </p:to>
                                    </p:set>
                                    <p:set>
                                      <p:cBhvr>
                                        <p:cTn id="68" dur="150" autoRev="1" fill="remove"/>
                                        <p:tgtEl>
                                          <p:spTgt spid="6">
                                            <p:graphicEl>
                                              <a:dgm id="{63EEE469-44B5-4594-A1C9-6D14BEF5151F}"/>
                                            </p:graphicEl>
                                          </p:spTgt>
                                        </p:tgtEl>
                                        <p:attrNameLst>
                                          <p:attrName>fill.on</p:attrName>
                                        </p:attrNameLst>
                                      </p:cBhvr>
                                      <p:to>
                                        <p:strVal val="true"/>
                                      </p:to>
                                    </p:set>
                                  </p:childTnLst>
                                </p:cTn>
                              </p:par>
                            </p:childTnLst>
                          </p:cTn>
                        </p:par>
                        <p:par>
                          <p:cTn id="69" fill="hold">
                            <p:stCondLst>
                              <p:cond delay="4200"/>
                            </p:stCondLst>
                            <p:childTnLst>
                              <p:par>
                                <p:cTn id="70" presetID="27" presetClass="emph" presetSubtype="0" fill="remove" grpId="1" nodeType="afterEffect">
                                  <p:stCondLst>
                                    <p:cond delay="0"/>
                                  </p:stCondLst>
                                  <p:childTnLst>
                                    <p:animClr clrSpc="rgb" dir="cw">
                                      <p:cBhvr override="childStyle">
                                        <p:cTn id="71" dur="150" autoRev="1" fill="remove"/>
                                        <p:tgtEl>
                                          <p:spTgt spid="6">
                                            <p:graphicEl>
                                              <a:dgm id="{9F66893D-0CBD-418D-B7A8-C13FEA1FA0BF}"/>
                                            </p:graphicEl>
                                          </p:spTgt>
                                        </p:tgtEl>
                                        <p:attrNameLst>
                                          <p:attrName>style.color</p:attrName>
                                        </p:attrNameLst>
                                      </p:cBhvr>
                                      <p:to>
                                        <a:srgbClr val="758C5A"/>
                                      </p:to>
                                    </p:animClr>
                                    <p:animClr clrSpc="rgb" dir="cw">
                                      <p:cBhvr>
                                        <p:cTn id="72" dur="150" autoRev="1" fill="remove"/>
                                        <p:tgtEl>
                                          <p:spTgt spid="6">
                                            <p:graphicEl>
                                              <a:dgm id="{9F66893D-0CBD-418D-B7A8-C13FEA1FA0BF}"/>
                                            </p:graphicEl>
                                          </p:spTgt>
                                        </p:tgtEl>
                                        <p:attrNameLst>
                                          <p:attrName>fillcolor</p:attrName>
                                        </p:attrNameLst>
                                      </p:cBhvr>
                                      <p:to>
                                        <a:srgbClr val="758C5A"/>
                                      </p:to>
                                    </p:animClr>
                                    <p:set>
                                      <p:cBhvr>
                                        <p:cTn id="73" dur="150" autoRev="1" fill="remove"/>
                                        <p:tgtEl>
                                          <p:spTgt spid="6">
                                            <p:graphicEl>
                                              <a:dgm id="{9F66893D-0CBD-418D-B7A8-C13FEA1FA0BF}"/>
                                            </p:graphicEl>
                                          </p:spTgt>
                                        </p:tgtEl>
                                        <p:attrNameLst>
                                          <p:attrName>fill.type</p:attrName>
                                        </p:attrNameLst>
                                      </p:cBhvr>
                                      <p:to>
                                        <p:strVal val="solid"/>
                                      </p:to>
                                    </p:set>
                                    <p:set>
                                      <p:cBhvr>
                                        <p:cTn id="74" dur="150" autoRev="1" fill="remove"/>
                                        <p:tgtEl>
                                          <p:spTgt spid="6">
                                            <p:graphicEl>
                                              <a:dgm id="{9F66893D-0CBD-418D-B7A8-C13FEA1FA0BF}"/>
                                            </p:graphicEl>
                                          </p:spTgt>
                                        </p:tgtEl>
                                        <p:attrNameLst>
                                          <p:attrName>fill.on</p:attrName>
                                        </p:attrNameLst>
                                      </p:cBhvr>
                                      <p:to>
                                        <p:strVal val="true"/>
                                      </p:to>
                                    </p:set>
                                  </p:childTnLst>
                                </p:cTn>
                              </p:par>
                            </p:childTnLst>
                          </p:cTn>
                        </p:par>
                        <p:par>
                          <p:cTn id="75" fill="hold">
                            <p:stCondLst>
                              <p:cond delay="4500"/>
                            </p:stCondLst>
                            <p:childTnLst>
                              <p:par>
                                <p:cTn id="76" presetID="27" presetClass="emph" presetSubtype="0" fill="remove" grpId="1" nodeType="afterEffect">
                                  <p:stCondLst>
                                    <p:cond delay="0"/>
                                  </p:stCondLst>
                                  <p:childTnLst>
                                    <p:animClr clrSpc="rgb" dir="cw">
                                      <p:cBhvr override="childStyle">
                                        <p:cTn id="77" dur="150" autoRev="1" fill="remove"/>
                                        <p:tgtEl>
                                          <p:spTgt spid="6">
                                            <p:graphicEl>
                                              <a:dgm id="{BB7F085C-F4BA-48C0-A6F0-C9C26EAD168E}"/>
                                            </p:graphicEl>
                                          </p:spTgt>
                                        </p:tgtEl>
                                        <p:attrNameLst>
                                          <p:attrName>style.color</p:attrName>
                                        </p:attrNameLst>
                                      </p:cBhvr>
                                      <p:to>
                                        <a:srgbClr val="758C5A"/>
                                      </p:to>
                                    </p:animClr>
                                    <p:animClr clrSpc="rgb" dir="cw">
                                      <p:cBhvr>
                                        <p:cTn id="78" dur="150" autoRev="1" fill="remove"/>
                                        <p:tgtEl>
                                          <p:spTgt spid="6">
                                            <p:graphicEl>
                                              <a:dgm id="{BB7F085C-F4BA-48C0-A6F0-C9C26EAD168E}"/>
                                            </p:graphicEl>
                                          </p:spTgt>
                                        </p:tgtEl>
                                        <p:attrNameLst>
                                          <p:attrName>fillcolor</p:attrName>
                                        </p:attrNameLst>
                                      </p:cBhvr>
                                      <p:to>
                                        <a:srgbClr val="758C5A"/>
                                      </p:to>
                                    </p:animClr>
                                    <p:set>
                                      <p:cBhvr>
                                        <p:cTn id="79" dur="150" autoRev="1" fill="remove"/>
                                        <p:tgtEl>
                                          <p:spTgt spid="6">
                                            <p:graphicEl>
                                              <a:dgm id="{BB7F085C-F4BA-48C0-A6F0-C9C26EAD168E}"/>
                                            </p:graphicEl>
                                          </p:spTgt>
                                        </p:tgtEl>
                                        <p:attrNameLst>
                                          <p:attrName>fill.type</p:attrName>
                                        </p:attrNameLst>
                                      </p:cBhvr>
                                      <p:to>
                                        <p:strVal val="solid"/>
                                      </p:to>
                                    </p:set>
                                    <p:set>
                                      <p:cBhvr>
                                        <p:cTn id="80" dur="150" autoRev="1" fill="remove"/>
                                        <p:tgtEl>
                                          <p:spTgt spid="6">
                                            <p:graphicEl>
                                              <a:dgm id="{BB7F085C-F4BA-48C0-A6F0-C9C26EAD168E}"/>
                                            </p:graphicEl>
                                          </p:spTgt>
                                        </p:tgtEl>
                                        <p:attrNameLst>
                                          <p:attrName>fill.on</p:attrName>
                                        </p:attrNameLst>
                                      </p:cBhvr>
                                      <p:to>
                                        <p:strVal val="true"/>
                                      </p:to>
                                    </p:set>
                                  </p:childTnLst>
                                </p:cTn>
                              </p:par>
                            </p:childTnLst>
                          </p:cTn>
                        </p:par>
                        <p:par>
                          <p:cTn id="81" fill="hold">
                            <p:stCondLst>
                              <p:cond delay="4800"/>
                            </p:stCondLst>
                            <p:childTnLst>
                              <p:par>
                                <p:cTn id="82" presetID="27" presetClass="emph" presetSubtype="0" fill="remove" grpId="1" nodeType="afterEffect">
                                  <p:stCondLst>
                                    <p:cond delay="0"/>
                                  </p:stCondLst>
                                  <p:childTnLst>
                                    <p:animClr clrSpc="rgb" dir="cw">
                                      <p:cBhvr override="childStyle">
                                        <p:cTn id="83" dur="150" autoRev="1" fill="remove"/>
                                        <p:tgtEl>
                                          <p:spTgt spid="6">
                                            <p:graphicEl>
                                              <a:dgm id="{169A03DA-F5FF-4779-B572-575D99FC1E44}"/>
                                            </p:graphicEl>
                                          </p:spTgt>
                                        </p:tgtEl>
                                        <p:attrNameLst>
                                          <p:attrName>style.color</p:attrName>
                                        </p:attrNameLst>
                                      </p:cBhvr>
                                      <p:to>
                                        <a:srgbClr val="758C5A"/>
                                      </p:to>
                                    </p:animClr>
                                    <p:animClr clrSpc="rgb" dir="cw">
                                      <p:cBhvr>
                                        <p:cTn id="84" dur="150" autoRev="1" fill="remove"/>
                                        <p:tgtEl>
                                          <p:spTgt spid="6">
                                            <p:graphicEl>
                                              <a:dgm id="{169A03DA-F5FF-4779-B572-575D99FC1E44}"/>
                                            </p:graphicEl>
                                          </p:spTgt>
                                        </p:tgtEl>
                                        <p:attrNameLst>
                                          <p:attrName>fillcolor</p:attrName>
                                        </p:attrNameLst>
                                      </p:cBhvr>
                                      <p:to>
                                        <a:srgbClr val="758C5A"/>
                                      </p:to>
                                    </p:animClr>
                                    <p:set>
                                      <p:cBhvr>
                                        <p:cTn id="85" dur="150" autoRev="1" fill="remove"/>
                                        <p:tgtEl>
                                          <p:spTgt spid="6">
                                            <p:graphicEl>
                                              <a:dgm id="{169A03DA-F5FF-4779-B572-575D99FC1E44}"/>
                                            </p:graphicEl>
                                          </p:spTgt>
                                        </p:tgtEl>
                                        <p:attrNameLst>
                                          <p:attrName>fill.type</p:attrName>
                                        </p:attrNameLst>
                                      </p:cBhvr>
                                      <p:to>
                                        <p:strVal val="solid"/>
                                      </p:to>
                                    </p:set>
                                    <p:set>
                                      <p:cBhvr>
                                        <p:cTn id="86" dur="150" autoRev="1" fill="remove"/>
                                        <p:tgtEl>
                                          <p:spTgt spid="6">
                                            <p:graphicEl>
                                              <a:dgm id="{169A03DA-F5FF-4779-B572-575D99FC1E44}"/>
                                            </p:graphicEl>
                                          </p:spTgt>
                                        </p:tgtEl>
                                        <p:attrNameLst>
                                          <p:attrName>fill.on</p:attrName>
                                        </p:attrNameLst>
                                      </p:cBhvr>
                                      <p:to>
                                        <p:strVal val="true"/>
                                      </p:to>
                                    </p:set>
                                  </p:childTnLst>
                                </p:cTn>
                              </p:par>
                            </p:childTnLst>
                          </p:cTn>
                        </p:par>
                        <p:par>
                          <p:cTn id="87" fill="hold">
                            <p:stCondLst>
                              <p:cond delay="5100"/>
                            </p:stCondLst>
                            <p:childTnLst>
                              <p:par>
                                <p:cTn id="88" presetID="27" presetClass="emph" presetSubtype="0" fill="remove" grpId="1" nodeType="afterEffect">
                                  <p:stCondLst>
                                    <p:cond delay="0"/>
                                  </p:stCondLst>
                                  <p:childTnLst>
                                    <p:animClr clrSpc="rgb" dir="cw">
                                      <p:cBhvr override="childStyle">
                                        <p:cTn id="89" dur="150" autoRev="1" fill="remove"/>
                                        <p:tgtEl>
                                          <p:spTgt spid="6">
                                            <p:graphicEl>
                                              <a:dgm id="{80677B6D-7A6E-49B8-B5E1-10CD4F819F87}"/>
                                            </p:graphicEl>
                                          </p:spTgt>
                                        </p:tgtEl>
                                        <p:attrNameLst>
                                          <p:attrName>style.color</p:attrName>
                                        </p:attrNameLst>
                                      </p:cBhvr>
                                      <p:to>
                                        <a:srgbClr val="758C5A"/>
                                      </p:to>
                                    </p:animClr>
                                    <p:animClr clrSpc="rgb" dir="cw">
                                      <p:cBhvr>
                                        <p:cTn id="90" dur="150" autoRev="1" fill="remove"/>
                                        <p:tgtEl>
                                          <p:spTgt spid="6">
                                            <p:graphicEl>
                                              <a:dgm id="{80677B6D-7A6E-49B8-B5E1-10CD4F819F87}"/>
                                            </p:graphicEl>
                                          </p:spTgt>
                                        </p:tgtEl>
                                        <p:attrNameLst>
                                          <p:attrName>fillcolor</p:attrName>
                                        </p:attrNameLst>
                                      </p:cBhvr>
                                      <p:to>
                                        <a:srgbClr val="758C5A"/>
                                      </p:to>
                                    </p:animClr>
                                    <p:set>
                                      <p:cBhvr>
                                        <p:cTn id="91" dur="150" autoRev="1" fill="remove"/>
                                        <p:tgtEl>
                                          <p:spTgt spid="6">
                                            <p:graphicEl>
                                              <a:dgm id="{80677B6D-7A6E-49B8-B5E1-10CD4F819F87}"/>
                                            </p:graphicEl>
                                          </p:spTgt>
                                        </p:tgtEl>
                                        <p:attrNameLst>
                                          <p:attrName>fill.type</p:attrName>
                                        </p:attrNameLst>
                                      </p:cBhvr>
                                      <p:to>
                                        <p:strVal val="solid"/>
                                      </p:to>
                                    </p:set>
                                    <p:set>
                                      <p:cBhvr>
                                        <p:cTn id="92" dur="150" autoRev="1" fill="remove"/>
                                        <p:tgtEl>
                                          <p:spTgt spid="6">
                                            <p:graphicEl>
                                              <a:dgm id="{80677B6D-7A6E-49B8-B5E1-10CD4F819F87}"/>
                                            </p:graphicEl>
                                          </p:spTgt>
                                        </p:tgtEl>
                                        <p:attrNameLst>
                                          <p:attrName>fill.on</p:attrName>
                                        </p:attrNameLst>
                                      </p:cBhvr>
                                      <p:to>
                                        <p:strVal val="true"/>
                                      </p:to>
                                    </p:set>
                                  </p:childTnLst>
                                </p:cTn>
                              </p:par>
                            </p:childTnLst>
                          </p:cTn>
                        </p:par>
                        <p:par>
                          <p:cTn id="93" fill="hold">
                            <p:stCondLst>
                              <p:cond delay="5400"/>
                            </p:stCondLst>
                            <p:childTnLst>
                              <p:par>
                                <p:cTn id="94" presetID="47" presetClass="entr" presetSubtype="0" fill="hold" grpId="0" nodeType="afterEffect">
                                  <p:stCondLst>
                                    <p:cond delay="0"/>
                                  </p:stCondLst>
                                  <p:childTnLst>
                                    <p:set>
                                      <p:cBhvr>
                                        <p:cTn id="95" dur="1" fill="hold">
                                          <p:stCondLst>
                                            <p:cond delay="0"/>
                                          </p:stCondLst>
                                        </p:cTn>
                                        <p:tgtEl>
                                          <p:spTgt spid="7">
                                            <p:graphicEl>
                                              <a:dgm id="{586EDC47-0FB2-4E62-BDFA-D0C1AF7B88AF}"/>
                                            </p:graphicEl>
                                          </p:spTgt>
                                        </p:tgtEl>
                                        <p:attrNameLst>
                                          <p:attrName>style.visibility</p:attrName>
                                        </p:attrNameLst>
                                      </p:cBhvr>
                                      <p:to>
                                        <p:strVal val="visible"/>
                                      </p:to>
                                    </p:set>
                                    <p:animEffect transition="in" filter="fade">
                                      <p:cBhvr>
                                        <p:cTn id="96" dur="400"/>
                                        <p:tgtEl>
                                          <p:spTgt spid="7">
                                            <p:graphicEl>
                                              <a:dgm id="{586EDC47-0FB2-4E62-BDFA-D0C1AF7B88AF}"/>
                                            </p:graphicEl>
                                          </p:spTgt>
                                        </p:tgtEl>
                                      </p:cBhvr>
                                    </p:animEffect>
                                    <p:anim calcmode="lin" valueType="num">
                                      <p:cBhvr>
                                        <p:cTn id="97" dur="400" fill="hold"/>
                                        <p:tgtEl>
                                          <p:spTgt spid="7">
                                            <p:graphicEl>
                                              <a:dgm id="{586EDC47-0FB2-4E62-BDFA-D0C1AF7B88AF}"/>
                                            </p:graphicEl>
                                          </p:spTgt>
                                        </p:tgtEl>
                                        <p:attrNameLst>
                                          <p:attrName>ppt_x</p:attrName>
                                        </p:attrNameLst>
                                      </p:cBhvr>
                                      <p:tavLst>
                                        <p:tav tm="0">
                                          <p:val>
                                            <p:strVal val="#ppt_x"/>
                                          </p:val>
                                        </p:tav>
                                        <p:tav tm="100000">
                                          <p:val>
                                            <p:strVal val="#ppt_x"/>
                                          </p:val>
                                        </p:tav>
                                      </p:tavLst>
                                    </p:anim>
                                    <p:anim calcmode="lin" valueType="num">
                                      <p:cBhvr>
                                        <p:cTn id="98" dur="400" fill="hold"/>
                                        <p:tgtEl>
                                          <p:spTgt spid="7">
                                            <p:graphicEl>
                                              <a:dgm id="{586EDC47-0FB2-4E62-BDFA-D0C1AF7B88AF}"/>
                                            </p:graphicEl>
                                          </p:spTgt>
                                        </p:tgtEl>
                                        <p:attrNameLst>
                                          <p:attrName>ppt_y</p:attrName>
                                        </p:attrNameLst>
                                      </p:cBhvr>
                                      <p:tavLst>
                                        <p:tav tm="0">
                                          <p:val>
                                            <p:strVal val="#ppt_y-.1"/>
                                          </p:val>
                                        </p:tav>
                                        <p:tav tm="100000">
                                          <p:val>
                                            <p:strVal val="#ppt_y"/>
                                          </p:val>
                                        </p:tav>
                                      </p:tavLst>
                                    </p:anim>
                                  </p:childTnLst>
                                </p:cTn>
                              </p:par>
                            </p:childTnLst>
                          </p:cTn>
                        </p:par>
                        <p:par>
                          <p:cTn id="99" fill="hold">
                            <p:stCondLst>
                              <p:cond delay="5800"/>
                            </p:stCondLst>
                            <p:childTnLst>
                              <p:par>
                                <p:cTn id="100" presetID="47" presetClass="entr" presetSubtype="0" fill="hold" grpId="0" nodeType="afterEffect">
                                  <p:stCondLst>
                                    <p:cond delay="0"/>
                                  </p:stCondLst>
                                  <p:childTnLst>
                                    <p:set>
                                      <p:cBhvr>
                                        <p:cTn id="101" dur="1" fill="hold">
                                          <p:stCondLst>
                                            <p:cond delay="0"/>
                                          </p:stCondLst>
                                        </p:cTn>
                                        <p:tgtEl>
                                          <p:spTgt spid="7">
                                            <p:graphicEl>
                                              <a:dgm id="{537E94A5-C6D9-4FCE-8D95-57DC8DA5918D}"/>
                                            </p:graphicEl>
                                          </p:spTgt>
                                        </p:tgtEl>
                                        <p:attrNameLst>
                                          <p:attrName>style.visibility</p:attrName>
                                        </p:attrNameLst>
                                      </p:cBhvr>
                                      <p:to>
                                        <p:strVal val="visible"/>
                                      </p:to>
                                    </p:set>
                                    <p:animEffect transition="in" filter="fade">
                                      <p:cBhvr>
                                        <p:cTn id="102" dur="400"/>
                                        <p:tgtEl>
                                          <p:spTgt spid="7">
                                            <p:graphicEl>
                                              <a:dgm id="{537E94A5-C6D9-4FCE-8D95-57DC8DA5918D}"/>
                                            </p:graphicEl>
                                          </p:spTgt>
                                        </p:tgtEl>
                                      </p:cBhvr>
                                    </p:animEffect>
                                    <p:anim calcmode="lin" valueType="num">
                                      <p:cBhvr>
                                        <p:cTn id="103" dur="400" fill="hold"/>
                                        <p:tgtEl>
                                          <p:spTgt spid="7">
                                            <p:graphicEl>
                                              <a:dgm id="{537E94A5-C6D9-4FCE-8D95-57DC8DA5918D}"/>
                                            </p:graphicEl>
                                          </p:spTgt>
                                        </p:tgtEl>
                                        <p:attrNameLst>
                                          <p:attrName>ppt_x</p:attrName>
                                        </p:attrNameLst>
                                      </p:cBhvr>
                                      <p:tavLst>
                                        <p:tav tm="0">
                                          <p:val>
                                            <p:strVal val="#ppt_x"/>
                                          </p:val>
                                        </p:tav>
                                        <p:tav tm="100000">
                                          <p:val>
                                            <p:strVal val="#ppt_x"/>
                                          </p:val>
                                        </p:tav>
                                      </p:tavLst>
                                    </p:anim>
                                    <p:anim calcmode="lin" valueType="num">
                                      <p:cBhvr>
                                        <p:cTn id="104" dur="400" fill="hold"/>
                                        <p:tgtEl>
                                          <p:spTgt spid="7">
                                            <p:graphicEl>
                                              <a:dgm id="{537E94A5-C6D9-4FCE-8D95-57DC8DA5918D}"/>
                                            </p:graphicEl>
                                          </p:spTgt>
                                        </p:tgtEl>
                                        <p:attrNameLst>
                                          <p:attrName>ppt_y</p:attrName>
                                        </p:attrNameLst>
                                      </p:cBhvr>
                                      <p:tavLst>
                                        <p:tav tm="0">
                                          <p:val>
                                            <p:strVal val="#ppt_y-.1"/>
                                          </p:val>
                                        </p:tav>
                                        <p:tav tm="100000">
                                          <p:val>
                                            <p:strVal val="#ppt_y"/>
                                          </p:val>
                                        </p:tav>
                                      </p:tavLst>
                                    </p:anim>
                                  </p:childTnLst>
                                </p:cTn>
                              </p:par>
                            </p:childTnLst>
                          </p:cTn>
                        </p:par>
                        <p:par>
                          <p:cTn id="105" fill="hold">
                            <p:stCondLst>
                              <p:cond delay="6200"/>
                            </p:stCondLst>
                            <p:childTnLst>
                              <p:par>
                                <p:cTn id="106" presetID="47" presetClass="entr" presetSubtype="0" fill="hold" grpId="0" nodeType="afterEffect">
                                  <p:stCondLst>
                                    <p:cond delay="0"/>
                                  </p:stCondLst>
                                  <p:childTnLst>
                                    <p:set>
                                      <p:cBhvr>
                                        <p:cTn id="107" dur="1" fill="hold">
                                          <p:stCondLst>
                                            <p:cond delay="0"/>
                                          </p:stCondLst>
                                        </p:cTn>
                                        <p:tgtEl>
                                          <p:spTgt spid="7">
                                            <p:graphicEl>
                                              <a:dgm id="{63EEE469-44B5-4594-A1C9-6D14BEF5151F}"/>
                                            </p:graphicEl>
                                          </p:spTgt>
                                        </p:tgtEl>
                                        <p:attrNameLst>
                                          <p:attrName>style.visibility</p:attrName>
                                        </p:attrNameLst>
                                      </p:cBhvr>
                                      <p:to>
                                        <p:strVal val="visible"/>
                                      </p:to>
                                    </p:set>
                                    <p:animEffect transition="in" filter="fade">
                                      <p:cBhvr>
                                        <p:cTn id="108" dur="400"/>
                                        <p:tgtEl>
                                          <p:spTgt spid="7">
                                            <p:graphicEl>
                                              <a:dgm id="{63EEE469-44B5-4594-A1C9-6D14BEF5151F}"/>
                                            </p:graphicEl>
                                          </p:spTgt>
                                        </p:tgtEl>
                                      </p:cBhvr>
                                    </p:animEffect>
                                    <p:anim calcmode="lin" valueType="num">
                                      <p:cBhvr>
                                        <p:cTn id="109" dur="400" fill="hold"/>
                                        <p:tgtEl>
                                          <p:spTgt spid="7">
                                            <p:graphicEl>
                                              <a:dgm id="{63EEE469-44B5-4594-A1C9-6D14BEF5151F}"/>
                                            </p:graphicEl>
                                          </p:spTgt>
                                        </p:tgtEl>
                                        <p:attrNameLst>
                                          <p:attrName>ppt_x</p:attrName>
                                        </p:attrNameLst>
                                      </p:cBhvr>
                                      <p:tavLst>
                                        <p:tav tm="0">
                                          <p:val>
                                            <p:strVal val="#ppt_x"/>
                                          </p:val>
                                        </p:tav>
                                        <p:tav tm="100000">
                                          <p:val>
                                            <p:strVal val="#ppt_x"/>
                                          </p:val>
                                        </p:tav>
                                      </p:tavLst>
                                    </p:anim>
                                    <p:anim calcmode="lin" valueType="num">
                                      <p:cBhvr>
                                        <p:cTn id="110" dur="400" fill="hold"/>
                                        <p:tgtEl>
                                          <p:spTgt spid="7">
                                            <p:graphicEl>
                                              <a:dgm id="{63EEE469-44B5-4594-A1C9-6D14BEF5151F}"/>
                                            </p:graphicEl>
                                          </p:spTgt>
                                        </p:tgtEl>
                                        <p:attrNameLst>
                                          <p:attrName>ppt_y</p:attrName>
                                        </p:attrNameLst>
                                      </p:cBhvr>
                                      <p:tavLst>
                                        <p:tav tm="0">
                                          <p:val>
                                            <p:strVal val="#ppt_y-.1"/>
                                          </p:val>
                                        </p:tav>
                                        <p:tav tm="100000">
                                          <p:val>
                                            <p:strVal val="#ppt_y"/>
                                          </p:val>
                                        </p:tav>
                                      </p:tavLst>
                                    </p:anim>
                                  </p:childTnLst>
                                </p:cTn>
                              </p:par>
                            </p:childTnLst>
                          </p:cTn>
                        </p:par>
                        <p:par>
                          <p:cTn id="111" fill="hold">
                            <p:stCondLst>
                              <p:cond delay="6600"/>
                            </p:stCondLst>
                            <p:childTnLst>
                              <p:par>
                                <p:cTn id="112" presetID="47" presetClass="entr" presetSubtype="0" fill="hold" grpId="0" nodeType="afterEffect">
                                  <p:stCondLst>
                                    <p:cond delay="0"/>
                                  </p:stCondLst>
                                  <p:childTnLst>
                                    <p:set>
                                      <p:cBhvr>
                                        <p:cTn id="113" dur="1" fill="hold">
                                          <p:stCondLst>
                                            <p:cond delay="0"/>
                                          </p:stCondLst>
                                        </p:cTn>
                                        <p:tgtEl>
                                          <p:spTgt spid="7">
                                            <p:graphicEl>
                                              <a:dgm id="{9F66893D-0CBD-418D-B7A8-C13FEA1FA0BF}"/>
                                            </p:graphicEl>
                                          </p:spTgt>
                                        </p:tgtEl>
                                        <p:attrNameLst>
                                          <p:attrName>style.visibility</p:attrName>
                                        </p:attrNameLst>
                                      </p:cBhvr>
                                      <p:to>
                                        <p:strVal val="visible"/>
                                      </p:to>
                                    </p:set>
                                    <p:animEffect transition="in" filter="fade">
                                      <p:cBhvr>
                                        <p:cTn id="114" dur="400"/>
                                        <p:tgtEl>
                                          <p:spTgt spid="7">
                                            <p:graphicEl>
                                              <a:dgm id="{9F66893D-0CBD-418D-B7A8-C13FEA1FA0BF}"/>
                                            </p:graphicEl>
                                          </p:spTgt>
                                        </p:tgtEl>
                                      </p:cBhvr>
                                    </p:animEffect>
                                    <p:anim calcmode="lin" valueType="num">
                                      <p:cBhvr>
                                        <p:cTn id="115" dur="400" fill="hold"/>
                                        <p:tgtEl>
                                          <p:spTgt spid="7">
                                            <p:graphicEl>
                                              <a:dgm id="{9F66893D-0CBD-418D-B7A8-C13FEA1FA0BF}"/>
                                            </p:graphicEl>
                                          </p:spTgt>
                                        </p:tgtEl>
                                        <p:attrNameLst>
                                          <p:attrName>ppt_x</p:attrName>
                                        </p:attrNameLst>
                                      </p:cBhvr>
                                      <p:tavLst>
                                        <p:tav tm="0">
                                          <p:val>
                                            <p:strVal val="#ppt_x"/>
                                          </p:val>
                                        </p:tav>
                                        <p:tav tm="100000">
                                          <p:val>
                                            <p:strVal val="#ppt_x"/>
                                          </p:val>
                                        </p:tav>
                                      </p:tavLst>
                                    </p:anim>
                                    <p:anim calcmode="lin" valueType="num">
                                      <p:cBhvr>
                                        <p:cTn id="116" dur="400" fill="hold"/>
                                        <p:tgtEl>
                                          <p:spTgt spid="7">
                                            <p:graphicEl>
                                              <a:dgm id="{9F66893D-0CBD-418D-B7A8-C13FEA1FA0BF}"/>
                                            </p:graphicEl>
                                          </p:spTgt>
                                        </p:tgtEl>
                                        <p:attrNameLst>
                                          <p:attrName>ppt_y</p:attrName>
                                        </p:attrNameLst>
                                      </p:cBhvr>
                                      <p:tavLst>
                                        <p:tav tm="0">
                                          <p:val>
                                            <p:strVal val="#ppt_y-.1"/>
                                          </p:val>
                                        </p:tav>
                                        <p:tav tm="100000">
                                          <p:val>
                                            <p:strVal val="#ppt_y"/>
                                          </p:val>
                                        </p:tav>
                                      </p:tavLst>
                                    </p:anim>
                                  </p:childTnLst>
                                </p:cTn>
                              </p:par>
                            </p:childTnLst>
                          </p:cTn>
                        </p:par>
                        <p:par>
                          <p:cTn id="117" fill="hold">
                            <p:stCondLst>
                              <p:cond delay="7000"/>
                            </p:stCondLst>
                            <p:childTnLst>
                              <p:par>
                                <p:cTn id="118" presetID="47" presetClass="entr" presetSubtype="0" fill="hold" grpId="0" nodeType="afterEffect">
                                  <p:stCondLst>
                                    <p:cond delay="0"/>
                                  </p:stCondLst>
                                  <p:childTnLst>
                                    <p:set>
                                      <p:cBhvr>
                                        <p:cTn id="119" dur="1" fill="hold">
                                          <p:stCondLst>
                                            <p:cond delay="0"/>
                                          </p:stCondLst>
                                        </p:cTn>
                                        <p:tgtEl>
                                          <p:spTgt spid="7">
                                            <p:graphicEl>
                                              <a:dgm id="{BB7F085C-F4BA-48C0-A6F0-C9C26EAD168E}"/>
                                            </p:graphicEl>
                                          </p:spTgt>
                                        </p:tgtEl>
                                        <p:attrNameLst>
                                          <p:attrName>style.visibility</p:attrName>
                                        </p:attrNameLst>
                                      </p:cBhvr>
                                      <p:to>
                                        <p:strVal val="visible"/>
                                      </p:to>
                                    </p:set>
                                    <p:animEffect transition="in" filter="fade">
                                      <p:cBhvr>
                                        <p:cTn id="120" dur="400"/>
                                        <p:tgtEl>
                                          <p:spTgt spid="7">
                                            <p:graphicEl>
                                              <a:dgm id="{BB7F085C-F4BA-48C0-A6F0-C9C26EAD168E}"/>
                                            </p:graphicEl>
                                          </p:spTgt>
                                        </p:tgtEl>
                                      </p:cBhvr>
                                    </p:animEffect>
                                    <p:anim calcmode="lin" valueType="num">
                                      <p:cBhvr>
                                        <p:cTn id="121" dur="400" fill="hold"/>
                                        <p:tgtEl>
                                          <p:spTgt spid="7">
                                            <p:graphicEl>
                                              <a:dgm id="{BB7F085C-F4BA-48C0-A6F0-C9C26EAD168E}"/>
                                            </p:graphicEl>
                                          </p:spTgt>
                                        </p:tgtEl>
                                        <p:attrNameLst>
                                          <p:attrName>ppt_x</p:attrName>
                                        </p:attrNameLst>
                                      </p:cBhvr>
                                      <p:tavLst>
                                        <p:tav tm="0">
                                          <p:val>
                                            <p:strVal val="#ppt_x"/>
                                          </p:val>
                                        </p:tav>
                                        <p:tav tm="100000">
                                          <p:val>
                                            <p:strVal val="#ppt_x"/>
                                          </p:val>
                                        </p:tav>
                                      </p:tavLst>
                                    </p:anim>
                                    <p:anim calcmode="lin" valueType="num">
                                      <p:cBhvr>
                                        <p:cTn id="122" dur="400" fill="hold"/>
                                        <p:tgtEl>
                                          <p:spTgt spid="7">
                                            <p:graphicEl>
                                              <a:dgm id="{BB7F085C-F4BA-48C0-A6F0-C9C26EAD168E}"/>
                                            </p:graphicEl>
                                          </p:spTgt>
                                        </p:tgtEl>
                                        <p:attrNameLst>
                                          <p:attrName>ppt_y</p:attrName>
                                        </p:attrNameLst>
                                      </p:cBhvr>
                                      <p:tavLst>
                                        <p:tav tm="0">
                                          <p:val>
                                            <p:strVal val="#ppt_y-.1"/>
                                          </p:val>
                                        </p:tav>
                                        <p:tav tm="100000">
                                          <p:val>
                                            <p:strVal val="#ppt_y"/>
                                          </p:val>
                                        </p:tav>
                                      </p:tavLst>
                                    </p:anim>
                                  </p:childTnLst>
                                </p:cTn>
                              </p:par>
                            </p:childTnLst>
                          </p:cTn>
                        </p:par>
                        <p:par>
                          <p:cTn id="123" fill="hold">
                            <p:stCondLst>
                              <p:cond delay="7400"/>
                            </p:stCondLst>
                            <p:childTnLst>
                              <p:par>
                                <p:cTn id="124" presetID="47" presetClass="entr" presetSubtype="0" fill="hold" grpId="0" nodeType="afterEffect">
                                  <p:stCondLst>
                                    <p:cond delay="0"/>
                                  </p:stCondLst>
                                  <p:childTnLst>
                                    <p:set>
                                      <p:cBhvr>
                                        <p:cTn id="125" dur="1" fill="hold">
                                          <p:stCondLst>
                                            <p:cond delay="0"/>
                                          </p:stCondLst>
                                        </p:cTn>
                                        <p:tgtEl>
                                          <p:spTgt spid="7">
                                            <p:graphicEl>
                                              <a:dgm id="{169A03DA-F5FF-4779-B572-575D99FC1E44}"/>
                                            </p:graphicEl>
                                          </p:spTgt>
                                        </p:tgtEl>
                                        <p:attrNameLst>
                                          <p:attrName>style.visibility</p:attrName>
                                        </p:attrNameLst>
                                      </p:cBhvr>
                                      <p:to>
                                        <p:strVal val="visible"/>
                                      </p:to>
                                    </p:set>
                                    <p:animEffect transition="in" filter="fade">
                                      <p:cBhvr>
                                        <p:cTn id="126" dur="400"/>
                                        <p:tgtEl>
                                          <p:spTgt spid="7">
                                            <p:graphicEl>
                                              <a:dgm id="{169A03DA-F5FF-4779-B572-575D99FC1E44}"/>
                                            </p:graphicEl>
                                          </p:spTgt>
                                        </p:tgtEl>
                                      </p:cBhvr>
                                    </p:animEffect>
                                    <p:anim calcmode="lin" valueType="num">
                                      <p:cBhvr>
                                        <p:cTn id="127" dur="400" fill="hold"/>
                                        <p:tgtEl>
                                          <p:spTgt spid="7">
                                            <p:graphicEl>
                                              <a:dgm id="{169A03DA-F5FF-4779-B572-575D99FC1E44}"/>
                                            </p:graphicEl>
                                          </p:spTgt>
                                        </p:tgtEl>
                                        <p:attrNameLst>
                                          <p:attrName>ppt_x</p:attrName>
                                        </p:attrNameLst>
                                      </p:cBhvr>
                                      <p:tavLst>
                                        <p:tav tm="0">
                                          <p:val>
                                            <p:strVal val="#ppt_x"/>
                                          </p:val>
                                        </p:tav>
                                        <p:tav tm="100000">
                                          <p:val>
                                            <p:strVal val="#ppt_x"/>
                                          </p:val>
                                        </p:tav>
                                      </p:tavLst>
                                    </p:anim>
                                    <p:anim calcmode="lin" valueType="num">
                                      <p:cBhvr>
                                        <p:cTn id="128" dur="400" fill="hold"/>
                                        <p:tgtEl>
                                          <p:spTgt spid="7">
                                            <p:graphicEl>
                                              <a:dgm id="{169A03DA-F5FF-4779-B572-575D99FC1E44}"/>
                                            </p:graphicEl>
                                          </p:spTgt>
                                        </p:tgtEl>
                                        <p:attrNameLst>
                                          <p:attrName>ppt_y</p:attrName>
                                        </p:attrNameLst>
                                      </p:cBhvr>
                                      <p:tavLst>
                                        <p:tav tm="0">
                                          <p:val>
                                            <p:strVal val="#ppt_y-.1"/>
                                          </p:val>
                                        </p:tav>
                                        <p:tav tm="100000">
                                          <p:val>
                                            <p:strVal val="#ppt_y"/>
                                          </p:val>
                                        </p:tav>
                                      </p:tavLst>
                                    </p:anim>
                                  </p:childTnLst>
                                </p:cTn>
                              </p:par>
                            </p:childTnLst>
                          </p:cTn>
                        </p:par>
                        <p:par>
                          <p:cTn id="129" fill="hold">
                            <p:stCondLst>
                              <p:cond delay="7800"/>
                            </p:stCondLst>
                            <p:childTnLst>
                              <p:par>
                                <p:cTn id="130" presetID="47" presetClass="entr" presetSubtype="0" fill="hold" grpId="0" nodeType="afterEffect">
                                  <p:stCondLst>
                                    <p:cond delay="0"/>
                                  </p:stCondLst>
                                  <p:childTnLst>
                                    <p:set>
                                      <p:cBhvr>
                                        <p:cTn id="131" dur="1" fill="hold">
                                          <p:stCondLst>
                                            <p:cond delay="0"/>
                                          </p:stCondLst>
                                        </p:cTn>
                                        <p:tgtEl>
                                          <p:spTgt spid="7">
                                            <p:graphicEl>
                                              <a:dgm id="{80677B6D-7A6E-49B8-B5E1-10CD4F819F87}"/>
                                            </p:graphicEl>
                                          </p:spTgt>
                                        </p:tgtEl>
                                        <p:attrNameLst>
                                          <p:attrName>style.visibility</p:attrName>
                                        </p:attrNameLst>
                                      </p:cBhvr>
                                      <p:to>
                                        <p:strVal val="visible"/>
                                      </p:to>
                                    </p:set>
                                    <p:animEffect transition="in" filter="fade">
                                      <p:cBhvr>
                                        <p:cTn id="132" dur="400"/>
                                        <p:tgtEl>
                                          <p:spTgt spid="7">
                                            <p:graphicEl>
                                              <a:dgm id="{80677B6D-7A6E-49B8-B5E1-10CD4F819F87}"/>
                                            </p:graphicEl>
                                          </p:spTgt>
                                        </p:tgtEl>
                                      </p:cBhvr>
                                    </p:animEffect>
                                    <p:anim calcmode="lin" valueType="num">
                                      <p:cBhvr>
                                        <p:cTn id="133" dur="400" fill="hold"/>
                                        <p:tgtEl>
                                          <p:spTgt spid="7">
                                            <p:graphicEl>
                                              <a:dgm id="{80677B6D-7A6E-49B8-B5E1-10CD4F819F87}"/>
                                            </p:graphicEl>
                                          </p:spTgt>
                                        </p:tgtEl>
                                        <p:attrNameLst>
                                          <p:attrName>ppt_x</p:attrName>
                                        </p:attrNameLst>
                                      </p:cBhvr>
                                      <p:tavLst>
                                        <p:tav tm="0">
                                          <p:val>
                                            <p:strVal val="#ppt_x"/>
                                          </p:val>
                                        </p:tav>
                                        <p:tav tm="100000">
                                          <p:val>
                                            <p:strVal val="#ppt_x"/>
                                          </p:val>
                                        </p:tav>
                                      </p:tavLst>
                                    </p:anim>
                                    <p:anim calcmode="lin" valueType="num">
                                      <p:cBhvr>
                                        <p:cTn id="134" dur="400" fill="hold"/>
                                        <p:tgtEl>
                                          <p:spTgt spid="7">
                                            <p:graphicEl>
                                              <a:dgm id="{80677B6D-7A6E-49B8-B5E1-10CD4F819F87}"/>
                                            </p:graphicEl>
                                          </p:spTgt>
                                        </p:tgtEl>
                                        <p:attrNameLst>
                                          <p:attrName>ppt_y</p:attrName>
                                        </p:attrNameLst>
                                      </p:cBhvr>
                                      <p:tavLst>
                                        <p:tav tm="0">
                                          <p:val>
                                            <p:strVal val="#ppt_y-.1"/>
                                          </p:val>
                                        </p:tav>
                                        <p:tav tm="100000">
                                          <p:val>
                                            <p:strVal val="#ppt_y"/>
                                          </p:val>
                                        </p:tav>
                                      </p:tavLst>
                                    </p:anim>
                                  </p:childTnLst>
                                </p:cTn>
                              </p:par>
                            </p:childTnLst>
                          </p:cTn>
                        </p:par>
                        <p:par>
                          <p:cTn id="135" fill="hold">
                            <p:stCondLst>
                              <p:cond delay="8200"/>
                            </p:stCondLst>
                            <p:childTnLst>
                              <p:par>
                                <p:cTn id="136" presetID="27" presetClass="emph" presetSubtype="0" fill="remove" grpId="1" nodeType="afterEffect">
                                  <p:stCondLst>
                                    <p:cond delay="0"/>
                                  </p:stCondLst>
                                  <p:childTnLst>
                                    <p:animClr clrSpc="rgb" dir="cw">
                                      <p:cBhvr override="childStyle">
                                        <p:cTn id="137" dur="150" autoRev="1" fill="remove"/>
                                        <p:tgtEl>
                                          <p:spTgt spid="7">
                                            <p:graphicEl>
                                              <a:dgm id="{586EDC47-0FB2-4E62-BDFA-D0C1AF7B88AF}"/>
                                            </p:graphicEl>
                                          </p:spTgt>
                                        </p:tgtEl>
                                        <p:attrNameLst>
                                          <p:attrName>style.color</p:attrName>
                                        </p:attrNameLst>
                                      </p:cBhvr>
                                      <p:to>
                                        <a:srgbClr val="758C5A"/>
                                      </p:to>
                                    </p:animClr>
                                    <p:animClr clrSpc="rgb" dir="cw">
                                      <p:cBhvr>
                                        <p:cTn id="138" dur="150" autoRev="1" fill="remove"/>
                                        <p:tgtEl>
                                          <p:spTgt spid="7">
                                            <p:graphicEl>
                                              <a:dgm id="{586EDC47-0FB2-4E62-BDFA-D0C1AF7B88AF}"/>
                                            </p:graphicEl>
                                          </p:spTgt>
                                        </p:tgtEl>
                                        <p:attrNameLst>
                                          <p:attrName>fillcolor</p:attrName>
                                        </p:attrNameLst>
                                      </p:cBhvr>
                                      <p:to>
                                        <a:srgbClr val="758C5A"/>
                                      </p:to>
                                    </p:animClr>
                                    <p:set>
                                      <p:cBhvr>
                                        <p:cTn id="139" dur="150" autoRev="1" fill="remove"/>
                                        <p:tgtEl>
                                          <p:spTgt spid="7">
                                            <p:graphicEl>
                                              <a:dgm id="{586EDC47-0FB2-4E62-BDFA-D0C1AF7B88AF}"/>
                                            </p:graphicEl>
                                          </p:spTgt>
                                        </p:tgtEl>
                                        <p:attrNameLst>
                                          <p:attrName>fill.type</p:attrName>
                                        </p:attrNameLst>
                                      </p:cBhvr>
                                      <p:to>
                                        <p:strVal val="solid"/>
                                      </p:to>
                                    </p:set>
                                    <p:set>
                                      <p:cBhvr>
                                        <p:cTn id="140" dur="150" autoRev="1" fill="remove"/>
                                        <p:tgtEl>
                                          <p:spTgt spid="7">
                                            <p:graphicEl>
                                              <a:dgm id="{586EDC47-0FB2-4E62-BDFA-D0C1AF7B88AF}"/>
                                            </p:graphicEl>
                                          </p:spTgt>
                                        </p:tgtEl>
                                        <p:attrNameLst>
                                          <p:attrName>fill.on</p:attrName>
                                        </p:attrNameLst>
                                      </p:cBhvr>
                                      <p:to>
                                        <p:strVal val="true"/>
                                      </p:to>
                                    </p:set>
                                  </p:childTnLst>
                                </p:cTn>
                              </p:par>
                            </p:childTnLst>
                          </p:cTn>
                        </p:par>
                        <p:par>
                          <p:cTn id="141" fill="hold">
                            <p:stCondLst>
                              <p:cond delay="8500"/>
                            </p:stCondLst>
                            <p:childTnLst>
                              <p:par>
                                <p:cTn id="142" presetID="27" presetClass="emph" presetSubtype="0" fill="remove" grpId="1" nodeType="afterEffect">
                                  <p:stCondLst>
                                    <p:cond delay="0"/>
                                  </p:stCondLst>
                                  <p:childTnLst>
                                    <p:animClr clrSpc="rgb" dir="cw">
                                      <p:cBhvr override="childStyle">
                                        <p:cTn id="143" dur="150" autoRev="1" fill="remove"/>
                                        <p:tgtEl>
                                          <p:spTgt spid="7">
                                            <p:graphicEl>
                                              <a:dgm id="{537E94A5-C6D9-4FCE-8D95-57DC8DA5918D}"/>
                                            </p:graphicEl>
                                          </p:spTgt>
                                        </p:tgtEl>
                                        <p:attrNameLst>
                                          <p:attrName>style.color</p:attrName>
                                        </p:attrNameLst>
                                      </p:cBhvr>
                                      <p:to>
                                        <a:srgbClr val="758C5A"/>
                                      </p:to>
                                    </p:animClr>
                                    <p:animClr clrSpc="rgb" dir="cw">
                                      <p:cBhvr>
                                        <p:cTn id="144" dur="150" autoRev="1" fill="remove"/>
                                        <p:tgtEl>
                                          <p:spTgt spid="7">
                                            <p:graphicEl>
                                              <a:dgm id="{537E94A5-C6D9-4FCE-8D95-57DC8DA5918D}"/>
                                            </p:graphicEl>
                                          </p:spTgt>
                                        </p:tgtEl>
                                        <p:attrNameLst>
                                          <p:attrName>fillcolor</p:attrName>
                                        </p:attrNameLst>
                                      </p:cBhvr>
                                      <p:to>
                                        <a:srgbClr val="758C5A"/>
                                      </p:to>
                                    </p:animClr>
                                    <p:set>
                                      <p:cBhvr>
                                        <p:cTn id="145" dur="150" autoRev="1" fill="remove"/>
                                        <p:tgtEl>
                                          <p:spTgt spid="7">
                                            <p:graphicEl>
                                              <a:dgm id="{537E94A5-C6D9-4FCE-8D95-57DC8DA5918D}"/>
                                            </p:graphicEl>
                                          </p:spTgt>
                                        </p:tgtEl>
                                        <p:attrNameLst>
                                          <p:attrName>fill.type</p:attrName>
                                        </p:attrNameLst>
                                      </p:cBhvr>
                                      <p:to>
                                        <p:strVal val="solid"/>
                                      </p:to>
                                    </p:set>
                                    <p:set>
                                      <p:cBhvr>
                                        <p:cTn id="146" dur="150" autoRev="1" fill="remove"/>
                                        <p:tgtEl>
                                          <p:spTgt spid="7">
                                            <p:graphicEl>
                                              <a:dgm id="{537E94A5-C6D9-4FCE-8D95-57DC8DA5918D}"/>
                                            </p:graphicEl>
                                          </p:spTgt>
                                        </p:tgtEl>
                                        <p:attrNameLst>
                                          <p:attrName>fill.on</p:attrName>
                                        </p:attrNameLst>
                                      </p:cBhvr>
                                      <p:to>
                                        <p:strVal val="true"/>
                                      </p:to>
                                    </p:set>
                                  </p:childTnLst>
                                </p:cTn>
                              </p:par>
                            </p:childTnLst>
                          </p:cTn>
                        </p:par>
                        <p:par>
                          <p:cTn id="147" fill="hold">
                            <p:stCondLst>
                              <p:cond delay="8800"/>
                            </p:stCondLst>
                            <p:childTnLst>
                              <p:par>
                                <p:cTn id="148" presetID="27" presetClass="emph" presetSubtype="0" fill="remove" grpId="1" nodeType="afterEffect">
                                  <p:stCondLst>
                                    <p:cond delay="0"/>
                                  </p:stCondLst>
                                  <p:childTnLst>
                                    <p:animClr clrSpc="rgb" dir="cw">
                                      <p:cBhvr override="childStyle">
                                        <p:cTn id="149" dur="150" autoRev="1" fill="remove"/>
                                        <p:tgtEl>
                                          <p:spTgt spid="7">
                                            <p:graphicEl>
                                              <a:dgm id="{63EEE469-44B5-4594-A1C9-6D14BEF5151F}"/>
                                            </p:graphicEl>
                                          </p:spTgt>
                                        </p:tgtEl>
                                        <p:attrNameLst>
                                          <p:attrName>style.color</p:attrName>
                                        </p:attrNameLst>
                                      </p:cBhvr>
                                      <p:to>
                                        <a:srgbClr val="758C5A"/>
                                      </p:to>
                                    </p:animClr>
                                    <p:animClr clrSpc="rgb" dir="cw">
                                      <p:cBhvr>
                                        <p:cTn id="150" dur="150" autoRev="1" fill="remove"/>
                                        <p:tgtEl>
                                          <p:spTgt spid="7">
                                            <p:graphicEl>
                                              <a:dgm id="{63EEE469-44B5-4594-A1C9-6D14BEF5151F}"/>
                                            </p:graphicEl>
                                          </p:spTgt>
                                        </p:tgtEl>
                                        <p:attrNameLst>
                                          <p:attrName>fillcolor</p:attrName>
                                        </p:attrNameLst>
                                      </p:cBhvr>
                                      <p:to>
                                        <a:srgbClr val="758C5A"/>
                                      </p:to>
                                    </p:animClr>
                                    <p:set>
                                      <p:cBhvr>
                                        <p:cTn id="151" dur="150" autoRev="1" fill="remove"/>
                                        <p:tgtEl>
                                          <p:spTgt spid="7">
                                            <p:graphicEl>
                                              <a:dgm id="{63EEE469-44B5-4594-A1C9-6D14BEF5151F}"/>
                                            </p:graphicEl>
                                          </p:spTgt>
                                        </p:tgtEl>
                                        <p:attrNameLst>
                                          <p:attrName>fill.type</p:attrName>
                                        </p:attrNameLst>
                                      </p:cBhvr>
                                      <p:to>
                                        <p:strVal val="solid"/>
                                      </p:to>
                                    </p:set>
                                    <p:set>
                                      <p:cBhvr>
                                        <p:cTn id="152" dur="150" autoRev="1" fill="remove"/>
                                        <p:tgtEl>
                                          <p:spTgt spid="7">
                                            <p:graphicEl>
                                              <a:dgm id="{63EEE469-44B5-4594-A1C9-6D14BEF5151F}"/>
                                            </p:graphicEl>
                                          </p:spTgt>
                                        </p:tgtEl>
                                        <p:attrNameLst>
                                          <p:attrName>fill.on</p:attrName>
                                        </p:attrNameLst>
                                      </p:cBhvr>
                                      <p:to>
                                        <p:strVal val="true"/>
                                      </p:to>
                                    </p:set>
                                  </p:childTnLst>
                                </p:cTn>
                              </p:par>
                            </p:childTnLst>
                          </p:cTn>
                        </p:par>
                        <p:par>
                          <p:cTn id="153" fill="hold">
                            <p:stCondLst>
                              <p:cond delay="9100"/>
                            </p:stCondLst>
                            <p:childTnLst>
                              <p:par>
                                <p:cTn id="154" presetID="27" presetClass="emph" presetSubtype="0" fill="remove" grpId="1" nodeType="afterEffect">
                                  <p:stCondLst>
                                    <p:cond delay="0"/>
                                  </p:stCondLst>
                                  <p:childTnLst>
                                    <p:animClr clrSpc="rgb" dir="cw">
                                      <p:cBhvr override="childStyle">
                                        <p:cTn id="155" dur="150" autoRev="1" fill="remove"/>
                                        <p:tgtEl>
                                          <p:spTgt spid="7">
                                            <p:graphicEl>
                                              <a:dgm id="{9F66893D-0CBD-418D-B7A8-C13FEA1FA0BF}"/>
                                            </p:graphicEl>
                                          </p:spTgt>
                                        </p:tgtEl>
                                        <p:attrNameLst>
                                          <p:attrName>style.color</p:attrName>
                                        </p:attrNameLst>
                                      </p:cBhvr>
                                      <p:to>
                                        <a:srgbClr val="758C5A"/>
                                      </p:to>
                                    </p:animClr>
                                    <p:animClr clrSpc="rgb" dir="cw">
                                      <p:cBhvr>
                                        <p:cTn id="156" dur="150" autoRev="1" fill="remove"/>
                                        <p:tgtEl>
                                          <p:spTgt spid="7">
                                            <p:graphicEl>
                                              <a:dgm id="{9F66893D-0CBD-418D-B7A8-C13FEA1FA0BF}"/>
                                            </p:graphicEl>
                                          </p:spTgt>
                                        </p:tgtEl>
                                        <p:attrNameLst>
                                          <p:attrName>fillcolor</p:attrName>
                                        </p:attrNameLst>
                                      </p:cBhvr>
                                      <p:to>
                                        <a:srgbClr val="758C5A"/>
                                      </p:to>
                                    </p:animClr>
                                    <p:set>
                                      <p:cBhvr>
                                        <p:cTn id="157" dur="150" autoRev="1" fill="remove"/>
                                        <p:tgtEl>
                                          <p:spTgt spid="7">
                                            <p:graphicEl>
                                              <a:dgm id="{9F66893D-0CBD-418D-B7A8-C13FEA1FA0BF}"/>
                                            </p:graphicEl>
                                          </p:spTgt>
                                        </p:tgtEl>
                                        <p:attrNameLst>
                                          <p:attrName>fill.type</p:attrName>
                                        </p:attrNameLst>
                                      </p:cBhvr>
                                      <p:to>
                                        <p:strVal val="solid"/>
                                      </p:to>
                                    </p:set>
                                    <p:set>
                                      <p:cBhvr>
                                        <p:cTn id="158" dur="150" autoRev="1" fill="remove"/>
                                        <p:tgtEl>
                                          <p:spTgt spid="7">
                                            <p:graphicEl>
                                              <a:dgm id="{9F66893D-0CBD-418D-B7A8-C13FEA1FA0BF}"/>
                                            </p:graphicEl>
                                          </p:spTgt>
                                        </p:tgtEl>
                                        <p:attrNameLst>
                                          <p:attrName>fill.on</p:attrName>
                                        </p:attrNameLst>
                                      </p:cBhvr>
                                      <p:to>
                                        <p:strVal val="true"/>
                                      </p:to>
                                    </p:set>
                                  </p:childTnLst>
                                </p:cTn>
                              </p:par>
                            </p:childTnLst>
                          </p:cTn>
                        </p:par>
                        <p:par>
                          <p:cTn id="159" fill="hold">
                            <p:stCondLst>
                              <p:cond delay="9400"/>
                            </p:stCondLst>
                            <p:childTnLst>
                              <p:par>
                                <p:cTn id="160" presetID="27" presetClass="emph" presetSubtype="0" fill="remove" grpId="1" nodeType="afterEffect">
                                  <p:stCondLst>
                                    <p:cond delay="0"/>
                                  </p:stCondLst>
                                  <p:childTnLst>
                                    <p:animClr clrSpc="rgb" dir="cw">
                                      <p:cBhvr override="childStyle">
                                        <p:cTn id="161" dur="150" autoRev="1" fill="remove"/>
                                        <p:tgtEl>
                                          <p:spTgt spid="7">
                                            <p:graphicEl>
                                              <a:dgm id="{BB7F085C-F4BA-48C0-A6F0-C9C26EAD168E}"/>
                                            </p:graphicEl>
                                          </p:spTgt>
                                        </p:tgtEl>
                                        <p:attrNameLst>
                                          <p:attrName>style.color</p:attrName>
                                        </p:attrNameLst>
                                      </p:cBhvr>
                                      <p:to>
                                        <a:srgbClr val="758C5A"/>
                                      </p:to>
                                    </p:animClr>
                                    <p:animClr clrSpc="rgb" dir="cw">
                                      <p:cBhvr>
                                        <p:cTn id="162" dur="150" autoRev="1" fill="remove"/>
                                        <p:tgtEl>
                                          <p:spTgt spid="7">
                                            <p:graphicEl>
                                              <a:dgm id="{BB7F085C-F4BA-48C0-A6F0-C9C26EAD168E}"/>
                                            </p:graphicEl>
                                          </p:spTgt>
                                        </p:tgtEl>
                                        <p:attrNameLst>
                                          <p:attrName>fillcolor</p:attrName>
                                        </p:attrNameLst>
                                      </p:cBhvr>
                                      <p:to>
                                        <a:srgbClr val="758C5A"/>
                                      </p:to>
                                    </p:animClr>
                                    <p:set>
                                      <p:cBhvr>
                                        <p:cTn id="163" dur="150" autoRev="1" fill="remove"/>
                                        <p:tgtEl>
                                          <p:spTgt spid="7">
                                            <p:graphicEl>
                                              <a:dgm id="{BB7F085C-F4BA-48C0-A6F0-C9C26EAD168E}"/>
                                            </p:graphicEl>
                                          </p:spTgt>
                                        </p:tgtEl>
                                        <p:attrNameLst>
                                          <p:attrName>fill.type</p:attrName>
                                        </p:attrNameLst>
                                      </p:cBhvr>
                                      <p:to>
                                        <p:strVal val="solid"/>
                                      </p:to>
                                    </p:set>
                                    <p:set>
                                      <p:cBhvr>
                                        <p:cTn id="164" dur="150" autoRev="1" fill="remove"/>
                                        <p:tgtEl>
                                          <p:spTgt spid="7">
                                            <p:graphicEl>
                                              <a:dgm id="{BB7F085C-F4BA-48C0-A6F0-C9C26EAD168E}"/>
                                            </p:graphicEl>
                                          </p:spTgt>
                                        </p:tgtEl>
                                        <p:attrNameLst>
                                          <p:attrName>fill.on</p:attrName>
                                        </p:attrNameLst>
                                      </p:cBhvr>
                                      <p:to>
                                        <p:strVal val="true"/>
                                      </p:to>
                                    </p:set>
                                  </p:childTnLst>
                                </p:cTn>
                              </p:par>
                            </p:childTnLst>
                          </p:cTn>
                        </p:par>
                        <p:par>
                          <p:cTn id="165" fill="hold">
                            <p:stCondLst>
                              <p:cond delay="9700"/>
                            </p:stCondLst>
                            <p:childTnLst>
                              <p:par>
                                <p:cTn id="166" presetID="27" presetClass="emph" presetSubtype="0" fill="remove" grpId="1" nodeType="afterEffect">
                                  <p:stCondLst>
                                    <p:cond delay="0"/>
                                  </p:stCondLst>
                                  <p:childTnLst>
                                    <p:animClr clrSpc="rgb" dir="cw">
                                      <p:cBhvr override="childStyle">
                                        <p:cTn id="167" dur="150" autoRev="1" fill="remove"/>
                                        <p:tgtEl>
                                          <p:spTgt spid="7">
                                            <p:graphicEl>
                                              <a:dgm id="{169A03DA-F5FF-4779-B572-575D99FC1E44}"/>
                                            </p:graphicEl>
                                          </p:spTgt>
                                        </p:tgtEl>
                                        <p:attrNameLst>
                                          <p:attrName>style.color</p:attrName>
                                        </p:attrNameLst>
                                      </p:cBhvr>
                                      <p:to>
                                        <a:srgbClr val="758C5A"/>
                                      </p:to>
                                    </p:animClr>
                                    <p:animClr clrSpc="rgb" dir="cw">
                                      <p:cBhvr>
                                        <p:cTn id="168" dur="150" autoRev="1" fill="remove"/>
                                        <p:tgtEl>
                                          <p:spTgt spid="7">
                                            <p:graphicEl>
                                              <a:dgm id="{169A03DA-F5FF-4779-B572-575D99FC1E44}"/>
                                            </p:graphicEl>
                                          </p:spTgt>
                                        </p:tgtEl>
                                        <p:attrNameLst>
                                          <p:attrName>fillcolor</p:attrName>
                                        </p:attrNameLst>
                                      </p:cBhvr>
                                      <p:to>
                                        <a:srgbClr val="758C5A"/>
                                      </p:to>
                                    </p:animClr>
                                    <p:set>
                                      <p:cBhvr>
                                        <p:cTn id="169" dur="150" autoRev="1" fill="remove"/>
                                        <p:tgtEl>
                                          <p:spTgt spid="7">
                                            <p:graphicEl>
                                              <a:dgm id="{169A03DA-F5FF-4779-B572-575D99FC1E44}"/>
                                            </p:graphicEl>
                                          </p:spTgt>
                                        </p:tgtEl>
                                        <p:attrNameLst>
                                          <p:attrName>fill.type</p:attrName>
                                        </p:attrNameLst>
                                      </p:cBhvr>
                                      <p:to>
                                        <p:strVal val="solid"/>
                                      </p:to>
                                    </p:set>
                                    <p:set>
                                      <p:cBhvr>
                                        <p:cTn id="170" dur="150" autoRev="1" fill="remove"/>
                                        <p:tgtEl>
                                          <p:spTgt spid="7">
                                            <p:graphicEl>
                                              <a:dgm id="{169A03DA-F5FF-4779-B572-575D99FC1E44}"/>
                                            </p:graphicEl>
                                          </p:spTgt>
                                        </p:tgtEl>
                                        <p:attrNameLst>
                                          <p:attrName>fill.on</p:attrName>
                                        </p:attrNameLst>
                                      </p:cBhvr>
                                      <p:to>
                                        <p:strVal val="true"/>
                                      </p:to>
                                    </p:set>
                                  </p:childTnLst>
                                </p:cTn>
                              </p:par>
                            </p:childTnLst>
                          </p:cTn>
                        </p:par>
                        <p:par>
                          <p:cTn id="171" fill="hold">
                            <p:stCondLst>
                              <p:cond delay="10000"/>
                            </p:stCondLst>
                            <p:childTnLst>
                              <p:par>
                                <p:cTn id="172" presetID="27" presetClass="emph" presetSubtype="0" fill="remove" grpId="1" nodeType="afterEffect">
                                  <p:stCondLst>
                                    <p:cond delay="0"/>
                                  </p:stCondLst>
                                  <p:childTnLst>
                                    <p:animClr clrSpc="rgb" dir="cw">
                                      <p:cBhvr override="childStyle">
                                        <p:cTn id="173" dur="150" autoRev="1" fill="remove"/>
                                        <p:tgtEl>
                                          <p:spTgt spid="7">
                                            <p:graphicEl>
                                              <a:dgm id="{80677B6D-7A6E-49B8-B5E1-10CD4F819F87}"/>
                                            </p:graphicEl>
                                          </p:spTgt>
                                        </p:tgtEl>
                                        <p:attrNameLst>
                                          <p:attrName>style.color</p:attrName>
                                        </p:attrNameLst>
                                      </p:cBhvr>
                                      <p:to>
                                        <a:srgbClr val="758C5A"/>
                                      </p:to>
                                    </p:animClr>
                                    <p:animClr clrSpc="rgb" dir="cw">
                                      <p:cBhvr>
                                        <p:cTn id="174" dur="150" autoRev="1" fill="remove"/>
                                        <p:tgtEl>
                                          <p:spTgt spid="7">
                                            <p:graphicEl>
                                              <a:dgm id="{80677B6D-7A6E-49B8-B5E1-10CD4F819F87}"/>
                                            </p:graphicEl>
                                          </p:spTgt>
                                        </p:tgtEl>
                                        <p:attrNameLst>
                                          <p:attrName>fillcolor</p:attrName>
                                        </p:attrNameLst>
                                      </p:cBhvr>
                                      <p:to>
                                        <a:srgbClr val="758C5A"/>
                                      </p:to>
                                    </p:animClr>
                                    <p:set>
                                      <p:cBhvr>
                                        <p:cTn id="175" dur="150" autoRev="1" fill="remove"/>
                                        <p:tgtEl>
                                          <p:spTgt spid="7">
                                            <p:graphicEl>
                                              <a:dgm id="{80677B6D-7A6E-49B8-B5E1-10CD4F819F87}"/>
                                            </p:graphicEl>
                                          </p:spTgt>
                                        </p:tgtEl>
                                        <p:attrNameLst>
                                          <p:attrName>fill.type</p:attrName>
                                        </p:attrNameLst>
                                      </p:cBhvr>
                                      <p:to>
                                        <p:strVal val="solid"/>
                                      </p:to>
                                    </p:set>
                                    <p:set>
                                      <p:cBhvr>
                                        <p:cTn id="176" dur="150" autoRev="1" fill="remove"/>
                                        <p:tgtEl>
                                          <p:spTgt spid="7">
                                            <p:graphicEl>
                                              <a:dgm id="{80677B6D-7A6E-49B8-B5E1-10CD4F819F87}"/>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Graphic spid="7" grpId="0">
        <p:bldSub>
          <a:bldDgm bld="one"/>
        </p:bldSub>
      </p:bldGraphic>
      <p:bldGraphic spid="7" grpI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284" y="1170032"/>
            <a:ext cx="5736023" cy="422564"/>
          </a:xfrm>
        </p:spPr>
        <p:txBody>
          <a:bodyPr>
            <a:noAutofit/>
          </a:bodyPr>
          <a:lstStyle/>
          <a:p>
            <a:r>
              <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5.4 Features to be </a:t>
            </a: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tested.</a:t>
            </a:r>
            <a:endPar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ndParaRPr>
          </a:p>
        </p:txBody>
      </p:sp>
      <p:sp>
        <p:nvSpPr>
          <p:cNvPr id="8" name="Slide Number Placeholder 7"/>
          <p:cNvSpPr>
            <a:spLocks noGrp="1"/>
          </p:cNvSpPr>
          <p:nvPr>
            <p:ph type="sldNum" sz="quarter" idx="12"/>
          </p:nvPr>
        </p:nvSpPr>
        <p:spPr/>
        <p:txBody>
          <a:bodyPr/>
          <a:lstStyle/>
          <a:p>
            <a:fld id="{EFEBF297-C7A9-4F2D-8AAA-69590CE1ABE4}" type="slidenum">
              <a:rPr lang="en-US" smtClean="0"/>
              <a:t>34</a:t>
            </a:fld>
            <a:endParaRPr lang="en-US"/>
          </a:p>
        </p:txBody>
      </p:sp>
      <p:sp>
        <p:nvSpPr>
          <p:cNvPr id="6" name="TextBox 5"/>
          <p:cNvSpPr txBox="1"/>
          <p:nvPr/>
        </p:nvSpPr>
        <p:spPr>
          <a:xfrm>
            <a:off x="1363685" y="164673"/>
            <a:ext cx="7122016" cy="830997"/>
          </a:xfrm>
          <a:prstGeom prst="rect">
            <a:avLst/>
          </a:prstGeom>
          <a:noFill/>
        </p:spPr>
        <p:txBody>
          <a:bodyPr wrap="square" rtlCol="0">
            <a:spAutoFit/>
          </a:bodyPr>
          <a:lstStyle/>
          <a:p>
            <a:pPr algn="ctr"/>
            <a:r>
              <a:rPr lang="en-US" sz="4800" b="1" dirty="0" smtClean="0">
                <a:ln w="6600">
                  <a:solidFill>
                    <a:schemeClr val="accent2"/>
                  </a:solidFill>
                  <a:prstDash val="solid"/>
                </a:ln>
                <a:solidFill>
                  <a:srgbClr val="FFFFFF"/>
                </a:solidFill>
                <a:effectLst>
                  <a:outerShdw dist="38100" dir="2700000" algn="tl" rotWithShape="0">
                    <a:schemeClr val="accent2"/>
                  </a:outerShdw>
                </a:effectLst>
              </a:rPr>
              <a:t>5. Testing</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2" y="220969"/>
            <a:ext cx="1496846" cy="1160345"/>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3186668567"/>
              </p:ext>
            </p:extLst>
          </p:nvPr>
        </p:nvGraphicFramePr>
        <p:xfrm>
          <a:off x="763551" y="1752600"/>
          <a:ext cx="7618448" cy="4693136"/>
        </p:xfrm>
        <a:graphic>
          <a:graphicData uri="http://schemas.openxmlformats.org/drawingml/2006/table">
            <a:tbl>
              <a:tblPr firstRow="1" firstCol="1" bandRow="1">
                <a:tableStyleId>{5C22544A-7EE6-4342-B048-85BDC9FD1C3A}</a:tableStyleId>
              </a:tblPr>
              <a:tblGrid>
                <a:gridCol w="431365"/>
                <a:gridCol w="1186638"/>
                <a:gridCol w="1116366"/>
                <a:gridCol w="1294015"/>
                <a:gridCol w="1635010"/>
                <a:gridCol w="1955054"/>
              </a:tblGrid>
              <a:tr h="106009">
                <a:tc>
                  <a:txBody>
                    <a:bodyPr/>
                    <a:lstStyle/>
                    <a:p>
                      <a:pPr marL="0" marR="0" algn="l">
                        <a:lnSpc>
                          <a:spcPct val="115000"/>
                        </a:lnSpc>
                        <a:spcBef>
                          <a:spcPts val="400"/>
                        </a:spcBef>
                        <a:spcAft>
                          <a:spcPts val="400"/>
                        </a:spcAft>
                      </a:pPr>
                      <a:r>
                        <a:rPr lang="en-US" sz="600">
                          <a:effectLst/>
                        </a:rPr>
                        <a:t>No</a:t>
                      </a:r>
                      <a:endParaRPr lang="en-US" sz="600">
                        <a:effectLst/>
                        <a:latin typeface="Segoe UI"/>
                        <a:ea typeface="MS Mincho"/>
                        <a:cs typeface="Times New Roman"/>
                      </a:endParaRPr>
                    </a:p>
                  </a:txBody>
                  <a:tcPr marL="39506" marR="39506" marT="0" marB="0" anchor="ctr"/>
                </a:tc>
                <a:tc gridSpan="2">
                  <a:txBody>
                    <a:bodyPr/>
                    <a:lstStyle/>
                    <a:p>
                      <a:pPr marL="0" marR="0" algn="l">
                        <a:lnSpc>
                          <a:spcPct val="115000"/>
                        </a:lnSpc>
                        <a:spcBef>
                          <a:spcPts val="400"/>
                        </a:spcBef>
                        <a:spcAft>
                          <a:spcPts val="400"/>
                        </a:spcAft>
                      </a:pPr>
                      <a:r>
                        <a:rPr lang="en-US" sz="600">
                          <a:effectLst/>
                        </a:rPr>
                        <a:t>Component</a:t>
                      </a:r>
                      <a:endParaRPr lang="en-US" sz="600">
                        <a:effectLst/>
                        <a:latin typeface="Segoe UI"/>
                        <a:ea typeface="MS Mincho"/>
                        <a:cs typeface="Times New Roman"/>
                      </a:endParaRPr>
                    </a:p>
                  </a:txBody>
                  <a:tcPr marL="39506" marR="39506" marT="0" marB="0" anchor="ctr"/>
                </a:tc>
                <a:tc hMerge="1">
                  <a:txBody>
                    <a:bodyPr/>
                    <a:lstStyle/>
                    <a:p>
                      <a:endParaRPr lang="en-US"/>
                    </a:p>
                  </a:txBody>
                  <a:tcPr/>
                </a:tc>
                <a:tc gridSpan="2">
                  <a:txBody>
                    <a:bodyPr/>
                    <a:lstStyle/>
                    <a:p>
                      <a:pPr marL="0" marR="0" algn="l">
                        <a:lnSpc>
                          <a:spcPct val="115000"/>
                        </a:lnSpc>
                        <a:spcBef>
                          <a:spcPts val="400"/>
                        </a:spcBef>
                        <a:spcAft>
                          <a:spcPts val="400"/>
                        </a:spcAft>
                      </a:pPr>
                      <a:r>
                        <a:rPr lang="en-US" sz="600">
                          <a:effectLst/>
                        </a:rPr>
                        <a:t>Feature Name</a:t>
                      </a:r>
                      <a:endParaRPr lang="en-US" sz="600">
                        <a:effectLst/>
                        <a:latin typeface="Segoe UI"/>
                        <a:ea typeface="MS Mincho"/>
                        <a:cs typeface="Times New Roman"/>
                      </a:endParaRPr>
                    </a:p>
                  </a:txBody>
                  <a:tcPr marL="39506" marR="39506" marT="0" marB="0" anchor="ctr"/>
                </a:tc>
                <a:tc hMerge="1">
                  <a:txBody>
                    <a:bodyPr/>
                    <a:lstStyle/>
                    <a:p>
                      <a:endParaRPr lang="en-US"/>
                    </a:p>
                  </a:txBody>
                  <a:tcPr/>
                </a:tc>
                <a:tc>
                  <a:txBody>
                    <a:bodyPr/>
                    <a:lstStyle/>
                    <a:p>
                      <a:pPr marL="0" marR="0" algn="l">
                        <a:lnSpc>
                          <a:spcPct val="115000"/>
                        </a:lnSpc>
                        <a:spcBef>
                          <a:spcPts val="400"/>
                        </a:spcBef>
                        <a:spcAft>
                          <a:spcPts val="400"/>
                        </a:spcAft>
                      </a:pPr>
                      <a:r>
                        <a:rPr lang="en-US" sz="600">
                          <a:effectLst/>
                        </a:rPr>
                        <a:t>Feature to be tested</a:t>
                      </a:r>
                      <a:endParaRPr lang="en-US" sz="600">
                        <a:effectLst/>
                        <a:latin typeface="Segoe UI"/>
                        <a:ea typeface="MS Mincho"/>
                        <a:cs typeface="Times New Roman"/>
                      </a:endParaRPr>
                    </a:p>
                  </a:txBody>
                  <a:tcPr marL="39506" marR="39506" marT="0" marB="0" anchor="ctr"/>
                </a:tc>
              </a:tr>
              <a:tr h="369092">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Interface</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Main Application</a:t>
                      </a:r>
                      <a:endParaRPr lang="en-US" sz="600">
                        <a:effectLst/>
                        <a:latin typeface="Segoe UI"/>
                        <a:ea typeface="MS Mincho"/>
                        <a:cs typeface="Times New Roman"/>
                      </a:endParaRPr>
                    </a:p>
                  </a:txBody>
                  <a:tcPr marL="39506" marR="39506" marT="0" marB="0" anchor="ctr"/>
                </a:tc>
                <a:tc gridSpan="2">
                  <a:txBody>
                    <a:bodyPr/>
                    <a:lstStyle/>
                    <a:p>
                      <a:pPr marL="0" marR="0" algn="l">
                        <a:lnSpc>
                          <a:spcPct val="115000"/>
                        </a:lnSpc>
                        <a:spcBef>
                          <a:spcPts val="400"/>
                        </a:spcBef>
                        <a:spcAft>
                          <a:spcPts val="400"/>
                        </a:spcAft>
                      </a:pPr>
                      <a:r>
                        <a:rPr lang="en-US" sz="600">
                          <a:effectLst/>
                        </a:rPr>
                        <a:t>Screen elements</a:t>
                      </a:r>
                      <a:endParaRPr lang="en-US" sz="600">
                        <a:effectLst/>
                        <a:latin typeface="Segoe UI"/>
                        <a:ea typeface="MS Mincho"/>
                        <a:cs typeface="Times New Roman"/>
                      </a:endParaRPr>
                    </a:p>
                  </a:txBody>
                  <a:tcPr marL="39506" marR="39506" marT="0" marB="0" anchor="ctr"/>
                </a:tc>
                <a:tc hMerge="1">
                  <a:txBody>
                    <a:bodyPr/>
                    <a:lstStyle/>
                    <a:p>
                      <a:endParaRPr lang="en-US"/>
                    </a:p>
                  </a:txBody>
                  <a:tcPr/>
                </a:tc>
                <a:tc>
                  <a:txBody>
                    <a:bodyPr/>
                    <a:lstStyle/>
                    <a:p>
                      <a:pPr marL="0" marR="0" algn="l">
                        <a:lnSpc>
                          <a:spcPct val="115000"/>
                        </a:lnSpc>
                        <a:spcBef>
                          <a:spcPts val="400"/>
                        </a:spcBef>
                        <a:spcAft>
                          <a:spcPts val="400"/>
                        </a:spcAft>
                      </a:pPr>
                      <a:r>
                        <a:rPr lang="en-US" sz="600">
                          <a:effectLst/>
                        </a:rPr>
                        <a:t>Check the display of elements.</a:t>
                      </a:r>
                      <a:endParaRPr lang="en-US" sz="600">
                        <a:effectLst/>
                        <a:latin typeface="Segoe UI"/>
                        <a:ea typeface="MS Mincho"/>
                        <a:cs typeface="Times New Roman"/>
                      </a:endParaRPr>
                    </a:p>
                  </a:txBody>
                  <a:tcPr marL="39506" marR="39506" marT="0" marB="0" anchor="ctr"/>
                </a:tc>
              </a:tr>
              <a:tr h="435082">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rowSpan="23">
                  <a:txBody>
                    <a:bodyPr/>
                    <a:lstStyle/>
                    <a:p>
                      <a:pPr marL="0" marR="0" algn="l">
                        <a:lnSpc>
                          <a:spcPct val="115000"/>
                        </a:lnSpc>
                        <a:spcBef>
                          <a:spcPts val="400"/>
                        </a:spcBef>
                        <a:spcAft>
                          <a:spcPts val="400"/>
                        </a:spcAft>
                      </a:pPr>
                      <a:r>
                        <a:rPr lang="en-US" sz="600">
                          <a:effectLst/>
                        </a:rPr>
                        <a:t>Function</a:t>
                      </a:r>
                      <a:endParaRPr lang="en-US" sz="600">
                        <a:effectLst/>
                        <a:latin typeface="Segoe UI"/>
                        <a:ea typeface="MS Mincho"/>
                        <a:cs typeface="Times New Roman"/>
                      </a:endParaRPr>
                    </a:p>
                  </a:txBody>
                  <a:tcPr marL="39506" marR="39506" marT="0" marB="0" anchor="ctr"/>
                </a:tc>
                <a:tc rowSpan="23">
                  <a:txBody>
                    <a:bodyPr/>
                    <a:lstStyle/>
                    <a:p>
                      <a:pPr marL="0" marR="0" algn="l">
                        <a:lnSpc>
                          <a:spcPct val="115000"/>
                        </a:lnSpc>
                        <a:spcBef>
                          <a:spcPts val="400"/>
                        </a:spcBef>
                        <a:spcAft>
                          <a:spcPts val="400"/>
                        </a:spcAft>
                      </a:pPr>
                      <a:r>
                        <a:rPr lang="en-US" sz="600">
                          <a:effectLst/>
                        </a:rPr>
                        <a:t>Main application</a:t>
                      </a:r>
                      <a:endParaRPr lang="en-US" sz="600">
                        <a:effectLst/>
                        <a:latin typeface="Segoe UI"/>
                        <a:ea typeface="MS Mincho"/>
                        <a:cs typeface="Times New Roman"/>
                      </a:endParaRPr>
                    </a:p>
                  </a:txBody>
                  <a:tcPr marL="39506" marR="39506" marT="0" marB="0" anchor="ctr"/>
                </a:tc>
                <a:tc rowSpan="4">
                  <a:txBody>
                    <a:bodyPr/>
                    <a:lstStyle/>
                    <a:p>
                      <a:pPr marL="0" marR="0" algn="l">
                        <a:lnSpc>
                          <a:spcPct val="115000"/>
                        </a:lnSpc>
                        <a:spcBef>
                          <a:spcPts val="400"/>
                        </a:spcBef>
                        <a:spcAft>
                          <a:spcPts val="400"/>
                        </a:spcAft>
                      </a:pPr>
                      <a:r>
                        <a:rPr lang="en-US" sz="600">
                          <a:effectLst/>
                        </a:rPr>
                        <a:t>View Food Information Management</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 </a:t>
                      </a:r>
                    </a:p>
                    <a:p>
                      <a:pPr marL="0" marR="0" algn="l">
                        <a:lnSpc>
                          <a:spcPct val="115000"/>
                        </a:lnSpc>
                        <a:spcBef>
                          <a:spcPts val="400"/>
                        </a:spcBef>
                        <a:spcAft>
                          <a:spcPts val="400"/>
                        </a:spcAft>
                      </a:pPr>
                      <a:r>
                        <a:rPr lang="en-US" sz="600">
                          <a:effectLst/>
                        </a:rPr>
                        <a:t>View Food Name</a:t>
                      </a:r>
                    </a:p>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r>
              <a:tr h="435082">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15000"/>
                        </a:lnSpc>
                        <a:spcBef>
                          <a:spcPts val="400"/>
                        </a:spcBef>
                        <a:spcAft>
                          <a:spcPts val="400"/>
                        </a:spcAft>
                      </a:pPr>
                      <a:r>
                        <a:rPr lang="en-US" sz="600">
                          <a:effectLst/>
                        </a:rPr>
                        <a:t> </a:t>
                      </a:r>
                    </a:p>
                    <a:p>
                      <a:pPr marL="0" marR="0" algn="l">
                        <a:lnSpc>
                          <a:spcPct val="115000"/>
                        </a:lnSpc>
                        <a:spcBef>
                          <a:spcPts val="400"/>
                        </a:spcBef>
                        <a:spcAft>
                          <a:spcPts val="400"/>
                        </a:spcAft>
                      </a:pPr>
                      <a:r>
                        <a:rPr lang="en-US" sz="600">
                          <a:effectLst/>
                        </a:rPr>
                        <a:t>View Food  image</a:t>
                      </a:r>
                    </a:p>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l">
                        <a:lnSpc>
                          <a:spcPct val="115000"/>
                        </a:lnSpc>
                        <a:spcBef>
                          <a:spcPts val="400"/>
                        </a:spcBef>
                        <a:spcAft>
                          <a:spcPts val="400"/>
                        </a:spcAft>
                      </a:pPr>
                      <a:r>
                        <a:rPr lang="en-US" sz="600">
                          <a:effectLst/>
                        </a:rPr>
                        <a:t>View Food Description/ Ingredients</a:t>
                      </a:r>
                      <a:endParaRPr lang="en-US" sz="600">
                        <a:effectLst/>
                        <a:latin typeface="Segoe UI"/>
                        <a:ea typeface="MS Mincho"/>
                        <a:cs typeface="Times New Roman"/>
                      </a:endParaRPr>
                    </a:p>
                  </a:txBody>
                  <a:tcPr marL="39506" marR="39506" marT="0" marB="0" anchor="ctr"/>
                </a:tc>
                <a:tc rowSpan="2">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r>
              <a:tr h="203238">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12017">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rowSpan="3">
                  <a:txBody>
                    <a:bodyPr/>
                    <a:lstStyle/>
                    <a:p>
                      <a:pPr marL="0" marR="0" algn="l">
                        <a:lnSpc>
                          <a:spcPct val="115000"/>
                        </a:lnSpc>
                        <a:spcBef>
                          <a:spcPts val="400"/>
                        </a:spcBef>
                        <a:spcAft>
                          <a:spcPts val="400"/>
                        </a:spcAft>
                      </a:pPr>
                      <a:r>
                        <a:rPr lang="en-US" sz="600">
                          <a:effectLst/>
                        </a:rPr>
                        <a:t>View Restaurant Information Management</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View Name Restaurant</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r>
              <a:tr h="212017">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15000"/>
                        </a:lnSpc>
                        <a:spcBef>
                          <a:spcPts val="400"/>
                        </a:spcBef>
                        <a:spcAft>
                          <a:spcPts val="400"/>
                        </a:spcAft>
                      </a:pPr>
                      <a:r>
                        <a:rPr lang="en-US" sz="600">
                          <a:effectLst/>
                        </a:rPr>
                        <a:t>View Address Restaurant</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r>
              <a:tr h="212017">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15000"/>
                        </a:lnSpc>
                        <a:spcBef>
                          <a:spcPts val="400"/>
                        </a:spcBef>
                        <a:spcAft>
                          <a:spcPts val="400"/>
                        </a:spcAft>
                      </a:pPr>
                      <a:r>
                        <a:rPr lang="en-US" sz="600" dirty="0">
                          <a:effectLst/>
                        </a:rPr>
                        <a:t>View Phone Restaurant </a:t>
                      </a:r>
                      <a:endParaRPr lang="en-US" sz="600" dirty="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r>
              <a:tr h="212017">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View Map Restaurant</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rowSpan="12">
                  <a:txBody>
                    <a:bodyPr/>
                    <a:lstStyle/>
                    <a:p>
                      <a:pPr marL="0" marR="0" algn="l">
                        <a:lnSpc>
                          <a:spcPct val="115000"/>
                        </a:lnSpc>
                        <a:spcBef>
                          <a:spcPts val="400"/>
                        </a:spcBef>
                        <a:spcAft>
                          <a:spcPts val="400"/>
                        </a:spcAft>
                      </a:pPr>
                      <a:r>
                        <a:rPr lang="en-US" sz="600">
                          <a:effectLst/>
                        </a:rPr>
                        <a:t>Menu  Management</a:t>
                      </a:r>
                      <a:endParaRPr lang="en-US" sz="600">
                        <a:effectLst/>
                        <a:latin typeface="Segoe UI"/>
                        <a:ea typeface="MS Mincho"/>
                        <a:cs typeface="Times New Roman"/>
                      </a:endParaRPr>
                    </a:p>
                  </a:txBody>
                  <a:tcPr marL="39506" marR="39506" marT="0" marB="0" anchor="ctr"/>
                </a:tc>
                <a:tc rowSpan="12">
                  <a:txBody>
                    <a:bodyPr/>
                    <a:lstStyle/>
                    <a:p>
                      <a:pPr marL="0" marR="0" algn="l">
                        <a:lnSpc>
                          <a:spcPct val="115000"/>
                        </a:lnSpc>
                        <a:spcBef>
                          <a:spcPts val="400"/>
                        </a:spcBef>
                        <a:spcAft>
                          <a:spcPts val="400"/>
                        </a:spcAft>
                      </a:pPr>
                      <a:r>
                        <a:rPr lang="en-US" sz="600">
                          <a:effectLst/>
                        </a:rPr>
                        <a:t>Menu Processing</a:t>
                      </a:r>
                      <a:endParaRPr lang="en-US" sz="600">
                        <a:effectLst/>
                        <a:latin typeface="Segoe UI"/>
                        <a:ea typeface="MS Mincho"/>
                        <a:cs typeface="Times New Roman"/>
                      </a:endParaRPr>
                    </a:p>
                  </a:txBody>
                  <a:tcPr marL="39506" marR="39506" marT="0" marB="0" anchor="ctr"/>
                </a:tc>
                <a:tc rowSpan="3">
                  <a:txBody>
                    <a:bodyPr/>
                    <a:lstStyle/>
                    <a:p>
                      <a:pPr marL="0" marR="0" algn="l">
                        <a:lnSpc>
                          <a:spcPct val="115000"/>
                        </a:lnSpc>
                        <a:spcBef>
                          <a:spcPts val="400"/>
                        </a:spcBef>
                        <a:spcAft>
                          <a:spcPts val="400"/>
                        </a:spcAft>
                      </a:pPr>
                      <a:r>
                        <a:rPr lang="en-US" sz="600">
                          <a:effectLst/>
                        </a:rPr>
                        <a:t>Add Menu</a:t>
                      </a:r>
                      <a:endParaRPr lang="en-US" sz="600">
                        <a:effectLst/>
                        <a:latin typeface="Segoe UI"/>
                        <a:ea typeface="MS Mincho"/>
                        <a:cs typeface="Times New Roman"/>
                      </a:endParaRPr>
                    </a:p>
                  </a:txBody>
                  <a:tcPr marL="39506" marR="39506" marT="0" marB="0" anchor="ct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algn="l">
                        <a:lnSpc>
                          <a:spcPct val="115000"/>
                        </a:lnSpc>
                        <a:spcBef>
                          <a:spcPts val="400"/>
                        </a:spcBef>
                        <a:spcAft>
                          <a:spcPts val="400"/>
                        </a:spcAft>
                      </a:pPr>
                      <a:r>
                        <a:rPr lang="en-US" sz="600">
                          <a:effectLst/>
                        </a:rPr>
                        <a:t>Delete Menu</a:t>
                      </a:r>
                      <a:endParaRPr lang="en-US" sz="600">
                        <a:effectLst/>
                        <a:latin typeface="Segoe UI"/>
                        <a:ea typeface="MS Mincho"/>
                        <a:cs typeface="Times New Roman"/>
                      </a:endParaRPr>
                    </a:p>
                  </a:txBody>
                  <a:tcPr marL="39506" marR="39506" marT="0" marB="0" anchor="ct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algn="l">
                        <a:lnSpc>
                          <a:spcPct val="115000"/>
                        </a:lnSpc>
                        <a:spcBef>
                          <a:spcPts val="400"/>
                        </a:spcBef>
                        <a:spcAft>
                          <a:spcPts val="400"/>
                        </a:spcAft>
                      </a:pPr>
                      <a:r>
                        <a:rPr lang="en-US" sz="600">
                          <a:effectLst/>
                        </a:rPr>
                        <a:t>View Menu</a:t>
                      </a:r>
                      <a:endParaRPr lang="en-US" sz="600">
                        <a:effectLst/>
                        <a:latin typeface="Segoe UI"/>
                        <a:ea typeface="MS Mincho"/>
                        <a:cs typeface="Times New Roman"/>
                      </a:endParaRPr>
                    </a:p>
                  </a:txBody>
                  <a:tcPr marL="39506" marR="39506" marT="0" marB="0" anchor="ct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algn="l">
                        <a:lnSpc>
                          <a:spcPct val="115000"/>
                        </a:lnSpc>
                        <a:spcBef>
                          <a:spcPts val="400"/>
                        </a:spcBef>
                        <a:spcAft>
                          <a:spcPts val="400"/>
                        </a:spcAft>
                      </a:pPr>
                      <a:r>
                        <a:rPr lang="en-US" sz="600">
                          <a:effectLst/>
                        </a:rPr>
                        <a:t>Update Menu</a:t>
                      </a:r>
                      <a:endParaRPr lang="en-US" sz="600">
                        <a:effectLst/>
                        <a:latin typeface="Segoe UI"/>
                        <a:ea typeface="MS Mincho"/>
                        <a:cs typeface="Times New Roman"/>
                      </a:endParaRPr>
                    </a:p>
                  </a:txBody>
                  <a:tcPr marL="39506" marR="39506" marT="0" marB="0" anchor="ct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12017">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a:txBody>
                    <a:bodyPr/>
                    <a:lstStyle/>
                    <a:p>
                      <a:pPr marL="0" marR="0" algn="l">
                        <a:lnSpc>
                          <a:spcPct val="115000"/>
                        </a:lnSpc>
                        <a:spcBef>
                          <a:spcPts val="400"/>
                        </a:spcBef>
                        <a:spcAft>
                          <a:spcPts val="400"/>
                        </a:spcAft>
                      </a:pPr>
                      <a:r>
                        <a:rPr lang="en-US" sz="600">
                          <a:effectLst/>
                        </a:rPr>
                        <a:t>Share Facebook</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rowSpan="2">
                  <a:txBody>
                    <a:bodyPr/>
                    <a:lstStyle/>
                    <a:p>
                      <a:pPr marL="0" marR="0" algn="l">
                        <a:lnSpc>
                          <a:spcPct val="115000"/>
                        </a:lnSpc>
                        <a:spcBef>
                          <a:spcPts val="400"/>
                        </a:spcBef>
                        <a:spcAft>
                          <a:spcPts val="400"/>
                        </a:spcAft>
                      </a:pPr>
                      <a:r>
                        <a:rPr lang="en-US" sz="600">
                          <a:effectLst/>
                        </a:rPr>
                        <a:t>Book Mark Favorite Food</a:t>
                      </a:r>
                      <a:endParaRPr lang="en-US" sz="600">
                        <a:effectLst/>
                        <a:latin typeface="Segoe UI"/>
                        <a:ea typeface="MS Mincho"/>
                        <a:cs typeface="Times New Roman"/>
                      </a:endParaRPr>
                    </a:p>
                  </a:txBody>
                  <a:tcPr marL="39506" marR="39506" marT="0" marB="0" anchor="ctr"/>
                </a:tc>
                <a:tc rowSpan="2">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39506" marR="39506" marT="0" marB="0" anchor="ctr"/>
                </a:tc>
              </a:tr>
              <a:tr h="119836">
                <a:tc>
                  <a:txBody>
                    <a:bodyPr/>
                    <a:lstStyle/>
                    <a:p>
                      <a:pPr marL="342900" marR="0" lvl="0" indent="-342900" algn="l">
                        <a:lnSpc>
                          <a:spcPct val="130000"/>
                        </a:lnSpc>
                        <a:spcBef>
                          <a:spcPts val="400"/>
                        </a:spcBef>
                        <a:spcAft>
                          <a:spcPts val="400"/>
                        </a:spcAft>
                        <a:buFont typeface="+mj-lt"/>
                        <a:buAutoNum type="arabicPeriod"/>
                      </a:pPr>
                      <a:r>
                        <a:rPr lang="en-US" sz="600">
                          <a:effectLst/>
                        </a:rPr>
                        <a:t> </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Performance</a:t>
                      </a:r>
                      <a:endParaRPr lang="en-US" sz="600">
                        <a:effectLst/>
                        <a:latin typeface="Segoe UI"/>
                        <a:ea typeface="MS Mincho"/>
                        <a:cs typeface="Times New Roman"/>
                      </a:endParaRPr>
                    </a:p>
                  </a:txBody>
                  <a:tcPr marL="39506" marR="39506" marT="0" marB="0" anchor="ctr"/>
                </a:tc>
                <a:tc>
                  <a:txBody>
                    <a:bodyPr/>
                    <a:lstStyle/>
                    <a:p>
                      <a:pPr marL="0" marR="0" algn="l">
                        <a:lnSpc>
                          <a:spcPct val="115000"/>
                        </a:lnSpc>
                        <a:spcBef>
                          <a:spcPts val="400"/>
                        </a:spcBef>
                        <a:spcAft>
                          <a:spcPts val="400"/>
                        </a:spcAft>
                      </a:pPr>
                      <a:r>
                        <a:rPr lang="en-US" sz="600">
                          <a:effectLst/>
                        </a:rPr>
                        <a:t>MAA</a:t>
                      </a:r>
                      <a:endParaRPr lang="en-US" sz="600">
                        <a:effectLst/>
                        <a:latin typeface="Segoe UI"/>
                        <a:ea typeface="MS Mincho"/>
                        <a:cs typeface="Times New Roman"/>
                      </a:endParaRPr>
                    </a:p>
                  </a:txBody>
                  <a:tcPr marL="39506" marR="39506" marT="0" marB="0" anchor="ctr"/>
                </a:tc>
                <a:tc gridSpan="3">
                  <a:txBody>
                    <a:bodyPr/>
                    <a:lstStyle/>
                    <a:p>
                      <a:pPr marL="0" marR="0" algn="l">
                        <a:lnSpc>
                          <a:spcPct val="115000"/>
                        </a:lnSpc>
                        <a:spcBef>
                          <a:spcPts val="400"/>
                        </a:spcBef>
                        <a:spcAft>
                          <a:spcPts val="400"/>
                        </a:spcAft>
                      </a:pPr>
                      <a:r>
                        <a:rPr lang="en-US" sz="600" dirty="0">
                          <a:effectLst/>
                        </a:rPr>
                        <a:t>Response time</a:t>
                      </a:r>
                      <a:endParaRPr lang="en-US" sz="600" dirty="0">
                        <a:effectLst/>
                        <a:latin typeface="Segoe UI"/>
                        <a:ea typeface="MS Mincho"/>
                        <a:cs typeface="Times New Roman"/>
                      </a:endParaRPr>
                    </a:p>
                  </a:txBody>
                  <a:tcPr marL="39506" marR="39506" marT="0" marB="0" anchor="ct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501274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EBF297-C7A9-4F2D-8AAA-69590CE1ABE4}" type="slidenum">
              <a:rPr lang="en-US" smtClean="0"/>
              <a:t>35</a:t>
            </a:fld>
            <a:endParaRPr lang="en-US"/>
          </a:p>
        </p:txBody>
      </p:sp>
      <p:sp>
        <p:nvSpPr>
          <p:cNvPr id="5" name="TextBox 4"/>
          <p:cNvSpPr txBox="1"/>
          <p:nvPr/>
        </p:nvSpPr>
        <p:spPr>
          <a:xfrm>
            <a:off x="1030310" y="154546"/>
            <a:ext cx="7122016" cy="830997"/>
          </a:xfrm>
          <a:prstGeom prst="rect">
            <a:avLst/>
          </a:prstGeom>
          <a:noFill/>
        </p:spPr>
        <p:txBody>
          <a:bodyPr wrap="square" rtlCol="0">
            <a:spAutoFit/>
          </a:bodyPr>
          <a:lstStyle/>
          <a:p>
            <a:pPr algn="ctr"/>
            <a:r>
              <a:rPr lang="en-US" sz="4800" b="1" smtClean="0">
                <a:ln w="6600">
                  <a:solidFill>
                    <a:schemeClr val="accent2"/>
                  </a:solidFill>
                  <a:prstDash val="solid"/>
                </a:ln>
                <a:solidFill>
                  <a:srgbClr val="FFFFFF"/>
                </a:solidFill>
                <a:effectLst>
                  <a:outerShdw dist="38100" dir="2700000" algn="tl" rotWithShape="0">
                    <a:schemeClr val="accent2"/>
                  </a:outerShdw>
                </a:effectLst>
              </a:rPr>
              <a:t>5. Testing</a:t>
            </a:r>
            <a:endParaRPr lang="en-US" sz="48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7" name="Title 1"/>
          <p:cNvSpPr txBox="1">
            <a:spLocks/>
          </p:cNvSpPr>
          <p:nvPr/>
        </p:nvSpPr>
        <p:spPr>
          <a:xfrm>
            <a:off x="476518" y="1005038"/>
            <a:ext cx="3772753" cy="639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5.5 Test case.</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38143856"/>
              </p:ext>
            </p:extLst>
          </p:nvPr>
        </p:nvGraphicFramePr>
        <p:xfrm>
          <a:off x="763552" y="1600200"/>
          <a:ext cx="7161248" cy="4525963"/>
        </p:xfrm>
        <a:graphic>
          <a:graphicData uri="http://schemas.openxmlformats.org/drawingml/2006/table">
            <a:tbl>
              <a:tblPr firstRow="1" firstCol="1" bandRow="1">
                <a:tableStyleId>{5C22544A-7EE6-4342-B048-85BDC9FD1C3A}</a:tableStyleId>
              </a:tblPr>
              <a:tblGrid>
                <a:gridCol w="839663"/>
                <a:gridCol w="785057"/>
                <a:gridCol w="787894"/>
                <a:gridCol w="1255240"/>
                <a:gridCol w="836116"/>
                <a:gridCol w="575140"/>
                <a:gridCol w="575140"/>
                <a:gridCol w="868740"/>
                <a:gridCol w="638258"/>
              </a:tblGrid>
              <a:tr h="225689">
                <a:tc>
                  <a:txBody>
                    <a:bodyPr/>
                    <a:lstStyle/>
                    <a:p>
                      <a:pPr marL="0" marR="0" algn="l">
                        <a:lnSpc>
                          <a:spcPct val="115000"/>
                        </a:lnSpc>
                        <a:spcBef>
                          <a:spcPts val="400"/>
                        </a:spcBef>
                        <a:spcAft>
                          <a:spcPts val="400"/>
                        </a:spcAft>
                      </a:pPr>
                      <a:r>
                        <a:rPr lang="en-US" sz="600">
                          <a:effectLst/>
                        </a:rPr>
                        <a:t>Module Code</a:t>
                      </a:r>
                      <a:endParaRPr lang="en-US" sz="600">
                        <a:effectLst/>
                        <a:latin typeface="Segoe UI"/>
                        <a:ea typeface="MS Mincho"/>
                        <a:cs typeface="Times New Roman"/>
                      </a:endParaRPr>
                    </a:p>
                  </a:txBody>
                  <a:tcPr marL="40142" marR="40142" marT="0" marB="0" anchor="ctr"/>
                </a:tc>
                <a:tc gridSpan="6">
                  <a:txBody>
                    <a:bodyPr/>
                    <a:lstStyle/>
                    <a:p>
                      <a:pPr marL="0" marR="0" algn="l">
                        <a:lnSpc>
                          <a:spcPct val="115000"/>
                        </a:lnSpc>
                        <a:spcBef>
                          <a:spcPts val="400"/>
                        </a:spcBef>
                        <a:spcAft>
                          <a:spcPts val="400"/>
                        </a:spcAft>
                      </a:pPr>
                      <a:r>
                        <a:rPr lang="en-US" sz="600">
                          <a:effectLst/>
                        </a:rPr>
                        <a:t>Homepage</a:t>
                      </a:r>
                      <a:endParaRPr lang="en-US" sz="600">
                        <a:effectLst/>
                        <a:latin typeface="Segoe UI"/>
                        <a:ea typeface="MS Mincho"/>
                        <a:cs typeface="Times New Roman"/>
                      </a:endParaRPr>
                    </a:p>
                  </a:txBody>
                  <a:tcPr marL="40142" marR="4014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r>
              <a:tr h="338533">
                <a:tc>
                  <a:txBody>
                    <a:bodyPr/>
                    <a:lstStyle/>
                    <a:p>
                      <a:pPr marL="0" marR="0" algn="l">
                        <a:lnSpc>
                          <a:spcPct val="115000"/>
                        </a:lnSpc>
                        <a:spcBef>
                          <a:spcPts val="400"/>
                        </a:spcBef>
                        <a:spcAft>
                          <a:spcPts val="400"/>
                        </a:spcAft>
                      </a:pPr>
                      <a:r>
                        <a:rPr lang="en-US" sz="600">
                          <a:effectLst/>
                        </a:rPr>
                        <a:t>Test requirement</a:t>
                      </a:r>
                      <a:endParaRPr lang="en-US" sz="600">
                        <a:effectLst/>
                        <a:latin typeface="Segoe UI"/>
                        <a:ea typeface="MS Mincho"/>
                        <a:cs typeface="Times New Roman"/>
                      </a:endParaRPr>
                    </a:p>
                  </a:txBody>
                  <a:tcPr marL="40142" marR="40142" marT="0" marB="0" anchor="ctr"/>
                </a:tc>
                <a:tc gridSpan="6">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r>
              <a:tr h="112844">
                <a:tc>
                  <a:txBody>
                    <a:bodyPr/>
                    <a:lstStyle/>
                    <a:p>
                      <a:pPr marL="0" marR="0" algn="l">
                        <a:lnSpc>
                          <a:spcPct val="115000"/>
                        </a:lnSpc>
                        <a:spcBef>
                          <a:spcPts val="400"/>
                        </a:spcBef>
                        <a:spcAft>
                          <a:spcPts val="400"/>
                        </a:spcAft>
                      </a:pPr>
                      <a:r>
                        <a:rPr lang="en-US" sz="600">
                          <a:effectLst/>
                        </a:rPr>
                        <a:t>Tester</a:t>
                      </a:r>
                      <a:endParaRPr lang="en-US" sz="600">
                        <a:effectLst/>
                        <a:latin typeface="Segoe UI"/>
                        <a:ea typeface="MS Mincho"/>
                        <a:cs typeface="Times New Roman"/>
                      </a:endParaRPr>
                    </a:p>
                  </a:txBody>
                  <a:tcPr marL="40142" marR="40142" marT="0" marB="0" anchor="ctr"/>
                </a:tc>
                <a:tc gridSpan="6">
                  <a:txBody>
                    <a:bodyPr/>
                    <a:lstStyle/>
                    <a:p>
                      <a:pPr marL="0" marR="0" algn="l">
                        <a:lnSpc>
                          <a:spcPct val="115000"/>
                        </a:lnSpc>
                        <a:spcBef>
                          <a:spcPts val="400"/>
                        </a:spcBef>
                        <a:spcAft>
                          <a:spcPts val="400"/>
                        </a:spcAft>
                      </a:pPr>
                      <a:r>
                        <a:rPr lang="en-US" sz="600">
                          <a:effectLst/>
                        </a:rPr>
                        <a:t>TuanNV</a:t>
                      </a:r>
                      <a:endParaRPr lang="en-US" sz="600">
                        <a:effectLst/>
                        <a:latin typeface="Segoe UI"/>
                        <a:ea typeface="MS Mincho"/>
                        <a:cs typeface="Times New Roman"/>
                      </a:endParaRPr>
                    </a:p>
                  </a:txBody>
                  <a:tcPr marL="40142" marR="4014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r>
              <a:tr h="451377">
                <a:tc>
                  <a:txBody>
                    <a:bodyPr/>
                    <a:lstStyle/>
                    <a:p>
                      <a:pPr marL="0" marR="0" algn="l">
                        <a:lnSpc>
                          <a:spcPct val="115000"/>
                        </a:lnSpc>
                        <a:spcBef>
                          <a:spcPts val="400"/>
                        </a:spcBef>
                        <a:spcAft>
                          <a:spcPts val="400"/>
                        </a:spcAft>
                      </a:pPr>
                      <a:r>
                        <a:rPr lang="en-US" sz="600">
                          <a:effectLst/>
                        </a:rPr>
                        <a:t>ID</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Test Case Description</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Test Case Procedure</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Expected Output</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Inter-test case Dependence</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Result1</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Result2</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Test date</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Note</a:t>
                      </a:r>
                      <a:endParaRPr lang="en-US" sz="600">
                        <a:effectLst/>
                        <a:latin typeface="Segoe UI"/>
                        <a:ea typeface="MS Mincho"/>
                        <a:cs typeface="Times New Roman"/>
                      </a:endParaRPr>
                    </a:p>
                  </a:txBody>
                  <a:tcPr marL="40142" marR="40142" marT="0" marB="0" anchor="ctr"/>
                </a:tc>
              </a:tr>
              <a:tr h="112844">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Search</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r>
              <a:tr h="1075069">
                <a:tc>
                  <a:txBody>
                    <a:bodyPr/>
                    <a:lstStyle/>
                    <a:p>
                      <a:pPr marL="0" marR="0" algn="l">
                        <a:lnSpc>
                          <a:spcPct val="115000"/>
                        </a:lnSpc>
                        <a:spcBef>
                          <a:spcPts val="400"/>
                        </a:spcBef>
                        <a:spcAft>
                          <a:spcPts val="400"/>
                        </a:spcAft>
                      </a:pPr>
                      <a:r>
                        <a:rPr lang="en-US" sz="600">
                          <a:effectLst/>
                        </a:rPr>
                        <a:t>[Home Screen-5]</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Find food in home Screen</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1.Input name of food on search’s text field</a:t>
                      </a:r>
                    </a:p>
                    <a:p>
                      <a:pPr marL="0" marR="0" algn="l">
                        <a:lnSpc>
                          <a:spcPct val="115000"/>
                        </a:lnSpc>
                        <a:spcBef>
                          <a:spcPts val="400"/>
                        </a:spcBef>
                        <a:spcAft>
                          <a:spcPts val="400"/>
                        </a:spcAft>
                      </a:pPr>
                      <a:r>
                        <a:rPr lang="en-US" sz="600">
                          <a:effectLst/>
                        </a:rPr>
                        <a:t>2.tap button “search” button</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dirty="0">
                          <a:effectLst/>
                        </a:rPr>
                        <a:t>1.Show the search text field and button</a:t>
                      </a:r>
                    </a:p>
                    <a:p>
                      <a:pPr marL="0" marR="0" algn="l">
                        <a:lnSpc>
                          <a:spcPct val="115000"/>
                        </a:lnSpc>
                        <a:spcBef>
                          <a:spcPts val="400"/>
                        </a:spcBef>
                        <a:spcAft>
                          <a:spcPts val="400"/>
                        </a:spcAft>
                      </a:pPr>
                      <a:r>
                        <a:rPr lang="en-US" sz="600" dirty="0">
                          <a:effectLst/>
                        </a:rPr>
                        <a:t>2.List food screen is redirected to.</a:t>
                      </a:r>
                      <a:endParaRPr lang="en-US" sz="600" dirty="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Pass</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Pass</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2014/11/27</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r>
              <a:tr h="1021694">
                <a:tc>
                  <a:txBody>
                    <a:bodyPr/>
                    <a:lstStyle/>
                    <a:p>
                      <a:pPr marL="0" marR="0" algn="l">
                        <a:lnSpc>
                          <a:spcPct val="115000"/>
                        </a:lnSpc>
                        <a:spcBef>
                          <a:spcPts val="400"/>
                        </a:spcBef>
                        <a:spcAft>
                          <a:spcPts val="400"/>
                        </a:spcAft>
                      </a:pPr>
                      <a:r>
                        <a:rPr lang="en-US" sz="600">
                          <a:effectLst/>
                        </a:rPr>
                        <a:t>[Home Screen-7]</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Input "Search" tab &gt; 30 character</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dirty="0">
                          <a:effectLst/>
                        </a:rPr>
                        <a:t>1.  tap "Search" tab in the menu.</a:t>
                      </a:r>
                    </a:p>
                    <a:p>
                      <a:pPr marL="0" marR="0" algn="l">
                        <a:lnSpc>
                          <a:spcPct val="115000"/>
                        </a:lnSpc>
                        <a:spcBef>
                          <a:spcPts val="400"/>
                        </a:spcBef>
                        <a:spcAft>
                          <a:spcPts val="400"/>
                        </a:spcAft>
                      </a:pPr>
                      <a:r>
                        <a:rPr lang="en-US" sz="600" dirty="0">
                          <a:effectLst/>
                        </a:rPr>
                        <a:t>2. Input text field</a:t>
                      </a:r>
                    </a:p>
                    <a:p>
                      <a:pPr marL="0" marR="0" algn="l">
                        <a:lnSpc>
                          <a:spcPct val="115000"/>
                        </a:lnSpc>
                        <a:spcBef>
                          <a:spcPts val="400"/>
                        </a:spcBef>
                        <a:spcAft>
                          <a:spcPts val="400"/>
                        </a:spcAft>
                      </a:pPr>
                      <a:r>
                        <a:rPr lang="en-US" sz="600" dirty="0">
                          <a:effectLst/>
                        </a:rPr>
                        <a:t> </a:t>
                      </a:r>
                      <a:endParaRPr lang="en-US" sz="600" dirty="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2. keyboard block</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Fail</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Pass</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2014/11/27</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r>
              <a:tr h="1187913">
                <a:tc>
                  <a:txBody>
                    <a:bodyPr/>
                    <a:lstStyle/>
                    <a:p>
                      <a:pPr marL="0" marR="0" algn="l">
                        <a:lnSpc>
                          <a:spcPct val="115000"/>
                        </a:lnSpc>
                        <a:spcBef>
                          <a:spcPts val="400"/>
                        </a:spcBef>
                        <a:spcAft>
                          <a:spcPts val="400"/>
                        </a:spcAft>
                      </a:pPr>
                      <a:r>
                        <a:rPr lang="en-US" sz="600">
                          <a:effectLst/>
                        </a:rPr>
                        <a:t>[Home Screen-9]</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Input "Search" tab Special character</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1. tap "Search" tab in the menu.</a:t>
                      </a:r>
                    </a:p>
                    <a:p>
                      <a:pPr marL="0" marR="0" algn="l">
                        <a:lnSpc>
                          <a:spcPct val="115000"/>
                        </a:lnSpc>
                        <a:spcBef>
                          <a:spcPts val="400"/>
                        </a:spcBef>
                        <a:spcAft>
                          <a:spcPts val="400"/>
                        </a:spcAft>
                      </a:pPr>
                      <a:r>
                        <a:rPr lang="en-US" sz="600">
                          <a:effectLst/>
                        </a:rPr>
                        <a:t>2. Input tex special characters</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2. keyboard block</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 </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Fail</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Pass</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a:effectLst/>
                        </a:rPr>
                        <a:t>2014/11/27</a:t>
                      </a:r>
                      <a:endParaRPr lang="en-US" sz="600">
                        <a:effectLst/>
                        <a:latin typeface="Segoe UI"/>
                        <a:ea typeface="MS Mincho"/>
                        <a:cs typeface="Times New Roman"/>
                      </a:endParaRPr>
                    </a:p>
                  </a:txBody>
                  <a:tcPr marL="40142" marR="40142" marT="0" marB="0" anchor="ctr"/>
                </a:tc>
                <a:tc>
                  <a:txBody>
                    <a:bodyPr/>
                    <a:lstStyle/>
                    <a:p>
                      <a:pPr marL="0" marR="0" algn="l">
                        <a:lnSpc>
                          <a:spcPct val="115000"/>
                        </a:lnSpc>
                        <a:spcBef>
                          <a:spcPts val="400"/>
                        </a:spcBef>
                        <a:spcAft>
                          <a:spcPts val="400"/>
                        </a:spcAft>
                      </a:pPr>
                      <a:r>
                        <a:rPr lang="en-US" sz="600" dirty="0">
                          <a:effectLst/>
                        </a:rPr>
                        <a:t> </a:t>
                      </a:r>
                      <a:endParaRPr lang="en-US" sz="600" dirty="0">
                        <a:effectLst/>
                        <a:latin typeface="Segoe UI"/>
                        <a:ea typeface="MS Mincho"/>
                        <a:cs typeface="Times New Roman"/>
                      </a:endParaRPr>
                    </a:p>
                  </a:txBody>
                  <a:tcPr marL="40142" marR="40142" marT="0" marB="0" anchor="ctr"/>
                </a:tc>
              </a:tr>
            </a:tbl>
          </a:graphicData>
        </a:graphic>
      </p:graphicFrame>
    </p:spTree>
    <p:extLst>
      <p:ext uri="{BB962C8B-B14F-4D97-AF65-F5344CB8AC3E}">
        <p14:creationId xmlns:p14="http://schemas.microsoft.com/office/powerpoint/2010/main" val="3542421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44" y="985543"/>
            <a:ext cx="2894479" cy="705146"/>
          </a:xfrm>
        </p:spPr>
        <p:txBody>
          <a:bodyPr>
            <a:normAutofit/>
          </a:bodyPr>
          <a:lstStyle/>
          <a:p>
            <a:r>
              <a:rPr lang="en-US" sz="32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5.6 Bug </a:t>
            </a:r>
            <a:r>
              <a:rPr lang="en-US" sz="3200" b="1"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list. </a:t>
            </a:r>
            <a:endParaRPr lang="en-US" dirty="0"/>
          </a:p>
        </p:txBody>
      </p:sp>
      <p:sp>
        <p:nvSpPr>
          <p:cNvPr id="7" name="Slide Number Placeholder 6"/>
          <p:cNvSpPr>
            <a:spLocks noGrp="1"/>
          </p:cNvSpPr>
          <p:nvPr>
            <p:ph type="sldNum" sz="quarter" idx="12"/>
          </p:nvPr>
        </p:nvSpPr>
        <p:spPr/>
        <p:txBody>
          <a:bodyPr/>
          <a:lstStyle/>
          <a:p>
            <a:fld id="{EFEBF297-C7A9-4F2D-8AAA-69590CE1ABE4}" type="slidenum">
              <a:rPr lang="en-US" smtClean="0"/>
              <a:t>36</a:t>
            </a:fld>
            <a:endParaRPr lang="en-US"/>
          </a:p>
        </p:txBody>
      </p:sp>
      <p:sp>
        <p:nvSpPr>
          <p:cNvPr id="5" name="TextBox 4"/>
          <p:cNvSpPr txBox="1"/>
          <p:nvPr/>
        </p:nvSpPr>
        <p:spPr>
          <a:xfrm>
            <a:off x="1030310" y="154546"/>
            <a:ext cx="7122016" cy="830997"/>
          </a:xfrm>
          <a:prstGeom prst="rect">
            <a:avLst/>
          </a:prstGeom>
          <a:noFill/>
        </p:spPr>
        <p:txBody>
          <a:bodyPr wrap="square" rtlCol="0">
            <a:spAutoFit/>
          </a:bodyPr>
          <a:lstStyle/>
          <a:p>
            <a:pPr algn="ctr"/>
            <a:r>
              <a:rPr lang="en-US" sz="4800" b="1" dirty="0" smtClean="0">
                <a:ln w="6600">
                  <a:solidFill>
                    <a:schemeClr val="accent2"/>
                  </a:solidFill>
                  <a:prstDash val="solid"/>
                </a:ln>
                <a:solidFill>
                  <a:srgbClr val="FFFFFF"/>
                </a:solidFill>
                <a:effectLst>
                  <a:outerShdw dist="38100" dir="2700000" algn="tl" rotWithShape="0">
                    <a:schemeClr val="accent2"/>
                  </a:outerShdw>
                </a:effectLst>
              </a:rPr>
              <a:t>5. Testing</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graphicFrame>
        <p:nvGraphicFramePr>
          <p:cNvPr id="4" name="Content Placeholder 3"/>
          <p:cNvGraphicFramePr>
            <a:graphicFrameLocks noGrp="1"/>
          </p:cNvGraphicFramePr>
          <p:nvPr>
            <p:ph idx="1"/>
          </p:nvPr>
        </p:nvGraphicFramePr>
        <p:xfrm>
          <a:off x="1283418" y="1600200"/>
          <a:ext cx="6577163" cy="4525962"/>
        </p:xfrm>
        <a:graphic>
          <a:graphicData uri="http://schemas.openxmlformats.org/drawingml/2006/table">
            <a:tbl>
              <a:tblPr/>
              <a:tblGrid>
                <a:gridCol w="456880"/>
                <a:gridCol w="732911"/>
                <a:gridCol w="1284974"/>
                <a:gridCol w="761466"/>
                <a:gridCol w="456880"/>
                <a:gridCol w="456880"/>
                <a:gridCol w="456880"/>
                <a:gridCol w="656764"/>
                <a:gridCol w="656764"/>
                <a:gridCol w="656764"/>
              </a:tblGrid>
              <a:tr h="242717">
                <a:tc>
                  <a:txBody>
                    <a:bodyPr/>
                    <a:lstStyle/>
                    <a:p>
                      <a:pPr algn="ctr" fontAlgn="ctr"/>
                      <a:r>
                        <a:rPr lang="en-US" sz="700" b="1" i="0" u="none" strike="noStrike">
                          <a:solidFill>
                            <a:srgbClr val="000000"/>
                          </a:solidFill>
                          <a:effectLst/>
                          <a:latin typeface="Tahoma"/>
                        </a:rPr>
                        <a:t>Defect 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700" b="1" i="0" u="none" strike="noStrike">
                          <a:solidFill>
                            <a:srgbClr val="000000"/>
                          </a:solidFill>
                          <a:effectLst/>
                          <a:latin typeface="Tahoma"/>
                        </a:rPr>
                        <a:t>Module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700" b="1" i="0" u="none" strike="noStrike">
                          <a:solidFill>
                            <a:srgbClr val="000000"/>
                          </a:solidFill>
                          <a:effectLst/>
                          <a:latin typeface="Tahoma"/>
                        </a:rPr>
                        <a:t>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700" b="1" i="0" u="none" strike="noStrike">
                          <a:solidFill>
                            <a:srgbClr val="000000"/>
                          </a:solidFill>
                          <a:effectLst/>
                          <a:latin typeface="Tahoma"/>
                        </a:rPr>
                        <a:t>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700" b="1" i="0" u="none" strike="noStrike">
                          <a:solidFill>
                            <a:srgbClr val="000000"/>
                          </a:solidFill>
                          <a:effectLst/>
                          <a:latin typeface="Tahoma"/>
                        </a:rPr>
                        <a:t>Severity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700" b="1" i="0" u="none" strike="noStrike">
                          <a:solidFill>
                            <a:srgbClr val="000000"/>
                          </a:solidFill>
                          <a:effectLst/>
                          <a:latin typeface="Tahoma"/>
                        </a:rPr>
                        <a:t>Priority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700" b="1" i="0" u="none" strike="noStrike">
                          <a:solidFill>
                            <a:srgbClr val="000000"/>
                          </a:solidFill>
                          <a:effectLst/>
                          <a:latin typeface="Tahoma"/>
                        </a:rPr>
                        <a:t>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700" b="1" i="0" u="none" strike="noStrike">
                          <a:solidFill>
                            <a:srgbClr val="000000"/>
                          </a:solidFill>
                          <a:effectLst/>
                          <a:latin typeface="Tahoma"/>
                        </a:rPr>
                        <a:t>Assign 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700" b="1" i="0" u="none" strike="noStrike">
                          <a:solidFill>
                            <a:srgbClr val="000000"/>
                          </a:solidFill>
                          <a:effectLst/>
                          <a:latin typeface="Tahoma"/>
                        </a:rPr>
                        <a:t>Root Cause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700" b="1" i="0" u="none" strike="noStrike">
                          <a:solidFill>
                            <a:srgbClr val="000000"/>
                          </a:solidFill>
                          <a:effectLst/>
                          <a:latin typeface="Tahoma"/>
                        </a:rPr>
                        <a:t>Create by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r>
              <a:tr h="899482">
                <a:tc>
                  <a:txBody>
                    <a:bodyPr/>
                    <a:lstStyle/>
                    <a:p>
                      <a:pPr algn="r" fontAlgn="t"/>
                      <a:r>
                        <a:rPr lang="en-US" sz="700" b="0" i="0" u="none" strike="noStrike">
                          <a:solidFill>
                            <a:srgbClr val="000000"/>
                          </a:solidFill>
                          <a:effectLst/>
                          <a:latin typeface="Tahoma"/>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0" u="none" strike="noStrike">
                          <a:solidFill>
                            <a:srgbClr val="000000"/>
                          </a:solidFill>
                          <a:effectLst/>
                          <a:latin typeface="Tahoma"/>
                        </a:rPr>
                        <a:t>Food Menu Page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Click into Back Button</a:t>
                      </a:r>
                      <a:br>
                        <a:rPr lang="en-US" sz="700" b="0" i="1" u="none" strike="noStrike">
                          <a:solidFill>
                            <a:srgbClr val="000000"/>
                          </a:solidFill>
                          <a:effectLst/>
                          <a:latin typeface="Tahoma"/>
                        </a:rPr>
                      </a:br>
                      <a:r>
                        <a:rPr lang="en-US" sz="700" b="0" i="1" u="none" strike="noStrike">
                          <a:solidFill>
                            <a:srgbClr val="000000"/>
                          </a:solidFill>
                          <a:effectLst/>
                          <a:latin typeface="Tahoma"/>
                        </a:rPr>
                        <a:t>Expected result:</a:t>
                      </a:r>
                      <a:br>
                        <a:rPr lang="en-US" sz="700" b="0" i="1" u="none" strike="noStrike">
                          <a:solidFill>
                            <a:srgbClr val="000000"/>
                          </a:solidFill>
                          <a:effectLst/>
                          <a:latin typeface="Tahoma"/>
                        </a:rPr>
                      </a:br>
                      <a:r>
                        <a:rPr lang="en-US" sz="700" b="0" i="1" u="none" strike="noStrike">
                          <a:solidFill>
                            <a:srgbClr val="000000"/>
                          </a:solidFill>
                          <a:effectLst/>
                          <a:latin typeface="Tahoma"/>
                        </a:rPr>
                        <a:t>Go back to home Page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User Interface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Cosmetic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Low</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Open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TuanLVA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wrong with requirement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TuanNV</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27921">
                <a:tc>
                  <a:txBody>
                    <a:bodyPr/>
                    <a:lstStyle/>
                    <a:p>
                      <a:pPr algn="r" fontAlgn="t"/>
                      <a:r>
                        <a:rPr lang="en-US" sz="700" b="0" i="0" u="none" strike="noStrike">
                          <a:solidFill>
                            <a:srgbClr val="000000"/>
                          </a:solidFill>
                          <a:effectLst/>
                          <a:latin typeface="Tahoma"/>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0" u="none" strike="noStrike" dirty="0">
                          <a:solidFill>
                            <a:srgbClr val="000000"/>
                          </a:solidFill>
                          <a:effectLst/>
                          <a:latin typeface="Tahoma"/>
                        </a:rPr>
                        <a:t>Food Menu Page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Click into Add Button</a:t>
                      </a:r>
                      <a:br>
                        <a:rPr lang="en-US" sz="700" b="0" i="1" u="none" strike="noStrike">
                          <a:solidFill>
                            <a:srgbClr val="000000"/>
                          </a:solidFill>
                          <a:effectLst/>
                          <a:latin typeface="Tahoma"/>
                        </a:rPr>
                      </a:br>
                      <a:r>
                        <a:rPr lang="en-US" sz="700" b="0" i="1" u="none" strike="noStrike">
                          <a:solidFill>
                            <a:srgbClr val="000000"/>
                          </a:solidFill>
                          <a:effectLst/>
                          <a:latin typeface="Tahoma"/>
                        </a:rPr>
                        <a:t>Expected result: </a:t>
                      </a:r>
                      <a:br>
                        <a:rPr lang="en-US" sz="700" b="0" i="1" u="none" strike="noStrike">
                          <a:solidFill>
                            <a:srgbClr val="000000"/>
                          </a:solidFill>
                          <a:effectLst/>
                          <a:latin typeface="Tahoma"/>
                        </a:rPr>
                      </a:br>
                      <a:r>
                        <a:rPr lang="en-US" sz="700" b="0" i="1" u="none" strike="noStrike">
                          <a:solidFill>
                            <a:srgbClr val="000000"/>
                          </a:solidFill>
                          <a:effectLst/>
                          <a:latin typeface="Tahoma"/>
                        </a:rPr>
                        <a:t>Go to Search Page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Business Logic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Cosmetic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Low</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Closed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TuanLVA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wrong with requirement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TuanNV</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27921">
                <a:tc>
                  <a:txBody>
                    <a:bodyPr/>
                    <a:lstStyle/>
                    <a:p>
                      <a:pPr algn="r" fontAlgn="t"/>
                      <a:r>
                        <a:rPr lang="en-US" sz="700" b="0" i="0" u="none" strike="noStrike">
                          <a:solidFill>
                            <a:srgbClr val="000000"/>
                          </a:solidFill>
                          <a:effectLst/>
                          <a:latin typeface="Tahoma"/>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0" u="none" strike="noStrike">
                          <a:solidFill>
                            <a:srgbClr val="000000"/>
                          </a:solidFill>
                          <a:effectLst/>
                          <a:latin typeface="Tahoma"/>
                        </a:rPr>
                        <a:t>Food Menu Page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Click into Recipe Item</a:t>
                      </a:r>
                      <a:br>
                        <a:rPr lang="en-US" sz="700" b="0" i="1" u="none" strike="noStrike">
                          <a:solidFill>
                            <a:srgbClr val="000000"/>
                          </a:solidFill>
                          <a:effectLst/>
                          <a:latin typeface="Tahoma"/>
                        </a:rPr>
                      </a:br>
                      <a:r>
                        <a:rPr lang="en-US" sz="700" b="0" i="1" u="none" strike="noStrike">
                          <a:solidFill>
                            <a:srgbClr val="000000"/>
                          </a:solidFill>
                          <a:effectLst/>
                          <a:latin typeface="Tahoma"/>
                        </a:rPr>
                        <a:t>Excepted Result:</a:t>
                      </a:r>
                      <a:br>
                        <a:rPr lang="en-US" sz="700" b="0" i="1" u="none" strike="noStrike">
                          <a:solidFill>
                            <a:srgbClr val="000000"/>
                          </a:solidFill>
                          <a:effectLst/>
                          <a:latin typeface="Tahoma"/>
                        </a:rPr>
                      </a:br>
                      <a:r>
                        <a:rPr lang="en-US" sz="700" b="0" i="1" u="none" strike="noStrike">
                          <a:solidFill>
                            <a:srgbClr val="000000"/>
                          </a:solidFill>
                          <a:effectLst/>
                          <a:latin typeface="Tahoma"/>
                        </a:rPr>
                        <a:t>Go to Recipe Details Page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Coding Logic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Cosmetic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Low</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Closed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TuanLVA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wrong with requirement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TuanNV</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27921">
                <a:tc>
                  <a:txBody>
                    <a:bodyPr/>
                    <a:lstStyle/>
                    <a:p>
                      <a:pPr algn="r" fontAlgn="t"/>
                      <a:r>
                        <a:rPr lang="en-US" sz="700" b="0" i="0" u="none" strike="noStrike">
                          <a:solidFill>
                            <a:srgbClr val="000000"/>
                          </a:solidFill>
                          <a:effectLst/>
                          <a:latin typeface="Tahoma"/>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0" u="none" strike="noStrike">
                          <a:solidFill>
                            <a:srgbClr val="000000"/>
                          </a:solidFill>
                          <a:effectLst/>
                          <a:latin typeface="Tahoma"/>
                        </a:rPr>
                        <a:t>Food Menu Page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Click into Detele Button</a:t>
                      </a:r>
                      <a:br>
                        <a:rPr lang="en-US" sz="700" b="0" i="1" u="none" strike="noStrike">
                          <a:solidFill>
                            <a:srgbClr val="000000"/>
                          </a:solidFill>
                          <a:effectLst/>
                          <a:latin typeface="Tahoma"/>
                        </a:rPr>
                      </a:br>
                      <a:r>
                        <a:rPr lang="en-US" sz="700" b="0" i="1" u="none" strike="noStrike">
                          <a:solidFill>
                            <a:srgbClr val="000000"/>
                          </a:solidFill>
                          <a:effectLst/>
                          <a:latin typeface="Tahoma"/>
                        </a:rPr>
                        <a:t>Expected result: </a:t>
                      </a:r>
                      <a:br>
                        <a:rPr lang="en-US" sz="700" b="0" i="1" u="none" strike="noStrike">
                          <a:solidFill>
                            <a:srgbClr val="000000"/>
                          </a:solidFill>
                          <a:effectLst/>
                          <a:latin typeface="Tahoma"/>
                        </a:rPr>
                      </a:br>
                      <a:r>
                        <a:rPr lang="en-US" sz="700" b="0" i="1" u="none" strike="noStrike">
                          <a:solidFill>
                            <a:srgbClr val="000000"/>
                          </a:solidFill>
                          <a:effectLst/>
                          <a:latin typeface="Tahoma"/>
                        </a:rPr>
                        <a:t>Delete this Recipe from Food Menu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Coding Logic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Cosmetic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Low</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Closed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TuanLVA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a:solidFill>
                            <a:srgbClr val="000000"/>
                          </a:solidFill>
                          <a:effectLst/>
                          <a:latin typeface="Tahoma"/>
                        </a:rPr>
                        <a:t>wrong with requirement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1" u="none" strike="noStrike" dirty="0" err="1">
                          <a:solidFill>
                            <a:srgbClr val="000000"/>
                          </a:solidFill>
                          <a:effectLst/>
                          <a:latin typeface="Tahoma"/>
                        </a:rPr>
                        <a:t>TuanNV</a:t>
                      </a:r>
                      <a:endParaRPr lang="en-US" sz="700" b="0" i="1" u="none" strike="noStrike" dirty="0">
                        <a:solidFill>
                          <a:srgbClr val="000000"/>
                        </a:solidFill>
                        <a:effectLst/>
                        <a:latin typeface="Tahoma"/>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211858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9081"/>
            <a:ext cx="3966882" cy="566271"/>
          </a:xfrm>
        </p:spPr>
        <p:txBody>
          <a:bodyPr>
            <a:noAutofit/>
          </a:bodyPr>
          <a:lstStyle/>
          <a:p>
            <a:r>
              <a:rPr lang="en-US" sz="32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5.7 Test </a:t>
            </a:r>
            <a:r>
              <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Result </a:t>
            </a:r>
          </a:p>
        </p:txBody>
      </p:sp>
      <p:sp>
        <p:nvSpPr>
          <p:cNvPr id="7" name="Slide Number Placeholder 6"/>
          <p:cNvSpPr>
            <a:spLocks noGrp="1"/>
          </p:cNvSpPr>
          <p:nvPr>
            <p:ph type="sldNum" sz="quarter" idx="12"/>
          </p:nvPr>
        </p:nvSpPr>
        <p:spPr/>
        <p:txBody>
          <a:bodyPr/>
          <a:lstStyle/>
          <a:p>
            <a:fld id="{EFEBF297-C7A9-4F2D-8AAA-69590CE1ABE4}" type="slidenum">
              <a:rPr lang="en-US" smtClean="0"/>
              <a:t>37</a:t>
            </a:fld>
            <a:endParaRPr lang="en-US"/>
          </a:p>
        </p:txBody>
      </p:sp>
      <p:sp>
        <p:nvSpPr>
          <p:cNvPr id="5" name="TextBox 4"/>
          <p:cNvSpPr txBox="1"/>
          <p:nvPr/>
        </p:nvSpPr>
        <p:spPr>
          <a:xfrm>
            <a:off x="1030310" y="154546"/>
            <a:ext cx="7122016" cy="830997"/>
          </a:xfrm>
          <a:prstGeom prst="rect">
            <a:avLst/>
          </a:prstGeom>
          <a:noFill/>
        </p:spPr>
        <p:txBody>
          <a:bodyPr wrap="square" rtlCol="0">
            <a:spAutoFit/>
          </a:bodyPr>
          <a:lstStyle/>
          <a:p>
            <a:pPr algn="ctr"/>
            <a:r>
              <a:rPr lang="en-US" sz="4800" b="1" smtClean="0">
                <a:ln w="6600">
                  <a:solidFill>
                    <a:schemeClr val="accent2"/>
                  </a:solidFill>
                  <a:prstDash val="solid"/>
                </a:ln>
                <a:solidFill>
                  <a:srgbClr val="FFFFFF"/>
                </a:solidFill>
                <a:effectLst>
                  <a:outerShdw dist="38100" dir="2700000" algn="tl" rotWithShape="0">
                    <a:schemeClr val="accent2"/>
                  </a:outerShdw>
                </a:effectLst>
              </a:rPr>
              <a:t>5. Testing</a:t>
            </a:r>
            <a:endParaRPr lang="en-US" sz="48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graphicFrame>
        <p:nvGraphicFramePr>
          <p:cNvPr id="4" name="Content Placeholder 3"/>
          <p:cNvGraphicFramePr>
            <a:graphicFrameLocks noGrp="1"/>
          </p:cNvGraphicFramePr>
          <p:nvPr>
            <p:ph idx="1"/>
          </p:nvPr>
        </p:nvGraphicFramePr>
        <p:xfrm>
          <a:off x="1357312" y="2498947"/>
          <a:ext cx="6429375" cy="2601473"/>
        </p:xfrm>
        <a:graphic>
          <a:graphicData uri="http://schemas.openxmlformats.org/drawingml/2006/table">
            <a:tbl>
              <a:tblPr firstRow="1" firstCol="1" bandRow="1">
                <a:tableStyleId>{5C22544A-7EE6-4342-B048-85BDC9FD1C3A}</a:tableStyleId>
              </a:tblPr>
              <a:tblGrid>
                <a:gridCol w="909955"/>
                <a:gridCol w="865505"/>
                <a:gridCol w="813435"/>
                <a:gridCol w="979170"/>
                <a:gridCol w="979170"/>
                <a:gridCol w="941070"/>
                <a:gridCol w="941070"/>
              </a:tblGrid>
              <a:tr h="0">
                <a:tc gridSpan="2">
                  <a:txBody>
                    <a:bodyPr/>
                    <a:lstStyle/>
                    <a:p>
                      <a:pPr marL="0" marR="0" algn="ctr">
                        <a:lnSpc>
                          <a:spcPct val="115000"/>
                        </a:lnSpc>
                        <a:spcBef>
                          <a:spcPts val="400"/>
                        </a:spcBef>
                        <a:spcAft>
                          <a:spcPts val="400"/>
                        </a:spcAft>
                      </a:pPr>
                      <a:r>
                        <a:rPr lang="en-US" sz="1100">
                          <a:effectLst/>
                        </a:rPr>
                        <a:t>Module Code</a:t>
                      </a:r>
                      <a:endParaRPr lang="en-US" sz="1100">
                        <a:effectLst/>
                        <a:latin typeface="Segoe UI"/>
                        <a:ea typeface="MS Mincho"/>
                        <a:cs typeface="Times New Roman"/>
                      </a:endParaRPr>
                    </a:p>
                  </a:txBody>
                  <a:tcPr marL="68580" marR="68580" marT="0" marB="0" anchor="ctr"/>
                </a:tc>
                <a:tc hMerge="1">
                  <a:txBody>
                    <a:bodyPr/>
                    <a:lstStyle/>
                    <a:p>
                      <a:endParaRPr lang="en-US"/>
                    </a:p>
                  </a:txBody>
                  <a:tcPr/>
                </a:tc>
                <a:tc>
                  <a:txBody>
                    <a:bodyPr/>
                    <a:lstStyle/>
                    <a:p>
                      <a:pPr marL="0" marR="0" algn="ctr">
                        <a:lnSpc>
                          <a:spcPct val="115000"/>
                        </a:lnSpc>
                        <a:spcBef>
                          <a:spcPts val="400"/>
                        </a:spcBef>
                        <a:spcAft>
                          <a:spcPts val="400"/>
                        </a:spcAft>
                      </a:pPr>
                      <a:r>
                        <a:rPr lang="en-US" sz="1100">
                          <a:effectLst/>
                        </a:rPr>
                        <a:t>Pass</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Fail</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Untested</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N/A</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Number of Test Cases</a:t>
                      </a:r>
                      <a:endParaRPr lang="en-US" sz="1100">
                        <a:effectLst/>
                        <a:latin typeface="Segoe UI"/>
                        <a:ea typeface="MS Mincho"/>
                        <a:cs typeface="Times New Roman"/>
                      </a:endParaRPr>
                    </a:p>
                  </a:txBody>
                  <a:tcPr marL="68580" marR="68580" marT="0" marB="0" anchor="ctr"/>
                </a:tc>
              </a:tr>
              <a:tr h="0">
                <a:tc gridSpan="2">
                  <a:txBody>
                    <a:bodyPr/>
                    <a:lstStyle/>
                    <a:p>
                      <a:pPr marL="0" marR="0" algn="l">
                        <a:lnSpc>
                          <a:spcPct val="115000"/>
                        </a:lnSpc>
                        <a:spcBef>
                          <a:spcPts val="400"/>
                        </a:spcBef>
                        <a:spcAft>
                          <a:spcPts val="400"/>
                        </a:spcAft>
                      </a:pPr>
                      <a:r>
                        <a:rPr lang="en-US" sz="1100">
                          <a:effectLst/>
                        </a:rPr>
                        <a:t>Total of Test Case</a:t>
                      </a:r>
                      <a:endParaRPr lang="en-US" sz="1100">
                        <a:effectLst/>
                        <a:latin typeface="Segoe UI"/>
                        <a:ea typeface="MS Mincho"/>
                        <a:cs typeface="Times New Roman"/>
                      </a:endParaRPr>
                    </a:p>
                  </a:txBody>
                  <a:tcPr marL="68580" marR="68580" marT="0" marB="0" anchor="ctr"/>
                </a:tc>
                <a:tc hMerge="1">
                  <a:txBody>
                    <a:bodyPr/>
                    <a:lstStyle/>
                    <a:p>
                      <a:endParaRPr lang="en-US"/>
                    </a:p>
                  </a:txBody>
                  <a:tcPr/>
                </a:tc>
                <a:tc>
                  <a:txBody>
                    <a:bodyPr/>
                    <a:lstStyle/>
                    <a:p>
                      <a:pPr marL="0" marR="0" algn="ctr">
                        <a:lnSpc>
                          <a:spcPct val="115000"/>
                        </a:lnSpc>
                        <a:spcBef>
                          <a:spcPts val="400"/>
                        </a:spcBef>
                        <a:spcAft>
                          <a:spcPts val="400"/>
                        </a:spcAft>
                      </a:pPr>
                      <a:r>
                        <a:rPr lang="en-US" sz="1100">
                          <a:effectLst/>
                        </a:rPr>
                        <a:t>215</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242</a:t>
                      </a:r>
                      <a:endParaRPr lang="en-US" sz="1100">
                        <a:effectLst/>
                        <a:latin typeface="Segoe UI"/>
                        <a:ea typeface="MS Mincho"/>
                        <a:cs typeface="Times New Roman"/>
                      </a:endParaRPr>
                    </a:p>
                  </a:txBody>
                  <a:tcPr marL="68580" marR="68580" marT="0" marB="0" anchor="ctr"/>
                </a:tc>
              </a:tr>
              <a:tr h="0">
                <a:tc gridSpan="2">
                  <a:txBody>
                    <a:bodyPr/>
                    <a:lstStyle/>
                    <a:p>
                      <a:pPr marL="0" marR="0" algn="l">
                        <a:lnSpc>
                          <a:spcPct val="115000"/>
                        </a:lnSpc>
                        <a:spcBef>
                          <a:spcPts val="400"/>
                        </a:spcBef>
                        <a:spcAft>
                          <a:spcPts val="400"/>
                        </a:spcAft>
                      </a:pPr>
                      <a:r>
                        <a:rPr lang="en-US" sz="1100">
                          <a:effectLst/>
                        </a:rPr>
                        <a:t>Unit test</a:t>
                      </a:r>
                      <a:endParaRPr lang="en-US" sz="1100">
                        <a:effectLst/>
                        <a:latin typeface="Segoe UI"/>
                        <a:ea typeface="MS Mincho"/>
                        <a:cs typeface="Times New Roman"/>
                      </a:endParaRPr>
                    </a:p>
                  </a:txBody>
                  <a:tcPr marL="68580" marR="68580" marT="0" marB="0" anchor="ctr"/>
                </a:tc>
                <a:tc hMerge="1">
                  <a:txBody>
                    <a:bodyPr/>
                    <a:lstStyle/>
                    <a:p>
                      <a:endParaRPr lang="en-US"/>
                    </a:p>
                  </a:txBody>
                  <a:tcPr/>
                </a:tc>
                <a:tc>
                  <a:txBody>
                    <a:bodyPr/>
                    <a:lstStyle/>
                    <a:p>
                      <a:pPr marL="0" marR="0" algn="ctr">
                        <a:lnSpc>
                          <a:spcPct val="115000"/>
                        </a:lnSpc>
                        <a:spcBef>
                          <a:spcPts val="400"/>
                        </a:spcBef>
                        <a:spcAft>
                          <a:spcPts val="400"/>
                        </a:spcAft>
                      </a:pPr>
                      <a:r>
                        <a:rPr lang="en-US" sz="1100">
                          <a:effectLst/>
                        </a:rPr>
                        <a:t>20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20</a:t>
                      </a:r>
                      <a:endParaRPr lang="en-US" sz="1100">
                        <a:effectLst/>
                        <a:latin typeface="Segoe UI"/>
                        <a:ea typeface="MS Mincho"/>
                        <a:cs typeface="Times New Roman"/>
                      </a:endParaRPr>
                    </a:p>
                  </a:txBody>
                  <a:tcPr marL="68580" marR="68580" marT="0" marB="0" anchor="ctr"/>
                </a:tc>
              </a:tr>
              <a:tr h="0">
                <a:tc gridSpan="2">
                  <a:txBody>
                    <a:bodyPr/>
                    <a:lstStyle/>
                    <a:p>
                      <a:pPr marL="0" marR="0" algn="l">
                        <a:lnSpc>
                          <a:spcPct val="115000"/>
                        </a:lnSpc>
                        <a:spcBef>
                          <a:spcPts val="400"/>
                        </a:spcBef>
                        <a:spcAft>
                          <a:spcPts val="400"/>
                        </a:spcAft>
                      </a:pPr>
                      <a:r>
                        <a:rPr lang="en-US" sz="1100">
                          <a:effectLst/>
                        </a:rPr>
                        <a:t>Integration test</a:t>
                      </a:r>
                      <a:endParaRPr lang="en-US" sz="1100">
                        <a:effectLst/>
                        <a:latin typeface="Segoe UI"/>
                        <a:ea typeface="MS Mincho"/>
                        <a:cs typeface="Times New Roman"/>
                      </a:endParaRPr>
                    </a:p>
                  </a:txBody>
                  <a:tcPr marL="68580" marR="68580" marT="0" marB="0" anchor="ctr"/>
                </a:tc>
                <a:tc hMerge="1">
                  <a:txBody>
                    <a:bodyPr/>
                    <a:lstStyle/>
                    <a:p>
                      <a:endParaRPr lang="en-US"/>
                    </a:p>
                  </a:txBody>
                  <a:tcPr/>
                </a:tc>
                <a:tc>
                  <a:txBody>
                    <a:bodyPr/>
                    <a:lstStyle/>
                    <a:p>
                      <a:pPr marL="0" marR="0" algn="ctr">
                        <a:lnSpc>
                          <a:spcPct val="115000"/>
                        </a:lnSpc>
                        <a:spcBef>
                          <a:spcPts val="400"/>
                        </a:spcBef>
                        <a:spcAft>
                          <a:spcPts val="400"/>
                        </a:spcAft>
                      </a:pPr>
                      <a:r>
                        <a:rPr lang="en-US" sz="1100">
                          <a:effectLst/>
                        </a:rPr>
                        <a:t>39</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39</a:t>
                      </a:r>
                      <a:endParaRPr lang="en-US" sz="1100">
                        <a:effectLst/>
                        <a:latin typeface="Segoe UI"/>
                        <a:ea typeface="MS Mincho"/>
                        <a:cs typeface="Times New Roman"/>
                      </a:endParaRPr>
                    </a:p>
                  </a:txBody>
                  <a:tcPr marL="68580" marR="68580" marT="0" marB="0" anchor="ctr"/>
                </a:tc>
              </a:tr>
              <a:tr h="0">
                <a:tc rowSpan="4">
                  <a:txBody>
                    <a:bodyPr/>
                    <a:lstStyle/>
                    <a:p>
                      <a:pPr marL="0" marR="0" algn="ctr">
                        <a:lnSpc>
                          <a:spcPct val="115000"/>
                        </a:lnSpc>
                        <a:spcBef>
                          <a:spcPts val="400"/>
                        </a:spcBef>
                        <a:spcAft>
                          <a:spcPts val="400"/>
                        </a:spcAft>
                      </a:pPr>
                      <a:r>
                        <a:rPr lang="en-US" sz="1100">
                          <a:effectLst/>
                        </a:rPr>
                        <a:t>MAA’s features</a:t>
                      </a:r>
                      <a:endParaRPr lang="en-US" sz="1100">
                        <a:effectLst/>
                        <a:latin typeface="Segoe UI"/>
                        <a:ea typeface="MS Mincho"/>
                        <a:cs typeface="Times New Roman"/>
                      </a:endParaRPr>
                    </a:p>
                  </a:txBody>
                  <a:tcPr marL="68580" marR="68580" marT="0" marB="0" anchor="ctr"/>
                </a:tc>
                <a:tc>
                  <a:txBody>
                    <a:bodyPr/>
                    <a:lstStyle/>
                    <a:p>
                      <a:pPr marL="0" marR="0" algn="l">
                        <a:lnSpc>
                          <a:spcPct val="115000"/>
                        </a:lnSpc>
                        <a:spcBef>
                          <a:spcPts val="400"/>
                        </a:spcBef>
                        <a:spcAft>
                          <a:spcPts val="400"/>
                        </a:spcAft>
                      </a:pPr>
                      <a:r>
                        <a:rPr lang="en-US" sz="1100">
                          <a:effectLst/>
                        </a:rPr>
                        <a:t>Home Screen</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13</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10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23</a:t>
                      </a:r>
                      <a:endParaRPr lang="en-US" sz="1100">
                        <a:effectLst/>
                        <a:latin typeface="Segoe UI"/>
                        <a:ea typeface="MS Mincho"/>
                        <a:cs typeface="Times New Roman"/>
                      </a:endParaRPr>
                    </a:p>
                  </a:txBody>
                  <a:tcPr marL="68580" marR="68580" marT="0" marB="0" anchor="ctr"/>
                </a:tc>
              </a:tr>
              <a:tr h="0">
                <a:tc vMerge="1">
                  <a:txBody>
                    <a:bodyPr/>
                    <a:lstStyle/>
                    <a:p>
                      <a:endParaRPr lang="en-US"/>
                    </a:p>
                  </a:txBody>
                  <a:tcPr/>
                </a:tc>
                <a:tc>
                  <a:txBody>
                    <a:bodyPr/>
                    <a:lstStyle/>
                    <a:p>
                      <a:pPr marL="0" marR="0" algn="l">
                        <a:lnSpc>
                          <a:spcPct val="115000"/>
                        </a:lnSpc>
                        <a:spcBef>
                          <a:spcPts val="400"/>
                        </a:spcBef>
                        <a:spcAft>
                          <a:spcPts val="400"/>
                        </a:spcAft>
                      </a:pPr>
                      <a:r>
                        <a:rPr lang="en-US" sz="1100">
                          <a:effectLst/>
                        </a:rPr>
                        <a:t>View</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17</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8</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9</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17</a:t>
                      </a:r>
                      <a:endParaRPr lang="en-US" sz="1100">
                        <a:effectLst/>
                        <a:latin typeface="Segoe UI"/>
                        <a:ea typeface="MS Mincho"/>
                        <a:cs typeface="Times New Roman"/>
                      </a:endParaRPr>
                    </a:p>
                  </a:txBody>
                  <a:tcPr marL="68580" marR="68580" marT="0" marB="0" anchor="ctr"/>
                </a:tc>
              </a:tr>
              <a:tr h="222250">
                <a:tc vMerge="1">
                  <a:txBody>
                    <a:bodyPr/>
                    <a:lstStyle/>
                    <a:p>
                      <a:endParaRPr lang="en-US"/>
                    </a:p>
                  </a:txBody>
                  <a:tcPr/>
                </a:tc>
                <a:tc>
                  <a:txBody>
                    <a:bodyPr/>
                    <a:lstStyle/>
                    <a:p>
                      <a:pPr marL="0" marR="0" algn="l">
                        <a:lnSpc>
                          <a:spcPct val="115000"/>
                        </a:lnSpc>
                        <a:spcBef>
                          <a:spcPts val="400"/>
                        </a:spcBef>
                        <a:spcAft>
                          <a:spcPts val="400"/>
                        </a:spcAft>
                      </a:pPr>
                      <a:r>
                        <a:rPr lang="en-US" sz="1100">
                          <a:effectLst/>
                        </a:rPr>
                        <a:t>Set menu </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15</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3</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18</a:t>
                      </a:r>
                      <a:endParaRPr lang="en-US" sz="1100">
                        <a:effectLst/>
                        <a:latin typeface="Segoe UI"/>
                        <a:ea typeface="MS Mincho"/>
                        <a:cs typeface="Times New Roman"/>
                      </a:endParaRPr>
                    </a:p>
                  </a:txBody>
                  <a:tcPr marL="68580" marR="68580" marT="0" marB="0" anchor="ctr"/>
                </a:tc>
              </a:tr>
              <a:tr h="0">
                <a:tc vMerge="1">
                  <a:txBody>
                    <a:bodyPr/>
                    <a:lstStyle/>
                    <a:p>
                      <a:endParaRPr lang="en-US"/>
                    </a:p>
                  </a:txBody>
                  <a:tcPr/>
                </a:tc>
                <a:tc>
                  <a:txBody>
                    <a:bodyPr/>
                    <a:lstStyle/>
                    <a:p>
                      <a:pPr marL="0" marR="0" algn="l">
                        <a:lnSpc>
                          <a:spcPct val="115000"/>
                        </a:lnSpc>
                        <a:spcBef>
                          <a:spcPts val="400"/>
                        </a:spcBef>
                        <a:spcAft>
                          <a:spcPts val="400"/>
                        </a:spcAft>
                      </a:pPr>
                      <a:r>
                        <a:rPr lang="en-US" sz="1100">
                          <a:effectLst/>
                        </a:rPr>
                        <a:t>Search</a:t>
                      </a:r>
                      <a:endParaRPr lang="en-US" sz="1100">
                        <a:effectLst/>
                        <a:latin typeface="Segoe UI"/>
                        <a:ea typeface="MS Mincho"/>
                        <a:cs typeface="Times New Roman"/>
                      </a:endParaRPr>
                    </a:p>
                  </a:txBody>
                  <a:tcPr marL="68580" marR="68580" marT="0" marB="0" anchor="ctr"/>
                </a:tc>
                <a:tc>
                  <a:txBody>
                    <a:bodyPr/>
                    <a:lstStyle/>
                    <a:p>
                      <a:pPr marL="0" marR="0" algn="l">
                        <a:lnSpc>
                          <a:spcPct val="115000"/>
                        </a:lnSpc>
                        <a:spcBef>
                          <a:spcPts val="400"/>
                        </a:spcBef>
                        <a:spcAft>
                          <a:spcPts val="400"/>
                        </a:spcAft>
                      </a:pPr>
                      <a:r>
                        <a:rPr lang="en-US" sz="1100">
                          <a:effectLst/>
                        </a:rPr>
                        <a:t> </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r>
              <a:tr h="0">
                <a:tc gridSpan="2">
                  <a:txBody>
                    <a:bodyPr/>
                    <a:lstStyle/>
                    <a:p>
                      <a:pPr marL="0" marR="0" algn="l">
                        <a:lnSpc>
                          <a:spcPct val="115000"/>
                        </a:lnSpc>
                        <a:spcBef>
                          <a:spcPts val="400"/>
                        </a:spcBef>
                        <a:spcAft>
                          <a:spcPts val="400"/>
                        </a:spcAft>
                      </a:pPr>
                      <a:r>
                        <a:rPr lang="en-US" sz="1100">
                          <a:effectLst/>
                        </a:rPr>
                        <a:t>Performance</a:t>
                      </a:r>
                      <a:endParaRPr lang="en-US" sz="1100">
                        <a:effectLst/>
                        <a:latin typeface="Segoe UI"/>
                        <a:ea typeface="MS Mincho"/>
                        <a:cs typeface="Times New Roman"/>
                      </a:endParaRPr>
                    </a:p>
                  </a:txBody>
                  <a:tcPr marL="68580" marR="68580" marT="0" marB="0" anchor="ctr"/>
                </a:tc>
                <a:tc hMerge="1">
                  <a:txBody>
                    <a:bodyPr/>
                    <a:lstStyle/>
                    <a:p>
                      <a:endParaRPr lang="en-US"/>
                    </a:p>
                  </a:txBody>
                  <a:tcPr/>
                </a:tc>
                <a:tc>
                  <a:txBody>
                    <a:bodyPr/>
                    <a:lstStyle/>
                    <a:p>
                      <a:pPr marL="0" marR="0" algn="ctr">
                        <a:lnSpc>
                          <a:spcPct val="115000"/>
                        </a:lnSpc>
                        <a:spcBef>
                          <a:spcPts val="400"/>
                        </a:spcBef>
                        <a:spcAft>
                          <a:spcPts val="400"/>
                        </a:spcAft>
                      </a:pPr>
                      <a:r>
                        <a:rPr lang="en-US" sz="1100">
                          <a:effectLst/>
                        </a:rPr>
                        <a:t>18</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18</a:t>
                      </a:r>
                      <a:endParaRPr lang="en-US" sz="1100">
                        <a:effectLst/>
                        <a:latin typeface="Segoe UI"/>
                        <a:ea typeface="MS Mincho"/>
                        <a:cs typeface="Times New Roman"/>
                      </a:endParaRPr>
                    </a:p>
                  </a:txBody>
                  <a:tcPr marL="68580" marR="68580" marT="0" marB="0" anchor="ctr"/>
                </a:tc>
              </a:tr>
              <a:tr h="0">
                <a:tc gridSpan="2">
                  <a:txBody>
                    <a:bodyPr/>
                    <a:lstStyle/>
                    <a:p>
                      <a:pPr marL="0" marR="0" algn="l">
                        <a:lnSpc>
                          <a:spcPct val="115000"/>
                        </a:lnSpc>
                        <a:spcBef>
                          <a:spcPts val="400"/>
                        </a:spcBef>
                        <a:spcAft>
                          <a:spcPts val="400"/>
                        </a:spcAft>
                      </a:pPr>
                      <a:r>
                        <a:rPr lang="en-US" sz="1100">
                          <a:effectLst/>
                        </a:rPr>
                        <a:t>GUI</a:t>
                      </a:r>
                      <a:endParaRPr lang="en-US" sz="1100">
                        <a:effectLst/>
                        <a:latin typeface="Segoe UI"/>
                        <a:ea typeface="MS Mincho"/>
                        <a:cs typeface="Times New Roman"/>
                      </a:endParaRPr>
                    </a:p>
                  </a:txBody>
                  <a:tcPr marL="68580" marR="68580" marT="0" marB="0" anchor="ctr"/>
                </a:tc>
                <a:tc hMerge="1">
                  <a:txBody>
                    <a:bodyPr/>
                    <a:lstStyle/>
                    <a:p>
                      <a:endParaRPr lang="en-US"/>
                    </a:p>
                  </a:txBody>
                  <a:tcPr/>
                </a:tc>
                <a:tc>
                  <a:txBody>
                    <a:bodyPr/>
                    <a:lstStyle/>
                    <a:p>
                      <a:pPr marL="0" marR="0" algn="ctr">
                        <a:lnSpc>
                          <a:spcPct val="115000"/>
                        </a:lnSpc>
                        <a:spcBef>
                          <a:spcPts val="400"/>
                        </a:spcBef>
                        <a:spcAft>
                          <a:spcPts val="400"/>
                        </a:spcAft>
                      </a:pPr>
                      <a:r>
                        <a:rPr lang="en-US" sz="1100">
                          <a:effectLst/>
                        </a:rPr>
                        <a:t>36</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8</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44</a:t>
                      </a:r>
                      <a:endParaRPr lang="en-US" sz="1100">
                        <a:effectLst/>
                        <a:latin typeface="Segoe UI"/>
                        <a:ea typeface="MS Mincho"/>
                        <a:cs typeface="Times New Roman"/>
                      </a:endParaRPr>
                    </a:p>
                  </a:txBody>
                  <a:tcPr marL="68580" marR="68580" marT="0" marB="0" anchor="ctr"/>
                </a:tc>
              </a:tr>
              <a:tr h="0">
                <a:tc gridSpan="2">
                  <a:txBody>
                    <a:bodyPr/>
                    <a:lstStyle/>
                    <a:p>
                      <a:pPr marL="0" marR="0" algn="l">
                        <a:lnSpc>
                          <a:spcPct val="115000"/>
                        </a:lnSpc>
                        <a:spcBef>
                          <a:spcPts val="400"/>
                        </a:spcBef>
                        <a:spcAft>
                          <a:spcPts val="400"/>
                        </a:spcAft>
                      </a:pPr>
                      <a:r>
                        <a:rPr lang="en-US" sz="1100">
                          <a:effectLst/>
                        </a:rPr>
                        <a:t>Test check list GUI</a:t>
                      </a:r>
                      <a:endParaRPr lang="en-US" sz="1100">
                        <a:effectLst/>
                        <a:latin typeface="Segoe UI"/>
                        <a:ea typeface="MS Mincho"/>
                        <a:cs typeface="Times New Roman"/>
                      </a:endParaRPr>
                    </a:p>
                  </a:txBody>
                  <a:tcPr marL="68580" marR="68580" marT="0" marB="0" anchor="ctr"/>
                </a:tc>
                <a:tc hMerge="1">
                  <a:txBody>
                    <a:bodyPr/>
                    <a:lstStyle/>
                    <a:p>
                      <a:endParaRPr lang="en-US"/>
                    </a:p>
                  </a:txBody>
                  <a:tcPr/>
                </a:tc>
                <a:tc>
                  <a:txBody>
                    <a:bodyPr/>
                    <a:lstStyle/>
                    <a:p>
                      <a:pPr marL="0" marR="0" algn="ctr">
                        <a:lnSpc>
                          <a:spcPct val="115000"/>
                        </a:lnSpc>
                        <a:spcBef>
                          <a:spcPts val="400"/>
                        </a:spcBef>
                        <a:spcAft>
                          <a:spcPts val="400"/>
                        </a:spcAft>
                      </a:pPr>
                      <a:r>
                        <a:rPr lang="en-US" sz="1100">
                          <a:effectLst/>
                        </a:rPr>
                        <a:t>25</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3</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28</a:t>
                      </a:r>
                      <a:endParaRPr lang="en-US" sz="1100">
                        <a:effectLst/>
                        <a:latin typeface="Segoe UI"/>
                        <a:ea typeface="MS Mincho"/>
                        <a:cs typeface="Times New Roman"/>
                      </a:endParaRPr>
                    </a:p>
                  </a:txBody>
                  <a:tcPr marL="68580" marR="68580" marT="0" marB="0" anchor="ctr"/>
                </a:tc>
              </a:tr>
              <a:tr h="0">
                <a:tc gridSpan="2">
                  <a:txBody>
                    <a:bodyPr/>
                    <a:lstStyle/>
                    <a:p>
                      <a:pPr marL="0" marR="0" algn="l">
                        <a:lnSpc>
                          <a:spcPct val="115000"/>
                        </a:lnSpc>
                        <a:spcBef>
                          <a:spcPts val="400"/>
                        </a:spcBef>
                        <a:spcAft>
                          <a:spcPts val="400"/>
                        </a:spcAft>
                      </a:pPr>
                      <a:r>
                        <a:rPr lang="en-US" sz="1100">
                          <a:effectLst/>
                        </a:rPr>
                        <a:t>Test Check list CODE</a:t>
                      </a:r>
                      <a:endParaRPr lang="en-US" sz="1100">
                        <a:effectLst/>
                        <a:latin typeface="Segoe UI"/>
                        <a:ea typeface="MS Mincho"/>
                        <a:cs typeface="Times New Roman"/>
                      </a:endParaRPr>
                    </a:p>
                  </a:txBody>
                  <a:tcPr marL="68580" marR="68580" marT="0" marB="0" anchor="ctr"/>
                </a:tc>
                <a:tc hMerge="1">
                  <a:txBody>
                    <a:bodyPr/>
                    <a:lstStyle/>
                    <a:p>
                      <a:endParaRPr lang="en-US"/>
                    </a:p>
                  </a:txBody>
                  <a:tcPr/>
                </a:tc>
                <a:tc>
                  <a:txBody>
                    <a:bodyPr/>
                    <a:lstStyle/>
                    <a:p>
                      <a:pPr marL="0" marR="0" algn="ctr">
                        <a:lnSpc>
                          <a:spcPct val="115000"/>
                        </a:lnSpc>
                        <a:spcBef>
                          <a:spcPts val="400"/>
                        </a:spcBef>
                        <a:spcAft>
                          <a:spcPts val="400"/>
                        </a:spcAft>
                      </a:pPr>
                      <a:r>
                        <a:rPr lang="en-US" sz="1100">
                          <a:effectLst/>
                        </a:rPr>
                        <a:t>32</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3</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a:effectLst/>
                        </a:rPr>
                        <a:t>0</a:t>
                      </a:r>
                      <a:endParaRPr lang="en-US" sz="1100">
                        <a:effectLst/>
                        <a:latin typeface="Segoe UI"/>
                        <a:ea typeface="MS Mincho"/>
                        <a:cs typeface="Times New Roman"/>
                      </a:endParaRPr>
                    </a:p>
                  </a:txBody>
                  <a:tcPr marL="68580" marR="68580" marT="0" marB="0" anchor="ctr"/>
                </a:tc>
                <a:tc>
                  <a:txBody>
                    <a:bodyPr/>
                    <a:lstStyle/>
                    <a:p>
                      <a:pPr marL="0" marR="0" algn="ctr">
                        <a:lnSpc>
                          <a:spcPct val="115000"/>
                        </a:lnSpc>
                        <a:spcBef>
                          <a:spcPts val="400"/>
                        </a:spcBef>
                        <a:spcAft>
                          <a:spcPts val="400"/>
                        </a:spcAft>
                      </a:pPr>
                      <a:r>
                        <a:rPr lang="en-US" sz="1100" dirty="0">
                          <a:effectLst/>
                        </a:rPr>
                        <a:t>35</a:t>
                      </a:r>
                      <a:endParaRPr lang="en-US" sz="1100" dirty="0">
                        <a:effectLst/>
                        <a:latin typeface="Segoe UI"/>
                        <a:ea typeface="MS Mincho"/>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228643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EBF297-C7A9-4F2D-8AAA-69590CE1ABE4}" type="slidenum">
              <a:rPr lang="en-US" smtClean="0"/>
              <a:t>38</a:t>
            </a:fld>
            <a:endParaRPr lang="en-US"/>
          </a:p>
        </p:txBody>
      </p:sp>
      <p:sp>
        <p:nvSpPr>
          <p:cNvPr id="5" name="TextBox 4"/>
          <p:cNvSpPr txBox="1"/>
          <p:nvPr/>
        </p:nvSpPr>
        <p:spPr>
          <a:xfrm>
            <a:off x="1030310" y="154546"/>
            <a:ext cx="7122016" cy="830997"/>
          </a:xfrm>
          <a:prstGeom prst="rect">
            <a:avLst/>
          </a:prstGeom>
          <a:noFill/>
        </p:spPr>
        <p:txBody>
          <a:bodyPr wrap="square" rtlCol="0">
            <a:spAutoFit/>
          </a:bodyPr>
          <a:lstStyle/>
          <a:p>
            <a:pPr algn="ctr"/>
            <a:r>
              <a:rPr lang="en-US" sz="4800" b="1" dirty="0" smtClean="0">
                <a:ln w="6600">
                  <a:solidFill>
                    <a:schemeClr val="accent2"/>
                  </a:solidFill>
                  <a:prstDash val="solid"/>
                </a:ln>
                <a:solidFill>
                  <a:srgbClr val="FFFFFF"/>
                </a:solidFill>
                <a:effectLst>
                  <a:outerShdw dist="38100" dir="2700000" algn="tl" rotWithShape="0">
                    <a:schemeClr val="accent2"/>
                  </a:outerShdw>
                </a:effectLst>
              </a:rPr>
              <a:t>6. Lesson learn</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7" name="TextBox 6"/>
          <p:cNvSpPr txBox="1"/>
          <p:nvPr/>
        </p:nvSpPr>
        <p:spPr>
          <a:xfrm>
            <a:off x="1137886" y="1546412"/>
            <a:ext cx="5814243" cy="4760278"/>
          </a:xfrm>
          <a:prstGeom prst="rect">
            <a:avLst/>
          </a:prstGeom>
          <a:noFill/>
        </p:spPr>
        <p:txBody>
          <a:bodyPr wrap="square" rtlCol="0">
            <a:spAutoFit/>
          </a:bodyPr>
          <a:lstStyle/>
          <a:p>
            <a:pPr marL="342900" indent="-342900" defTabSz="457200">
              <a:lnSpc>
                <a:spcPct val="150000"/>
              </a:lnSpc>
              <a:spcBef>
                <a:spcPts val="750"/>
              </a:spcBef>
              <a:buFont typeface="Arial" panose="020B0604020202020204" pitchFamily="34" charset="0"/>
              <a:buChar char="•"/>
            </a:pPr>
            <a:r>
              <a:rPr lang="en-US" sz="2400" dirty="0" smtClean="0">
                <a:ln/>
                <a:solidFill>
                  <a:srgbClr val="C00000"/>
                </a:solidFill>
                <a:latin typeface="Segoe Marker" panose="03080602040302020204" pitchFamily="66" charset="0"/>
              </a:rPr>
              <a:t>Learn </a:t>
            </a:r>
            <a:r>
              <a:rPr lang="en-US" sz="2400" dirty="0">
                <a:ln/>
                <a:solidFill>
                  <a:srgbClr val="C00000"/>
                </a:solidFill>
                <a:latin typeface="Segoe Marker" panose="03080602040302020204" pitchFamily="66" charset="0"/>
              </a:rPr>
              <a:t>new coding language</a:t>
            </a:r>
            <a:r>
              <a:rPr lang="en-US" sz="2400" dirty="0" smtClean="0">
                <a:ln/>
                <a:solidFill>
                  <a:srgbClr val="C00000"/>
                </a:solidFill>
                <a:latin typeface="Segoe Marker" panose="03080602040302020204" pitchFamily="66" charset="0"/>
              </a:rPr>
              <a:t>.</a:t>
            </a:r>
          </a:p>
          <a:p>
            <a:pPr marL="342900" indent="-342900" defTabSz="457200">
              <a:lnSpc>
                <a:spcPct val="150000"/>
              </a:lnSpc>
              <a:spcBef>
                <a:spcPts val="750"/>
              </a:spcBef>
              <a:buFont typeface="Arial" panose="020B0604020202020204" pitchFamily="34" charset="0"/>
              <a:buChar char="•"/>
            </a:pPr>
            <a:r>
              <a:rPr lang="en-US" sz="2400" dirty="0" smtClean="0">
                <a:ln/>
                <a:solidFill>
                  <a:srgbClr val="C00000"/>
                </a:solidFill>
                <a:latin typeface="Segoe Marker" panose="03080602040302020204" pitchFamily="66" charset="0"/>
              </a:rPr>
              <a:t>Working Group</a:t>
            </a:r>
          </a:p>
          <a:p>
            <a:pPr marL="342900" indent="-342900" defTabSz="457200">
              <a:lnSpc>
                <a:spcPct val="150000"/>
              </a:lnSpc>
              <a:spcBef>
                <a:spcPts val="750"/>
              </a:spcBef>
              <a:buFont typeface="Arial" panose="020B0604020202020204" pitchFamily="34" charset="0"/>
              <a:buChar char="•"/>
            </a:pPr>
            <a:r>
              <a:rPr lang="en-US" sz="2400" dirty="0" smtClean="0">
                <a:ln/>
                <a:solidFill>
                  <a:srgbClr val="C00000"/>
                </a:solidFill>
                <a:latin typeface="Segoe Marker" panose="03080602040302020204" pitchFamily="66" charset="0"/>
              </a:rPr>
              <a:t>Knowledge about S</a:t>
            </a:r>
            <a:r>
              <a:rPr lang="en-US" sz="2400" dirty="0" smtClean="0">
                <a:ln/>
                <a:solidFill>
                  <a:srgbClr val="C00000"/>
                </a:solidFill>
                <a:latin typeface="Segoe Marker" panose="03080602040302020204" pitchFamily="66" charset="0"/>
              </a:rPr>
              <a:t>oftware development process</a:t>
            </a:r>
          </a:p>
          <a:p>
            <a:pPr marL="342900" indent="-342900" defTabSz="457200">
              <a:lnSpc>
                <a:spcPct val="150000"/>
              </a:lnSpc>
              <a:spcBef>
                <a:spcPts val="750"/>
              </a:spcBef>
              <a:buFont typeface="Arial" panose="020B0604020202020204" pitchFamily="34" charset="0"/>
              <a:buChar char="•"/>
            </a:pPr>
            <a:r>
              <a:rPr lang="en-US" sz="2400" dirty="0" smtClean="0">
                <a:ln/>
                <a:solidFill>
                  <a:srgbClr val="C00000"/>
                </a:solidFill>
                <a:latin typeface="Segoe Marker" panose="03080602040302020204" pitchFamily="66" charset="0"/>
              </a:rPr>
              <a:t>Improve Soft Skill</a:t>
            </a:r>
          </a:p>
          <a:p>
            <a:pPr marL="342900" indent="-342900" defTabSz="457200">
              <a:lnSpc>
                <a:spcPct val="150000"/>
              </a:lnSpc>
              <a:spcBef>
                <a:spcPts val="750"/>
              </a:spcBef>
              <a:buFont typeface="Arial" panose="020B0604020202020204" pitchFamily="34" charset="0"/>
              <a:buChar char="•"/>
            </a:pPr>
            <a:endParaRPr lang="en-US" sz="2400" dirty="0" smtClean="0">
              <a:ln/>
              <a:solidFill>
                <a:srgbClr val="C00000"/>
              </a:solidFill>
              <a:latin typeface="Segoe Marker" panose="03080602040302020204" pitchFamily="66" charset="0"/>
            </a:endParaRPr>
          </a:p>
          <a:p>
            <a:pPr marL="342900" indent="-342900" defTabSz="457200">
              <a:lnSpc>
                <a:spcPct val="150000"/>
              </a:lnSpc>
              <a:spcBef>
                <a:spcPts val="750"/>
              </a:spcBef>
              <a:buFont typeface="Arial" panose="020B0604020202020204" pitchFamily="34" charset="0"/>
              <a:buChar char="•"/>
            </a:pPr>
            <a:endParaRPr lang="en-US" sz="2400" dirty="0">
              <a:ln/>
              <a:solidFill>
                <a:srgbClr val="C00000"/>
              </a:solidFill>
              <a:latin typeface="Segoe Marker" panose="03080602040302020204" pitchFamily="66" charset="0"/>
            </a:endParaRPr>
          </a:p>
          <a:p>
            <a:endParaRPr lang="en-US" dirty="0"/>
          </a:p>
        </p:txBody>
      </p:sp>
      <p:pic>
        <p:nvPicPr>
          <p:cNvPr id="22530" name="Picture 2" descr="C:\Users\TRANG\Desktop\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938" y="2895601"/>
            <a:ext cx="2608262" cy="329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420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EBF297-C7A9-4F2D-8AAA-69590CE1ABE4}" type="slidenum">
              <a:rPr lang="en-US" smtClean="0"/>
              <a:t>39</a:t>
            </a:fld>
            <a:endParaRPr lang="en-US"/>
          </a:p>
        </p:txBody>
      </p:sp>
      <p:sp>
        <p:nvSpPr>
          <p:cNvPr id="5" name="TextBox 4"/>
          <p:cNvSpPr txBox="1"/>
          <p:nvPr/>
        </p:nvSpPr>
        <p:spPr>
          <a:xfrm>
            <a:off x="1030310" y="154546"/>
            <a:ext cx="7122016" cy="830997"/>
          </a:xfrm>
          <a:prstGeom prst="rect">
            <a:avLst/>
          </a:prstGeom>
          <a:noFill/>
        </p:spPr>
        <p:txBody>
          <a:bodyPr wrap="square" rtlCol="0">
            <a:spAutoFit/>
          </a:bodyPr>
          <a:lstStyle/>
          <a:p>
            <a:pPr algn="ctr"/>
            <a:r>
              <a:rPr lang="en-US" sz="4800" b="1" smtClean="0">
                <a:ln w="6600">
                  <a:solidFill>
                    <a:schemeClr val="accent2"/>
                  </a:solidFill>
                  <a:prstDash val="solid"/>
                </a:ln>
                <a:solidFill>
                  <a:srgbClr val="FFFFFF"/>
                </a:solidFill>
                <a:effectLst>
                  <a:outerShdw dist="38100" dir="2700000" algn="tl" rotWithShape="0">
                    <a:schemeClr val="accent2"/>
                  </a:outerShdw>
                </a:effectLst>
              </a:rPr>
              <a:t>7. Demo</a:t>
            </a:r>
            <a:endParaRPr lang="en-US" sz="48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7" name="TextBox 6"/>
          <p:cNvSpPr txBox="1"/>
          <p:nvPr/>
        </p:nvSpPr>
        <p:spPr>
          <a:xfrm>
            <a:off x="3050081" y="1355051"/>
            <a:ext cx="3375212" cy="584775"/>
          </a:xfrm>
          <a:prstGeom prst="rect">
            <a:avLst/>
          </a:prstGeom>
          <a:noFill/>
        </p:spPr>
        <p:txBody>
          <a:bodyPr wrap="square" rtlCol="0">
            <a:spAutoFit/>
          </a:bodyPr>
          <a:lstStyle/>
          <a:p>
            <a:r>
              <a:rPr lang="en-US" sz="3200" dirty="0" smtClean="0">
                <a:solidFill>
                  <a:schemeClr val="accent2"/>
                </a:solidFill>
                <a:latin typeface=".VnCooper" panose="020B7200000000000000" pitchFamily="34" charset="0"/>
              </a:rPr>
              <a:t>Demo BNR</a:t>
            </a:r>
            <a:endParaRPr lang="en-US" sz="3200" dirty="0">
              <a:solidFill>
                <a:schemeClr val="accent2"/>
              </a:solidFill>
              <a:latin typeface="UTM Showcard" panose="02040603050506020204"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187" y="23622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240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033" y="351700"/>
            <a:ext cx="5168767" cy="707886"/>
          </a:xfrm>
          <a:prstGeom prst="rect">
            <a:avLst/>
          </a:prstGeom>
        </p:spPr>
        <p:txBody>
          <a:bodyPr wrap="square">
            <a:spAutoFit/>
          </a:bodyPr>
          <a:lstStyle/>
          <a:p>
            <a:r>
              <a:rPr lang="en-US" sz="4000" b="1" dirty="0" smtClean="0">
                <a:ln w="6600">
                  <a:solidFill>
                    <a:schemeClr val="accent2"/>
                  </a:solidFill>
                  <a:prstDash val="solid"/>
                </a:ln>
                <a:solidFill>
                  <a:srgbClr val="FFFFFF"/>
                </a:solidFill>
                <a:effectLst>
                  <a:outerShdw dist="38100" dir="2700000" algn="tl" rotWithShape="0">
                    <a:schemeClr val="accent2"/>
                  </a:outerShdw>
                </a:effectLst>
              </a:rPr>
              <a:t>Outline of Content</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TextBox 2"/>
          <p:cNvSpPr txBox="1"/>
          <p:nvPr/>
        </p:nvSpPr>
        <p:spPr>
          <a:xfrm>
            <a:off x="2017059" y="1554746"/>
            <a:ext cx="6306671" cy="4524315"/>
          </a:xfrm>
          <a:prstGeom prst="rect">
            <a:avLst/>
          </a:prstGeom>
          <a:noFill/>
        </p:spPr>
        <p:txBody>
          <a:bodyPr wrap="square" rtlCol="0">
            <a:spAutoFit/>
          </a:bodyPr>
          <a:lstStyle/>
          <a:p>
            <a:r>
              <a:rPr lang="en-US" sz="3600" dirty="0">
                <a:ln/>
                <a:solidFill>
                  <a:srgbClr val="0070C0"/>
                </a:solidFill>
                <a:latin typeface="Patrick Hand" panose="00000500000000000000" pitchFamily="2" charset="0"/>
              </a:rPr>
              <a:t>1. Introduction. </a:t>
            </a:r>
            <a:r>
              <a:rPr lang="en-US" sz="3600" dirty="0" smtClean="0">
                <a:ln/>
                <a:solidFill>
                  <a:srgbClr val="FFC000"/>
                </a:solidFill>
                <a:latin typeface="Patrick Hand" panose="00000500000000000000" pitchFamily="2" charset="0"/>
              </a:rPr>
              <a:t>(</a:t>
            </a:r>
            <a:r>
              <a:rPr lang="en-US" sz="3600" dirty="0" err="1" smtClean="0">
                <a:ln/>
                <a:solidFill>
                  <a:srgbClr val="FFC000"/>
                </a:solidFill>
                <a:latin typeface="Patrick Hand" panose="00000500000000000000" pitchFamily="2" charset="0"/>
              </a:rPr>
              <a:t>QuanDM</a:t>
            </a:r>
            <a:r>
              <a:rPr lang="en-US" sz="3600" dirty="0" smtClean="0">
                <a:ln/>
                <a:solidFill>
                  <a:srgbClr val="FFC000"/>
                </a:solidFill>
                <a:latin typeface="Patrick Hand" panose="00000500000000000000" pitchFamily="2" charset="0"/>
              </a:rPr>
              <a:t>).</a:t>
            </a:r>
            <a:endParaRPr lang="en-US" sz="3600" dirty="0">
              <a:ln/>
              <a:solidFill>
                <a:srgbClr val="FFC000"/>
              </a:solidFill>
              <a:latin typeface="Patrick Hand" panose="00000500000000000000" pitchFamily="2" charset="0"/>
            </a:endParaRPr>
          </a:p>
          <a:p>
            <a:r>
              <a:rPr lang="en-US" sz="3600" dirty="0">
                <a:ln/>
                <a:solidFill>
                  <a:srgbClr val="0070C0"/>
                </a:solidFill>
                <a:latin typeface="Patrick Hand" panose="00000500000000000000" pitchFamily="2" charset="0"/>
              </a:rPr>
              <a:t>2. Project management</a:t>
            </a:r>
            <a:r>
              <a:rPr lang="en-US" sz="3600" dirty="0" smtClean="0">
                <a:ln/>
                <a:solidFill>
                  <a:srgbClr val="0070C0"/>
                </a:solidFill>
                <a:latin typeface="Patrick Hand" panose="00000500000000000000" pitchFamily="2" charset="0"/>
              </a:rPr>
              <a:t>. </a:t>
            </a:r>
            <a:r>
              <a:rPr lang="en-US" sz="3600" dirty="0" smtClean="0">
                <a:ln/>
                <a:solidFill>
                  <a:srgbClr val="FFC000"/>
                </a:solidFill>
                <a:latin typeface="Patrick Hand" panose="00000500000000000000" pitchFamily="2" charset="0"/>
              </a:rPr>
              <a:t>(</a:t>
            </a:r>
            <a:r>
              <a:rPr lang="en-US" sz="3600" dirty="0" err="1" smtClean="0">
                <a:ln/>
                <a:solidFill>
                  <a:srgbClr val="FFC000"/>
                </a:solidFill>
                <a:latin typeface="Patrick Hand" panose="00000500000000000000" pitchFamily="2" charset="0"/>
              </a:rPr>
              <a:t>QuanDM</a:t>
            </a:r>
            <a:r>
              <a:rPr lang="en-US" sz="3600" dirty="0" smtClean="0">
                <a:ln/>
                <a:solidFill>
                  <a:srgbClr val="FFC000"/>
                </a:solidFill>
                <a:latin typeface="Patrick Hand" panose="00000500000000000000" pitchFamily="2" charset="0"/>
              </a:rPr>
              <a:t>).</a:t>
            </a:r>
            <a:endParaRPr lang="en-US" sz="3600" dirty="0">
              <a:ln/>
              <a:solidFill>
                <a:srgbClr val="FFC000"/>
              </a:solidFill>
              <a:latin typeface="Patrick Hand" panose="00000500000000000000" pitchFamily="2" charset="0"/>
            </a:endParaRPr>
          </a:p>
          <a:p>
            <a:r>
              <a:rPr lang="en-US" sz="3600" dirty="0">
                <a:ln/>
                <a:solidFill>
                  <a:srgbClr val="0070C0"/>
                </a:solidFill>
                <a:latin typeface="Patrick Hand" panose="00000500000000000000" pitchFamily="2" charset="0"/>
              </a:rPr>
              <a:t>3. SRS</a:t>
            </a:r>
            <a:r>
              <a:rPr lang="en-US" sz="3600" dirty="0" smtClean="0">
                <a:ln/>
                <a:solidFill>
                  <a:srgbClr val="0070C0"/>
                </a:solidFill>
                <a:latin typeface="Patrick Hand" panose="00000500000000000000" pitchFamily="2" charset="0"/>
              </a:rPr>
              <a:t>. </a:t>
            </a:r>
            <a:r>
              <a:rPr lang="en-US" sz="3600" dirty="0" smtClean="0">
                <a:ln/>
                <a:solidFill>
                  <a:srgbClr val="FFC000"/>
                </a:solidFill>
                <a:latin typeface="Patrick Hand" panose="00000500000000000000" pitchFamily="2" charset="0"/>
              </a:rPr>
              <a:t>(</a:t>
            </a:r>
            <a:r>
              <a:rPr lang="en-US" sz="3600" dirty="0" err="1" smtClean="0">
                <a:ln/>
                <a:solidFill>
                  <a:srgbClr val="FFC000"/>
                </a:solidFill>
                <a:latin typeface="Patrick Hand" panose="00000500000000000000" pitchFamily="2" charset="0"/>
              </a:rPr>
              <a:t>QuanDM</a:t>
            </a:r>
            <a:r>
              <a:rPr lang="en-US" sz="3600" dirty="0" smtClean="0">
                <a:ln/>
                <a:solidFill>
                  <a:srgbClr val="FFC000"/>
                </a:solidFill>
                <a:latin typeface="Patrick Hand" panose="00000500000000000000" pitchFamily="2" charset="0"/>
              </a:rPr>
              <a:t>).</a:t>
            </a:r>
            <a:endParaRPr lang="en-US" sz="3600" dirty="0">
              <a:ln/>
              <a:solidFill>
                <a:srgbClr val="FFC000"/>
              </a:solidFill>
              <a:latin typeface="Patrick Hand" panose="00000500000000000000" pitchFamily="2" charset="0"/>
            </a:endParaRPr>
          </a:p>
          <a:p>
            <a:r>
              <a:rPr lang="en-US" sz="3600" dirty="0">
                <a:ln/>
                <a:solidFill>
                  <a:srgbClr val="0070C0"/>
                </a:solidFill>
                <a:latin typeface="Patrick Hand" panose="00000500000000000000" pitchFamily="2" charset="0"/>
              </a:rPr>
              <a:t>4. SDD</a:t>
            </a:r>
            <a:r>
              <a:rPr lang="en-US" sz="3600" dirty="0" smtClean="0">
                <a:ln/>
                <a:solidFill>
                  <a:srgbClr val="0070C0"/>
                </a:solidFill>
                <a:latin typeface="Patrick Hand" panose="00000500000000000000" pitchFamily="2" charset="0"/>
              </a:rPr>
              <a:t>. </a:t>
            </a:r>
            <a:r>
              <a:rPr lang="en-US" sz="3600" dirty="0" smtClean="0">
                <a:ln/>
                <a:solidFill>
                  <a:srgbClr val="FFC000"/>
                </a:solidFill>
                <a:latin typeface="Patrick Hand" panose="00000500000000000000" pitchFamily="2" charset="0"/>
              </a:rPr>
              <a:t>(</a:t>
            </a:r>
            <a:r>
              <a:rPr lang="en-US" sz="3600" dirty="0" err="1" smtClean="0">
                <a:ln/>
                <a:solidFill>
                  <a:srgbClr val="FFC000"/>
                </a:solidFill>
                <a:latin typeface="Patrick Hand" panose="00000500000000000000" pitchFamily="2" charset="0"/>
              </a:rPr>
              <a:t>TuanNV</a:t>
            </a:r>
            <a:r>
              <a:rPr lang="en-US" sz="3600" dirty="0" smtClean="0">
                <a:ln/>
                <a:solidFill>
                  <a:srgbClr val="FFC000"/>
                </a:solidFill>
                <a:latin typeface="Patrick Hand" panose="00000500000000000000" pitchFamily="2" charset="0"/>
              </a:rPr>
              <a:t>).</a:t>
            </a:r>
            <a:endParaRPr lang="en-US" sz="3600" dirty="0">
              <a:ln/>
              <a:solidFill>
                <a:srgbClr val="FFC000"/>
              </a:solidFill>
              <a:latin typeface="Patrick Hand" panose="00000500000000000000" pitchFamily="2" charset="0"/>
            </a:endParaRPr>
          </a:p>
          <a:p>
            <a:r>
              <a:rPr lang="en-US" sz="3600" dirty="0">
                <a:ln/>
                <a:solidFill>
                  <a:srgbClr val="0070C0"/>
                </a:solidFill>
                <a:latin typeface="Patrick Hand" panose="00000500000000000000" pitchFamily="2" charset="0"/>
              </a:rPr>
              <a:t>5. Testing</a:t>
            </a:r>
            <a:r>
              <a:rPr lang="en-US" sz="3600" dirty="0" smtClean="0">
                <a:ln/>
                <a:solidFill>
                  <a:srgbClr val="0070C0"/>
                </a:solidFill>
                <a:latin typeface="Patrick Hand" panose="00000500000000000000" pitchFamily="2" charset="0"/>
              </a:rPr>
              <a:t>. </a:t>
            </a:r>
            <a:r>
              <a:rPr lang="en-US" sz="3600" dirty="0" smtClean="0">
                <a:ln/>
                <a:solidFill>
                  <a:srgbClr val="FFC000"/>
                </a:solidFill>
                <a:latin typeface="Patrick Hand" panose="00000500000000000000" pitchFamily="2" charset="0"/>
              </a:rPr>
              <a:t>(</a:t>
            </a:r>
            <a:r>
              <a:rPr lang="en-US" sz="3600" dirty="0" err="1" smtClean="0">
                <a:ln/>
                <a:solidFill>
                  <a:srgbClr val="FFC000"/>
                </a:solidFill>
                <a:latin typeface="Patrick Hand" panose="00000500000000000000" pitchFamily="2" charset="0"/>
              </a:rPr>
              <a:t>TuanNV</a:t>
            </a:r>
            <a:r>
              <a:rPr lang="en-US" sz="3600" dirty="0" smtClean="0">
                <a:ln/>
                <a:solidFill>
                  <a:srgbClr val="FFC000"/>
                </a:solidFill>
                <a:latin typeface="Patrick Hand" panose="00000500000000000000" pitchFamily="2" charset="0"/>
              </a:rPr>
              <a:t>).</a:t>
            </a:r>
            <a:endParaRPr lang="en-US" sz="3600" dirty="0">
              <a:ln/>
              <a:solidFill>
                <a:srgbClr val="FFC000"/>
              </a:solidFill>
              <a:latin typeface="Patrick Hand" panose="00000500000000000000" pitchFamily="2" charset="0"/>
            </a:endParaRPr>
          </a:p>
          <a:p>
            <a:r>
              <a:rPr lang="en-US" sz="3600" dirty="0">
                <a:ln/>
                <a:solidFill>
                  <a:srgbClr val="0070C0"/>
                </a:solidFill>
                <a:latin typeface="Patrick Hand" panose="00000500000000000000" pitchFamily="2" charset="0"/>
              </a:rPr>
              <a:t>6. Lesson Learned. </a:t>
            </a:r>
            <a:r>
              <a:rPr lang="en-US" sz="3600" dirty="0" smtClean="0">
                <a:ln/>
                <a:solidFill>
                  <a:srgbClr val="FFC000"/>
                </a:solidFill>
                <a:latin typeface="Patrick Hand" panose="00000500000000000000" pitchFamily="2" charset="0"/>
              </a:rPr>
              <a:t>(</a:t>
            </a:r>
            <a:r>
              <a:rPr lang="en-US" sz="3600" dirty="0" err="1" smtClean="0">
                <a:ln/>
                <a:solidFill>
                  <a:srgbClr val="FFC000"/>
                </a:solidFill>
                <a:latin typeface="Patrick Hand" panose="00000500000000000000" pitchFamily="2" charset="0"/>
              </a:rPr>
              <a:t>TuanLVA</a:t>
            </a:r>
            <a:r>
              <a:rPr lang="en-US" sz="3600" dirty="0" smtClean="0">
                <a:ln/>
                <a:solidFill>
                  <a:srgbClr val="FFC000"/>
                </a:solidFill>
                <a:latin typeface="Patrick Hand" panose="00000500000000000000" pitchFamily="2" charset="0"/>
              </a:rPr>
              <a:t>).</a:t>
            </a:r>
            <a:endParaRPr lang="en-US" sz="3600" dirty="0">
              <a:ln/>
              <a:solidFill>
                <a:srgbClr val="FFC000"/>
              </a:solidFill>
              <a:latin typeface="Patrick Hand" panose="00000500000000000000" pitchFamily="2" charset="0"/>
            </a:endParaRPr>
          </a:p>
          <a:p>
            <a:r>
              <a:rPr lang="en-US" sz="3600" dirty="0">
                <a:ln/>
                <a:solidFill>
                  <a:srgbClr val="0070C0"/>
                </a:solidFill>
                <a:latin typeface="Patrick Hand" panose="00000500000000000000" pitchFamily="2" charset="0"/>
              </a:rPr>
              <a:t>7. Demo. </a:t>
            </a:r>
            <a:r>
              <a:rPr lang="en-US" sz="3600" dirty="0" smtClean="0">
                <a:ln/>
                <a:solidFill>
                  <a:srgbClr val="FFC000"/>
                </a:solidFill>
                <a:latin typeface="Patrick Hand" panose="00000500000000000000" pitchFamily="2" charset="0"/>
              </a:rPr>
              <a:t>(</a:t>
            </a:r>
            <a:r>
              <a:rPr lang="en-US" sz="3600" dirty="0" err="1" smtClean="0">
                <a:ln/>
                <a:solidFill>
                  <a:srgbClr val="FFC000"/>
                </a:solidFill>
                <a:latin typeface="Patrick Hand" panose="00000500000000000000" pitchFamily="2" charset="0"/>
              </a:rPr>
              <a:t>TuanLVA</a:t>
            </a:r>
            <a:r>
              <a:rPr lang="en-US" sz="3600" dirty="0" smtClean="0">
                <a:ln/>
                <a:solidFill>
                  <a:srgbClr val="FFC000"/>
                </a:solidFill>
                <a:latin typeface="Patrick Hand" panose="00000500000000000000" pitchFamily="2" charset="0"/>
              </a:rPr>
              <a:t>).</a:t>
            </a:r>
            <a:endParaRPr lang="en-US" sz="3600" dirty="0">
              <a:ln/>
              <a:solidFill>
                <a:srgbClr val="FFC000"/>
              </a:solidFill>
              <a:latin typeface="Patrick Hand" panose="00000500000000000000" pitchFamily="2" charset="0"/>
            </a:endParaRPr>
          </a:p>
          <a:p>
            <a:r>
              <a:rPr lang="en-US" sz="3600" dirty="0">
                <a:ln/>
                <a:solidFill>
                  <a:srgbClr val="0070C0"/>
                </a:solidFill>
                <a:latin typeface="Patrick Hand" panose="00000500000000000000" pitchFamily="2" charset="0"/>
              </a:rPr>
              <a:t>8. Q&amp;A. </a:t>
            </a:r>
            <a:r>
              <a:rPr lang="en-US" sz="3600" dirty="0" smtClean="0">
                <a:ln/>
                <a:solidFill>
                  <a:srgbClr val="FFC000"/>
                </a:solidFill>
                <a:latin typeface="Patrick Hand" panose="00000500000000000000" pitchFamily="2" charset="0"/>
              </a:rPr>
              <a:t>(</a:t>
            </a:r>
            <a:r>
              <a:rPr lang="en-US" sz="3600" dirty="0" smtClean="0">
                <a:ln/>
                <a:solidFill>
                  <a:srgbClr val="FFC000"/>
                </a:solidFill>
                <a:latin typeface="Patrick Hand" panose="00000500000000000000" pitchFamily="2" charset="0"/>
              </a:rPr>
              <a:t>BNR</a:t>
            </a:r>
            <a:r>
              <a:rPr lang="en-US" sz="3600" dirty="0" smtClean="0">
                <a:ln/>
                <a:solidFill>
                  <a:srgbClr val="FFC000"/>
                </a:solidFill>
                <a:latin typeface="Patrick Hand" panose="00000500000000000000" pitchFamily="2" charset="0"/>
              </a:rPr>
              <a:t> </a:t>
            </a:r>
            <a:r>
              <a:rPr lang="en-US" sz="3600" dirty="0" smtClean="0">
                <a:ln/>
                <a:solidFill>
                  <a:srgbClr val="FFC000"/>
                </a:solidFill>
                <a:latin typeface="Patrick Hand" panose="00000500000000000000" pitchFamily="2" charset="0"/>
              </a:rPr>
              <a:t>Team).</a:t>
            </a:r>
            <a:endParaRPr lang="en-US" sz="3600" dirty="0">
              <a:ln/>
              <a:solidFill>
                <a:srgbClr val="FFC000"/>
              </a:solidFill>
              <a:latin typeface="Patrick Hand" panose="000005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5" name="Slide Number Placeholder 4"/>
          <p:cNvSpPr>
            <a:spLocks noGrp="1"/>
          </p:cNvSpPr>
          <p:nvPr>
            <p:ph type="sldNum" sz="quarter" idx="12"/>
          </p:nvPr>
        </p:nvSpPr>
        <p:spPr/>
        <p:txBody>
          <a:bodyPr/>
          <a:lstStyle/>
          <a:p>
            <a:fld id="{EFEBF297-C7A9-4F2D-8AAA-69590CE1ABE4}" type="slidenum">
              <a:rPr lang="en-US" smtClean="0"/>
              <a:t>4</a:t>
            </a:fld>
            <a:endParaRPr lang="en-US"/>
          </a:p>
        </p:txBody>
      </p:sp>
    </p:spTree>
    <p:extLst>
      <p:ext uri="{BB962C8B-B14F-4D97-AF65-F5344CB8AC3E}">
        <p14:creationId xmlns:p14="http://schemas.microsoft.com/office/powerpoint/2010/main" val="962834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400"/>
                                        <p:tgtEl>
                                          <p:spTgt spid="3">
                                            <p:txEl>
                                              <p:pRg st="0" end="0"/>
                                            </p:txEl>
                                          </p:spTgt>
                                        </p:tgtEl>
                                      </p:cBhvr>
                                    </p:animEffect>
                                  </p:childTnLst>
                                </p:cTn>
                              </p:par>
                            </p:childTnLst>
                          </p:cTn>
                        </p:par>
                        <p:par>
                          <p:cTn id="8" fill="hold">
                            <p:stCondLst>
                              <p:cond delay="4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400"/>
                                        <p:tgtEl>
                                          <p:spTgt spid="3">
                                            <p:txEl>
                                              <p:pRg st="1" end="1"/>
                                            </p:txEl>
                                          </p:spTgt>
                                        </p:tgtEl>
                                      </p:cBhvr>
                                    </p:animEffect>
                                  </p:childTnLst>
                                </p:cTn>
                              </p:par>
                            </p:childTnLst>
                          </p:cTn>
                        </p:par>
                        <p:par>
                          <p:cTn id="12" fill="hold">
                            <p:stCondLst>
                              <p:cond delay="8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400"/>
                                        <p:tgtEl>
                                          <p:spTgt spid="3">
                                            <p:txEl>
                                              <p:pRg st="2" end="2"/>
                                            </p:txEl>
                                          </p:spTgt>
                                        </p:tgtEl>
                                      </p:cBhvr>
                                    </p:animEffect>
                                  </p:childTnLst>
                                </p:cTn>
                              </p:par>
                            </p:childTnLst>
                          </p:cTn>
                        </p:par>
                        <p:par>
                          <p:cTn id="16" fill="hold">
                            <p:stCondLst>
                              <p:cond delay="12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400"/>
                                        <p:tgtEl>
                                          <p:spTgt spid="3">
                                            <p:txEl>
                                              <p:pRg st="3" end="3"/>
                                            </p:txEl>
                                          </p:spTgt>
                                        </p:tgtEl>
                                      </p:cBhvr>
                                    </p:animEffect>
                                  </p:childTnLst>
                                </p:cTn>
                              </p:par>
                            </p:childTnLst>
                          </p:cTn>
                        </p:par>
                        <p:par>
                          <p:cTn id="20" fill="hold">
                            <p:stCondLst>
                              <p:cond delay="1600"/>
                            </p:stCondLst>
                            <p:childTnLst>
                              <p:par>
                                <p:cTn id="21" presetID="14"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400"/>
                                        <p:tgtEl>
                                          <p:spTgt spid="3">
                                            <p:txEl>
                                              <p:pRg st="4" end="4"/>
                                            </p:txEl>
                                          </p:spTgt>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400"/>
                                        <p:tgtEl>
                                          <p:spTgt spid="3">
                                            <p:txEl>
                                              <p:pRg st="5" end="5"/>
                                            </p:txEl>
                                          </p:spTgt>
                                        </p:tgtEl>
                                      </p:cBhvr>
                                    </p:animEffect>
                                  </p:childTnLst>
                                </p:cTn>
                              </p:par>
                            </p:childTnLst>
                          </p:cTn>
                        </p:par>
                        <p:par>
                          <p:cTn id="28" fill="hold">
                            <p:stCondLst>
                              <p:cond delay="2400"/>
                            </p:stCondLst>
                            <p:childTnLst>
                              <p:par>
                                <p:cTn id="29" presetID="14" presetClass="entr" presetSubtype="1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400"/>
                                        <p:tgtEl>
                                          <p:spTgt spid="3">
                                            <p:txEl>
                                              <p:pRg st="6" end="6"/>
                                            </p:txEl>
                                          </p:spTgt>
                                        </p:tgtEl>
                                      </p:cBhvr>
                                    </p:animEffect>
                                  </p:childTnLst>
                                </p:cTn>
                              </p:par>
                            </p:childTnLst>
                          </p:cTn>
                        </p:par>
                        <p:par>
                          <p:cTn id="32" fill="hold">
                            <p:stCondLst>
                              <p:cond delay="2800"/>
                            </p:stCondLst>
                            <p:childTnLst>
                              <p:par>
                                <p:cTn id="33" presetID="14" presetClass="entr" presetSubtype="1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5" dur="4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81" y="1687771"/>
            <a:ext cx="5427640" cy="39663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6" name="TextBox 5"/>
          <p:cNvSpPr txBox="1"/>
          <p:nvPr/>
        </p:nvSpPr>
        <p:spPr>
          <a:xfrm>
            <a:off x="1030310" y="154546"/>
            <a:ext cx="7122016" cy="830997"/>
          </a:xfrm>
          <a:prstGeom prst="rect">
            <a:avLst/>
          </a:prstGeom>
          <a:noFill/>
        </p:spPr>
        <p:txBody>
          <a:bodyPr wrap="square" rtlCol="0">
            <a:spAutoFit/>
          </a:bodyPr>
          <a:lstStyle/>
          <a:p>
            <a:pPr algn="ctr"/>
            <a:r>
              <a:rPr lang="en-US" sz="4800" b="1" dirty="0" smtClean="0">
                <a:ln w="6600">
                  <a:solidFill>
                    <a:schemeClr val="accent2"/>
                  </a:solidFill>
                  <a:prstDash val="solid"/>
                </a:ln>
                <a:solidFill>
                  <a:srgbClr val="FFFFFF"/>
                </a:solidFill>
                <a:effectLst>
                  <a:outerShdw dist="38100" dir="2700000" algn="tl" rotWithShape="0">
                    <a:schemeClr val="accent2"/>
                  </a:outerShdw>
                </a:effectLst>
              </a:rPr>
              <a:t>8. Q&amp;A</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341162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C:\Users\TRANG\Desktop\thank-you-papr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815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0" y="154546"/>
            <a:ext cx="7122016" cy="707886"/>
          </a:xfrm>
          <a:prstGeom prst="rect">
            <a:avLst/>
          </a:prstGeom>
          <a:noFill/>
        </p:spPr>
        <p:txBody>
          <a:bodyPr wrap="square" rtlCol="0">
            <a:spAutoFit/>
          </a:bodyPr>
          <a:lstStyle/>
          <a:p>
            <a:pPr algn="ctr"/>
            <a:r>
              <a:rPr lang="en-US" sz="4000" b="1" dirty="0" smtClean="0">
                <a:ln w="6600">
                  <a:solidFill>
                    <a:schemeClr val="accent2"/>
                  </a:solidFill>
                  <a:prstDash val="solid"/>
                </a:ln>
                <a:solidFill>
                  <a:srgbClr val="FFFFFF"/>
                </a:solidFill>
                <a:effectLst>
                  <a:outerShdw dist="38100" dir="2700000" algn="tl" rotWithShape="0">
                    <a:schemeClr val="accent2"/>
                  </a:outerShdw>
                </a:effectLst>
              </a:rPr>
              <a:t>1. Introduction</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Box 4"/>
          <p:cNvSpPr txBox="1"/>
          <p:nvPr/>
        </p:nvSpPr>
        <p:spPr>
          <a:xfrm>
            <a:off x="531239" y="1394500"/>
            <a:ext cx="5447763"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3200" b="1" dirty="0" smtClean="0">
                <a:ln/>
                <a:solidFill>
                  <a:schemeClr val="accent6">
                    <a:lumMod val="75000"/>
                  </a:schemeClr>
                </a:solidFill>
                <a:latin typeface="Kozuka Mincho Pr6N H" pitchFamily="18" charset="-128"/>
                <a:ea typeface="Kozuka Mincho Pr6N H" pitchFamily="18" charset="-128"/>
              </a:rPr>
              <a:t>1.1 What is </a:t>
            </a:r>
            <a:r>
              <a:rPr lang="en-US" sz="3200" b="1" dirty="0" smtClean="0">
                <a:ln/>
                <a:solidFill>
                  <a:schemeClr val="accent6">
                    <a:lumMod val="75000"/>
                  </a:schemeClr>
                </a:solidFill>
                <a:latin typeface="Kozuka Mincho Pr6N H" pitchFamily="18" charset="-128"/>
                <a:ea typeface="Kozuka Mincho Pr6N H" pitchFamily="18" charset="-128"/>
              </a:rPr>
              <a:t>BNR</a:t>
            </a:r>
            <a:r>
              <a:rPr lang="en-US" sz="3200" b="1" dirty="0" smtClean="0">
                <a:ln/>
                <a:solidFill>
                  <a:schemeClr val="accent6">
                    <a:lumMod val="75000"/>
                  </a:schemeClr>
                </a:solidFill>
                <a:latin typeface="Kozuka Mincho Pr6N H" pitchFamily="18" charset="-128"/>
                <a:ea typeface="Kozuka Mincho Pr6N H" pitchFamily="18" charset="-128"/>
              </a:rPr>
              <a:t>?</a:t>
            </a:r>
            <a:endParaRPr lang="en-US" sz="3200" b="1" dirty="0">
              <a:ln/>
              <a:solidFill>
                <a:schemeClr val="accent6">
                  <a:lumMod val="75000"/>
                </a:schemeClr>
              </a:solidFill>
              <a:latin typeface="Kozuka Mincho Pr6N H" pitchFamily="18" charset="-128"/>
              <a:ea typeface="Kozuka Mincho Pr6N H" pitchFamily="18" charset="-128"/>
            </a:endParaRPr>
          </a:p>
        </p:txBody>
      </p:sp>
      <p:sp>
        <p:nvSpPr>
          <p:cNvPr id="6" name="TextBox 5"/>
          <p:cNvSpPr txBox="1"/>
          <p:nvPr/>
        </p:nvSpPr>
        <p:spPr>
          <a:xfrm>
            <a:off x="725714" y="2123175"/>
            <a:ext cx="8011885" cy="3016210"/>
          </a:xfrm>
          <a:prstGeom prst="rect">
            <a:avLst/>
          </a:prstGeom>
          <a:noFill/>
        </p:spPr>
        <p:txBody>
          <a:bodyPr wrap="square" rtlCol="0">
            <a:spAutoFit/>
          </a:bodyPr>
          <a:lstStyle/>
          <a:p>
            <a:pPr algn="just"/>
            <a:r>
              <a:rPr lang="en-US" sz="2000" b="1" i="1" dirty="0" smtClean="0">
                <a:solidFill>
                  <a:schemeClr val="accent6">
                    <a:lumMod val="75000"/>
                  </a:schemeClr>
                </a:solidFill>
                <a:latin typeface="Arial Rounded MT Bold" panose="020F0704030504030204" pitchFamily="34" charset="0"/>
              </a:rPr>
              <a:t>BNR</a:t>
            </a:r>
            <a:r>
              <a:rPr lang="en-US" sz="2000" dirty="0" smtClean="0">
                <a:latin typeface="Arial Rounded MT Bold" panose="020F0704030504030204" pitchFamily="34" charset="0"/>
              </a:rPr>
              <a:t> is android application introduce Vietnam cuisine for Japanese person</a:t>
            </a:r>
          </a:p>
          <a:p>
            <a:pPr marL="742950" lvl="1" indent="-285750" algn="just">
              <a:lnSpc>
                <a:spcPct val="150000"/>
              </a:lnSpc>
              <a:buFont typeface="Wingdings" panose="05000000000000000000" pitchFamily="2" charset="2"/>
              <a:buChar char="ü"/>
            </a:pPr>
            <a:r>
              <a:rPr lang="en-US" sz="2000" dirty="0" smtClean="0">
                <a:solidFill>
                  <a:schemeClr val="accent6">
                    <a:lumMod val="75000"/>
                  </a:schemeClr>
                </a:solidFill>
                <a:latin typeface="Arial Rounded MT Bold" panose="020F0704030504030204" pitchFamily="34" charset="0"/>
              </a:rPr>
              <a:t>Rich data </a:t>
            </a:r>
          </a:p>
          <a:p>
            <a:pPr marL="742950" lvl="1" indent="-285750" algn="just">
              <a:lnSpc>
                <a:spcPct val="150000"/>
              </a:lnSpc>
              <a:buFont typeface="Wingdings" panose="05000000000000000000" pitchFamily="2" charset="2"/>
              <a:buChar char="ü"/>
            </a:pPr>
            <a:r>
              <a:rPr lang="en-US" sz="2000" dirty="0" smtClean="0">
                <a:solidFill>
                  <a:schemeClr val="accent6">
                    <a:lumMod val="75000"/>
                  </a:schemeClr>
                </a:solidFill>
                <a:latin typeface="Arial Rounded MT Bold" panose="020F0704030504030204" pitchFamily="34" charset="0"/>
              </a:rPr>
              <a:t>Japanese Language </a:t>
            </a:r>
          </a:p>
          <a:p>
            <a:pPr marL="742950" lvl="1" indent="-285750" algn="just">
              <a:lnSpc>
                <a:spcPct val="150000"/>
              </a:lnSpc>
              <a:buFont typeface="Wingdings" panose="05000000000000000000" pitchFamily="2" charset="2"/>
              <a:buChar char="ü"/>
            </a:pPr>
            <a:r>
              <a:rPr lang="en-US" sz="2000" dirty="0" smtClean="0">
                <a:solidFill>
                  <a:schemeClr val="accent6">
                    <a:lumMod val="75000"/>
                  </a:schemeClr>
                </a:solidFill>
                <a:latin typeface="Arial Rounded MT Bold" panose="020F0704030504030204" pitchFamily="34" charset="0"/>
              </a:rPr>
              <a:t>Easy to Use</a:t>
            </a:r>
            <a:endParaRPr lang="en-US" sz="2000" dirty="0" smtClean="0">
              <a:solidFill>
                <a:schemeClr val="accent6">
                  <a:lumMod val="75000"/>
                </a:schemeClr>
              </a:solidFill>
              <a:latin typeface="Arial Rounded MT Bold" panose="020F0704030504030204" pitchFamily="34" charset="0"/>
            </a:endParaRPr>
          </a:p>
          <a:p>
            <a:pPr marL="742950" lvl="1" indent="-285750" algn="just">
              <a:lnSpc>
                <a:spcPct val="150000"/>
              </a:lnSpc>
              <a:buFont typeface="Wingdings" panose="05000000000000000000" pitchFamily="2" charset="2"/>
              <a:buChar char="ü"/>
            </a:pPr>
            <a:endParaRPr lang="en-US" sz="2000" dirty="0" smtClean="0">
              <a:latin typeface="Arial Rounded MT Bold" panose="020F0704030504030204" pitchFamily="34" charset="0"/>
            </a:endParaRPr>
          </a:p>
          <a:p>
            <a:pPr lvl="1" algn="just">
              <a:lnSpc>
                <a:spcPct val="150000"/>
              </a:lnSpc>
            </a:pPr>
            <a:endParaRPr lang="en-US" sz="2000" dirty="0">
              <a:latin typeface="Arial Rounded MT Bold" panose="020F07040305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10" name="Slide Number Placeholder 9"/>
          <p:cNvSpPr>
            <a:spLocks noGrp="1"/>
          </p:cNvSpPr>
          <p:nvPr>
            <p:ph type="sldNum" sz="quarter" idx="12"/>
          </p:nvPr>
        </p:nvSpPr>
        <p:spPr/>
        <p:txBody>
          <a:bodyPr/>
          <a:lstStyle/>
          <a:p>
            <a:fld id="{EFEBF297-C7A9-4F2D-8AAA-69590CE1ABE4}" type="slidenum">
              <a:rPr lang="en-US" smtClean="0"/>
              <a:t>5</a:t>
            </a:fld>
            <a:endParaRPr lang="en-US"/>
          </a:p>
        </p:txBody>
      </p:sp>
      <p:pic>
        <p:nvPicPr>
          <p:cNvPr id="4098" name="Picture 2" descr="C:\Users\TRANG\Desktop\stock-vector-flat-ui-design-icons-food-1787486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951824">
            <a:off x="7233091" y="3718577"/>
            <a:ext cx="1371600" cy="141763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RANG\Desktop\image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89997">
            <a:off x="4604873" y="2866753"/>
            <a:ext cx="1996443" cy="14630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TRANG\Desktop\download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13432">
            <a:off x="1267210" y="4691405"/>
            <a:ext cx="256222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TRANG\Desktop\download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81452">
            <a:off x="5098155" y="4963359"/>
            <a:ext cx="1981861" cy="148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82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0" y="154546"/>
            <a:ext cx="7122016" cy="707886"/>
          </a:xfrm>
          <a:prstGeom prst="rect">
            <a:avLst/>
          </a:prstGeom>
          <a:noFill/>
        </p:spPr>
        <p:txBody>
          <a:bodyPr wrap="square" rtlCol="0">
            <a:spAutoFit/>
          </a:bodyPr>
          <a:lstStyle/>
          <a:p>
            <a:pPr algn="ctr"/>
            <a:r>
              <a:rPr lang="en-US" sz="4000" b="1" smtClean="0">
                <a:ln w="6600">
                  <a:solidFill>
                    <a:schemeClr val="accent2"/>
                  </a:solidFill>
                  <a:prstDash val="solid"/>
                </a:ln>
                <a:solidFill>
                  <a:srgbClr val="FFFFFF"/>
                </a:solidFill>
                <a:effectLst>
                  <a:outerShdw dist="38100" dir="2700000" algn="tl" rotWithShape="0">
                    <a:schemeClr val="accent2"/>
                  </a:outerShdw>
                </a:effectLst>
              </a:rPr>
              <a:t>1. Introduction</a:t>
            </a:r>
            <a:endParaRPr lang="en-US" sz="40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Box 4"/>
          <p:cNvSpPr txBox="1"/>
          <p:nvPr/>
        </p:nvSpPr>
        <p:spPr>
          <a:xfrm>
            <a:off x="399246" y="1100590"/>
            <a:ext cx="5447763"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3200" b="1" dirty="0" smtClean="0">
                <a:ln/>
                <a:solidFill>
                  <a:schemeClr val="accent6">
                    <a:lumMod val="75000"/>
                  </a:schemeClr>
                </a:solidFill>
                <a:latin typeface="Kozuka Mincho Pr6N H" pitchFamily="18" charset="-128"/>
                <a:ea typeface="Kozuka Mincho Pr6N H" pitchFamily="18" charset="-128"/>
              </a:rPr>
              <a:t>1.2 Why </a:t>
            </a:r>
            <a:r>
              <a:rPr lang="en-US" sz="3200" b="1" dirty="0" smtClean="0">
                <a:ln/>
                <a:solidFill>
                  <a:schemeClr val="accent6">
                    <a:lumMod val="75000"/>
                  </a:schemeClr>
                </a:solidFill>
                <a:latin typeface="Kozuka Mincho Pr6N H" pitchFamily="18" charset="-128"/>
                <a:ea typeface="Kozuka Mincho Pr6N H" pitchFamily="18" charset="-128"/>
              </a:rPr>
              <a:t>?</a:t>
            </a:r>
            <a:endParaRPr lang="en-US" sz="3200" b="1" dirty="0">
              <a:ln/>
              <a:solidFill>
                <a:schemeClr val="accent6">
                  <a:lumMod val="75000"/>
                </a:schemeClr>
              </a:solidFill>
              <a:latin typeface="Kozuka Mincho Pr6N H" pitchFamily="18" charset="-128"/>
              <a:ea typeface="Kozuka Mincho Pr6N H" pitchFamily="18" charset="-12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10" name="Slide Number Placeholder 9"/>
          <p:cNvSpPr>
            <a:spLocks noGrp="1"/>
          </p:cNvSpPr>
          <p:nvPr>
            <p:ph type="sldNum" sz="quarter" idx="12"/>
          </p:nvPr>
        </p:nvSpPr>
        <p:spPr/>
        <p:txBody>
          <a:bodyPr/>
          <a:lstStyle/>
          <a:p>
            <a:fld id="{EFEBF297-C7A9-4F2D-8AAA-69590CE1ABE4}" type="slidenum">
              <a:rPr lang="en-US" smtClean="0"/>
              <a:t>6</a:t>
            </a:fld>
            <a:endParaRPr lang="en-US"/>
          </a:p>
        </p:txBody>
      </p:sp>
      <p:pic>
        <p:nvPicPr>
          <p:cNvPr id="5122" name="Picture 2" descr="C:\Users\TRANG\Desktop\1191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71410">
            <a:off x="6172329" y="891833"/>
            <a:ext cx="2814663" cy="182073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TRANG\Desktop\culture-and-festivals-in-hu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90182">
            <a:off x="456367" y="2060986"/>
            <a:ext cx="2770383" cy="18188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TRANG\Desktop\images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6514" y="4406433"/>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TRANG\Desktop\download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684" y="46482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TRANG\Desktop\smartphones-juni-2013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94909" y="2820574"/>
            <a:ext cx="2598343" cy="129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68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0" y="154546"/>
            <a:ext cx="7122016" cy="830997"/>
          </a:xfrm>
          <a:prstGeom prst="rect">
            <a:avLst/>
          </a:prstGeom>
          <a:noFill/>
        </p:spPr>
        <p:txBody>
          <a:bodyPr wrap="square" rtlCol="0">
            <a:spAutoFit/>
          </a:bodyPr>
          <a:lstStyle/>
          <a:p>
            <a:pPr algn="ctr"/>
            <a:r>
              <a:rPr lang="en-US" sz="4800" b="1" dirty="0" smtClean="0">
                <a:ln w="6600">
                  <a:solidFill>
                    <a:schemeClr val="accent2"/>
                  </a:solidFill>
                  <a:prstDash val="solid"/>
                </a:ln>
                <a:solidFill>
                  <a:srgbClr val="FFFFFF"/>
                </a:solidFill>
                <a:effectLst>
                  <a:outerShdw dist="38100" dir="2700000" algn="tl" rotWithShape="0">
                    <a:schemeClr val="accent2"/>
                  </a:outerShdw>
                </a:effectLst>
              </a:rPr>
              <a:t>1. Introduction</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Box 4"/>
          <p:cNvSpPr txBox="1"/>
          <p:nvPr/>
        </p:nvSpPr>
        <p:spPr>
          <a:xfrm>
            <a:off x="399246" y="1202190"/>
            <a:ext cx="5447763"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3200" b="1" dirty="0">
                <a:ln/>
                <a:solidFill>
                  <a:schemeClr val="accent6">
                    <a:lumMod val="75000"/>
                  </a:schemeClr>
                </a:solidFill>
                <a:latin typeface="Arial" pitchFamily="34" charset="0"/>
                <a:cs typeface="Arial" pitchFamily="34" charset="0"/>
              </a:rPr>
              <a:t>1.2. </a:t>
            </a:r>
            <a:r>
              <a:rPr lang="en-US" sz="3200" b="1" dirty="0" smtClean="0">
                <a:ln/>
                <a:solidFill>
                  <a:schemeClr val="accent6">
                    <a:lumMod val="75000"/>
                  </a:schemeClr>
                </a:solidFill>
                <a:latin typeface="Kozuka Mincho Pr6N H" pitchFamily="18" charset="-128"/>
                <a:ea typeface="Kozuka Mincho Pr6N H" pitchFamily="18" charset="-128"/>
                <a:cs typeface="Arial" pitchFamily="34" charset="0"/>
              </a:rPr>
              <a:t>Existing</a:t>
            </a:r>
            <a:r>
              <a:rPr lang="en-US" sz="3200" b="1" dirty="0" smtClean="0">
                <a:ln/>
                <a:solidFill>
                  <a:schemeClr val="accent6">
                    <a:lumMod val="75000"/>
                  </a:schemeClr>
                </a:solidFill>
                <a:latin typeface="Arial" pitchFamily="34" charset="0"/>
                <a:cs typeface="Arial" pitchFamily="34" charset="0"/>
              </a:rPr>
              <a:t> System.</a:t>
            </a:r>
            <a:endParaRPr lang="en-US" sz="3200" b="1" dirty="0">
              <a:ln/>
              <a:solidFill>
                <a:schemeClr val="accent6">
                  <a:lumMod val="75000"/>
                </a:schemeClr>
              </a:solidFill>
              <a:latin typeface="Arial" pitchFamily="34" charset="0"/>
              <a:cs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13" name="Slide Number Placeholder 12"/>
          <p:cNvSpPr>
            <a:spLocks noGrp="1"/>
          </p:cNvSpPr>
          <p:nvPr>
            <p:ph type="sldNum" sz="quarter" idx="12"/>
          </p:nvPr>
        </p:nvSpPr>
        <p:spPr/>
        <p:txBody>
          <a:bodyPr/>
          <a:lstStyle/>
          <a:p>
            <a:fld id="{EFEBF297-C7A9-4F2D-8AAA-69590CE1ABE4}" type="slidenum">
              <a:rPr lang="en-US" smtClean="0"/>
              <a:t>7</a:t>
            </a:fld>
            <a:endParaRPr lang="en-US"/>
          </a:p>
        </p:txBody>
      </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33600"/>
            <a:ext cx="4858554" cy="2971800"/>
          </a:xfrm>
          <a:prstGeom prst="rect">
            <a:avLst/>
          </a:prstGeom>
          <a:noFill/>
          <a:ln>
            <a:noFill/>
          </a:ln>
        </p:spPr>
      </p:pic>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5410197" y="2133600"/>
            <a:ext cx="3352801" cy="4176078"/>
          </a:xfrm>
          <a:prstGeom prst="rect">
            <a:avLst/>
          </a:prstGeom>
          <a:noFill/>
          <a:ln>
            <a:noFill/>
          </a:ln>
        </p:spPr>
      </p:pic>
    </p:spTree>
    <p:extLst>
      <p:ext uri="{BB962C8B-B14F-4D97-AF65-F5344CB8AC3E}">
        <p14:creationId xmlns:p14="http://schemas.microsoft.com/office/powerpoint/2010/main" val="808499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0" y="154546"/>
            <a:ext cx="7122016" cy="830997"/>
          </a:xfrm>
          <a:prstGeom prst="rect">
            <a:avLst/>
          </a:prstGeom>
          <a:noFill/>
        </p:spPr>
        <p:txBody>
          <a:bodyPr wrap="square" rtlCol="0">
            <a:spAutoFit/>
          </a:bodyPr>
          <a:lstStyle/>
          <a:p>
            <a:pPr algn="ctr"/>
            <a:r>
              <a:rPr lang="en-US" sz="4800" b="1" dirty="0" smtClean="0">
                <a:ln w="6600">
                  <a:solidFill>
                    <a:schemeClr val="accent2"/>
                  </a:solidFill>
                  <a:prstDash val="solid"/>
                </a:ln>
                <a:solidFill>
                  <a:srgbClr val="FFFFFF"/>
                </a:solidFill>
                <a:effectLst>
                  <a:outerShdw dist="38100" dir="2700000" algn="tl" rotWithShape="0">
                    <a:schemeClr val="accent2"/>
                  </a:outerShdw>
                </a:effectLst>
              </a:rPr>
              <a:t>1. Introduction</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Box 4"/>
          <p:cNvSpPr txBox="1"/>
          <p:nvPr/>
        </p:nvSpPr>
        <p:spPr>
          <a:xfrm>
            <a:off x="450046" y="1314891"/>
            <a:ext cx="3096600" cy="1077218"/>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3200" b="1" dirty="0" smtClean="0">
                <a:ln/>
                <a:solidFill>
                  <a:schemeClr val="accent6">
                    <a:lumMod val="75000"/>
                  </a:schemeClr>
                </a:solidFill>
                <a:latin typeface="Arial" pitchFamily="34" charset="0"/>
                <a:cs typeface="Arial" pitchFamily="34" charset="0"/>
              </a:rPr>
              <a:t>Summary</a:t>
            </a:r>
            <a:endParaRPr lang="en-US" sz="3200" b="1" dirty="0" smtClean="0">
              <a:ln/>
              <a:solidFill>
                <a:schemeClr val="accent6">
                  <a:lumMod val="75000"/>
                </a:schemeClr>
              </a:solidFill>
              <a:latin typeface="Arial" pitchFamily="34" charset="0"/>
              <a:cs typeface="Arial" pitchFamily="34" charset="0"/>
            </a:endParaRPr>
          </a:p>
          <a:p>
            <a:r>
              <a:rPr lang="en-US" sz="3200" b="1" dirty="0" smtClean="0">
                <a:ln/>
                <a:solidFill>
                  <a:schemeClr val="accent4"/>
                </a:solidFill>
                <a:latin typeface="Showcard Gothic" panose="04020904020102020604" pitchFamily="82" charset="0"/>
              </a:rPr>
              <a:t> </a:t>
            </a:r>
            <a:endParaRPr lang="en-US" sz="3200" b="1" dirty="0">
              <a:ln/>
              <a:solidFill>
                <a:schemeClr val="accent4"/>
              </a:solidFill>
              <a:latin typeface="Showcard Gothic" panose="04020904020102020604" pitchFamily="8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sp>
        <p:nvSpPr>
          <p:cNvPr id="15" name="Slide Number Placeholder 14"/>
          <p:cNvSpPr>
            <a:spLocks noGrp="1"/>
          </p:cNvSpPr>
          <p:nvPr>
            <p:ph type="sldNum" sz="quarter" idx="12"/>
          </p:nvPr>
        </p:nvSpPr>
        <p:spPr/>
        <p:txBody>
          <a:bodyPr/>
          <a:lstStyle/>
          <a:p>
            <a:fld id="{EFEBF297-C7A9-4F2D-8AAA-69590CE1ABE4}" type="slidenum">
              <a:rPr lang="en-US" smtClean="0"/>
              <a:t>8</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64386"/>
            <a:ext cx="4318458" cy="431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7400"/>
            <a:ext cx="3200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632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299" y="1362059"/>
            <a:ext cx="6426936" cy="516675"/>
          </a:xfrm>
        </p:spPr>
        <p:txBody>
          <a:bodyPr>
            <a:normAutofit fontScale="90000"/>
          </a:bodyPr>
          <a:lstStyle/>
          <a:p>
            <a:pPr algn="l"/>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2.1</a:t>
            </a:r>
            <a:r>
              <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 </a:t>
            </a: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Software </a:t>
            </a:r>
            <a:r>
              <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process </a:t>
            </a: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model</a:t>
            </a: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a:t>
            </a:r>
            <a:b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b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rPr>
              <a:t>RUP</a:t>
            </a:r>
            <a:endPar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VnCooper" panose="020B7200000000000000" pitchFamily="34" charset="0"/>
            </a:endParaRPr>
          </a:p>
        </p:txBody>
      </p:sp>
      <p:sp>
        <p:nvSpPr>
          <p:cNvPr id="3" name="Slide Number Placeholder 2"/>
          <p:cNvSpPr>
            <a:spLocks noGrp="1"/>
          </p:cNvSpPr>
          <p:nvPr>
            <p:ph type="sldNum" sz="quarter" idx="12"/>
          </p:nvPr>
        </p:nvSpPr>
        <p:spPr/>
        <p:txBody>
          <a:bodyPr/>
          <a:lstStyle/>
          <a:p>
            <a:fld id="{EFEBF297-C7A9-4F2D-8AAA-69590CE1ABE4}" type="slidenum">
              <a:rPr lang="en-US" smtClean="0"/>
              <a:t>9</a:t>
            </a:fld>
            <a:endParaRPr lang="en-US"/>
          </a:p>
        </p:txBody>
      </p:sp>
      <p:sp>
        <p:nvSpPr>
          <p:cNvPr id="5" name="TextBox 4"/>
          <p:cNvSpPr txBox="1"/>
          <p:nvPr/>
        </p:nvSpPr>
        <p:spPr>
          <a:xfrm>
            <a:off x="1030310" y="154546"/>
            <a:ext cx="7122016" cy="707886"/>
          </a:xfrm>
          <a:prstGeom prst="rect">
            <a:avLst/>
          </a:prstGeom>
          <a:noFill/>
        </p:spPr>
        <p:txBody>
          <a:bodyPr wrap="square" rtlCol="0">
            <a:spAutoFit/>
          </a:body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rPr>
              <a:t>2. Project management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 y="0"/>
            <a:ext cx="1496846" cy="1160345"/>
          </a:xfrm>
          <a:prstGeom prst="rect">
            <a:avLst/>
          </a:prstGeom>
        </p:spPr>
      </p:pic>
      <p:pic>
        <p:nvPicPr>
          <p:cNvPr id="7170" name="Picture 2" descr="C:\Users\TRANG\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255" y="2514600"/>
            <a:ext cx="455612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313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TotalTime>
  <Words>1297</Words>
  <Application>Microsoft Office PowerPoint</Application>
  <PresentationFormat>On-screen Show (4:3)</PresentationFormat>
  <Paragraphs>482</Paragraphs>
  <Slides>41</Slides>
  <Notes>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 Software process model. RUP</vt:lpstr>
      <vt:lpstr>RUP</vt:lpstr>
      <vt:lpstr>PowerPoint Presentation</vt:lpstr>
      <vt:lpstr>2.2. Team work. </vt:lpstr>
      <vt:lpstr>2.3. Tools. </vt:lpstr>
      <vt:lpstr>2.4. Techniques. </vt:lpstr>
      <vt:lpstr>PowerPoint Presentation</vt:lpstr>
      <vt:lpstr>2.6. WBS And Gantt Chart</vt:lpstr>
      <vt:lpstr>2.8. Risks. </vt:lpstr>
      <vt:lpstr>PowerPoint Presentation</vt:lpstr>
      <vt:lpstr>User</vt:lpstr>
      <vt:lpstr>3.2. User (Kids) </vt:lpstr>
      <vt:lpstr>PowerPoint Presentation</vt:lpstr>
      <vt:lpstr>PowerPoint Presentation</vt:lpstr>
      <vt:lpstr>PowerPoint Presentation</vt:lpstr>
      <vt:lpstr>PowerPoint Presentation</vt:lpstr>
      <vt:lpstr>4. System Detail Design</vt:lpstr>
      <vt:lpstr>PowerPoint Presentation</vt:lpstr>
      <vt:lpstr>PowerPoint Presentation</vt:lpstr>
      <vt:lpstr>PowerPoint Presentation</vt:lpstr>
      <vt:lpstr>4.4.Screen Flow </vt:lpstr>
      <vt:lpstr>4.5. Object Transition Diagram</vt:lpstr>
      <vt:lpstr>5.1. Test strategy. </vt:lpstr>
      <vt:lpstr>5.2. 3-Types of testing.</vt:lpstr>
      <vt:lpstr>5.3 Test process.</vt:lpstr>
      <vt:lpstr>5.4 Features to be tested.</vt:lpstr>
      <vt:lpstr>PowerPoint Presentation</vt:lpstr>
      <vt:lpstr>5.6 Bug list. </vt:lpstr>
      <vt:lpstr>5.7 Test Result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TRANG</dc:creator>
  <cp:lastModifiedBy>MINH TRANG</cp:lastModifiedBy>
  <cp:revision>19</cp:revision>
  <dcterms:created xsi:type="dcterms:W3CDTF">2014-12-19T03:27:47Z</dcterms:created>
  <dcterms:modified xsi:type="dcterms:W3CDTF">2014-12-19T07:08:43Z</dcterms:modified>
</cp:coreProperties>
</file>