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5" r:id="rId2"/>
    <p:sldId id="266" r:id="rId3"/>
    <p:sldId id="267" r:id="rId4"/>
    <p:sldId id="328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00" r:id="rId57"/>
    <p:sldId id="301" r:id="rId58"/>
    <p:sldId id="302" r:id="rId59"/>
    <p:sldId id="303" r:id="rId60"/>
    <p:sldId id="307" r:id="rId61"/>
    <p:sldId id="305" r:id="rId62"/>
    <p:sldId id="306" r:id="rId63"/>
    <p:sldId id="325" r:id="rId64"/>
    <p:sldId id="326" r:id="rId65"/>
    <p:sldId id="308" r:id="rId66"/>
    <p:sldId id="30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C16D6-1191-4A7E-A0D5-A369A0213DF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F51BC-4AE9-4F27-841C-858B636B536C}">
      <dgm:prSet phldrT="[Text]" custT="1"/>
      <dgm:spPr/>
      <dgm:t>
        <a:bodyPr/>
        <a:lstStyle/>
        <a:p>
          <a:r>
            <a:rPr lang="en-US" sz="2000" b="1" dirty="0" smtClean="0"/>
            <a:t>Introduction</a:t>
          </a:r>
          <a:endParaRPr lang="en-US" sz="2000" b="1" dirty="0"/>
        </a:p>
      </dgm:t>
    </dgm:pt>
    <dgm:pt modelId="{C5D00295-CBB3-4575-B5EE-868294CB7C4B}" type="parTrans" cxnId="{593DEE0A-8851-4747-983F-3C2C6824E67D}">
      <dgm:prSet/>
      <dgm:spPr/>
      <dgm:t>
        <a:bodyPr/>
        <a:lstStyle/>
        <a:p>
          <a:endParaRPr lang="en-US"/>
        </a:p>
      </dgm:t>
    </dgm:pt>
    <dgm:pt modelId="{FB05535C-39A8-4C3A-B346-E69D414623AE}" type="sibTrans" cxnId="{593DEE0A-8851-4747-983F-3C2C6824E67D}">
      <dgm:prSet/>
      <dgm:spPr/>
      <dgm:t>
        <a:bodyPr/>
        <a:lstStyle/>
        <a:p>
          <a:endParaRPr lang="en-US"/>
        </a:p>
      </dgm:t>
    </dgm:pt>
    <dgm:pt modelId="{76EEBB63-7788-4031-B1B8-5D390C559E3E}">
      <dgm:prSet phldrT="[Text]"/>
      <dgm:spPr/>
      <dgm:t>
        <a:bodyPr/>
        <a:lstStyle/>
        <a:p>
          <a:pPr algn="r"/>
          <a:r>
            <a:rPr lang="en-US" i="0" dirty="0" err="1" smtClean="0">
              <a:latin typeface="Broadway" pitchFamily="82" charset="0"/>
            </a:rPr>
            <a:t>HieuPT</a:t>
          </a:r>
          <a:endParaRPr lang="en-US" i="0" dirty="0">
            <a:latin typeface="Broadway" pitchFamily="82" charset="0"/>
          </a:endParaRPr>
        </a:p>
      </dgm:t>
    </dgm:pt>
    <dgm:pt modelId="{61D2085E-EF87-449F-B80D-130C2B8A5FF1}" type="parTrans" cxnId="{315C3876-AFF5-4CD0-9159-26C4DCC1FE16}">
      <dgm:prSet/>
      <dgm:spPr/>
      <dgm:t>
        <a:bodyPr/>
        <a:lstStyle/>
        <a:p>
          <a:endParaRPr lang="en-US"/>
        </a:p>
      </dgm:t>
    </dgm:pt>
    <dgm:pt modelId="{E8C6DD24-F241-4226-8882-27778B1CD7A8}" type="sibTrans" cxnId="{315C3876-AFF5-4CD0-9159-26C4DCC1FE16}">
      <dgm:prSet/>
      <dgm:spPr/>
      <dgm:t>
        <a:bodyPr/>
        <a:lstStyle/>
        <a:p>
          <a:endParaRPr lang="en-US"/>
        </a:p>
      </dgm:t>
    </dgm:pt>
    <dgm:pt modelId="{B722774A-850D-4E3D-9469-900E5C6DA785}">
      <dgm:prSet phldrT="[Text]" custT="1"/>
      <dgm:spPr/>
      <dgm:t>
        <a:bodyPr/>
        <a:lstStyle/>
        <a:p>
          <a:r>
            <a:rPr lang="en-US" sz="2000" b="1" dirty="0" smtClean="0"/>
            <a:t>Software Project Manager Plan</a:t>
          </a:r>
          <a:endParaRPr lang="en-US" sz="2000" b="1" dirty="0"/>
        </a:p>
      </dgm:t>
    </dgm:pt>
    <dgm:pt modelId="{0551E598-CDDF-4F82-9866-3DA85C59CD89}" type="parTrans" cxnId="{AE54B986-9D15-4E3C-BE87-C215B827F7D6}">
      <dgm:prSet/>
      <dgm:spPr/>
      <dgm:t>
        <a:bodyPr/>
        <a:lstStyle/>
        <a:p>
          <a:endParaRPr lang="en-US"/>
        </a:p>
      </dgm:t>
    </dgm:pt>
    <dgm:pt modelId="{EB3F77F3-2C9C-4F07-81BD-29185FC66B7E}" type="sibTrans" cxnId="{AE54B986-9D15-4E3C-BE87-C215B827F7D6}">
      <dgm:prSet/>
      <dgm:spPr/>
      <dgm:t>
        <a:bodyPr/>
        <a:lstStyle/>
        <a:p>
          <a:endParaRPr lang="en-US"/>
        </a:p>
      </dgm:t>
    </dgm:pt>
    <dgm:pt modelId="{34EB8F8C-354D-43BE-8852-41F3E24D5068}">
      <dgm:prSet phldrT="[Text]" custT="1"/>
      <dgm:spPr/>
      <dgm:t>
        <a:bodyPr/>
        <a:lstStyle/>
        <a:p>
          <a:r>
            <a:rPr lang="en-US" sz="2000" b="1" dirty="0" smtClean="0"/>
            <a:t>Software Requirement Specification</a:t>
          </a:r>
        </a:p>
      </dgm:t>
    </dgm:pt>
    <dgm:pt modelId="{64D5D0A2-A312-4E63-9779-60E5E56B43E1}" type="parTrans" cxnId="{E95BC842-516F-4FC1-A0EC-9E6B5399D9EE}">
      <dgm:prSet/>
      <dgm:spPr/>
      <dgm:t>
        <a:bodyPr/>
        <a:lstStyle/>
        <a:p>
          <a:endParaRPr lang="en-US"/>
        </a:p>
      </dgm:t>
    </dgm:pt>
    <dgm:pt modelId="{6BA3955B-637D-4B68-AE41-720E93D151B8}" type="sibTrans" cxnId="{E95BC842-516F-4FC1-A0EC-9E6B5399D9EE}">
      <dgm:prSet/>
      <dgm:spPr/>
      <dgm:t>
        <a:bodyPr/>
        <a:lstStyle/>
        <a:p>
          <a:endParaRPr lang="en-US"/>
        </a:p>
      </dgm:t>
    </dgm:pt>
    <dgm:pt modelId="{0F72FC9F-C625-40F4-80F6-11003BCC318D}">
      <dgm:prSet phldrT="[Text]" custT="1"/>
      <dgm:spPr/>
      <dgm:t>
        <a:bodyPr/>
        <a:lstStyle/>
        <a:p>
          <a:r>
            <a:rPr lang="en-US" sz="2000" b="1" dirty="0" smtClean="0"/>
            <a:t>Software</a:t>
          </a:r>
          <a:r>
            <a:rPr lang="en-US" sz="1900" b="1" dirty="0" smtClean="0"/>
            <a:t> Design Description</a:t>
          </a:r>
        </a:p>
      </dgm:t>
    </dgm:pt>
    <dgm:pt modelId="{A8ABEDD7-EC8A-466E-A216-4036411B1A4E}" type="parTrans" cxnId="{D9CD5CCB-EA8A-410B-A99F-3B7B125872AE}">
      <dgm:prSet/>
      <dgm:spPr/>
      <dgm:t>
        <a:bodyPr/>
        <a:lstStyle/>
        <a:p>
          <a:endParaRPr lang="en-US"/>
        </a:p>
      </dgm:t>
    </dgm:pt>
    <dgm:pt modelId="{87584FF1-7A15-4A92-8239-E1A298BC4936}" type="sibTrans" cxnId="{D9CD5CCB-EA8A-410B-A99F-3B7B125872AE}">
      <dgm:prSet/>
      <dgm:spPr/>
      <dgm:t>
        <a:bodyPr/>
        <a:lstStyle/>
        <a:p>
          <a:endParaRPr lang="en-US"/>
        </a:p>
      </dgm:t>
    </dgm:pt>
    <dgm:pt modelId="{3A5CAF7A-FDA4-4331-AE0C-2CC0D6243A11}">
      <dgm:prSet phldrT="[Text]" custT="1"/>
      <dgm:spPr/>
      <dgm:t>
        <a:bodyPr/>
        <a:lstStyle/>
        <a:p>
          <a:r>
            <a:rPr lang="en-US" sz="2000" b="1" dirty="0" smtClean="0"/>
            <a:t>Software</a:t>
          </a:r>
          <a:r>
            <a:rPr lang="en-US" sz="1900" b="1" dirty="0" smtClean="0"/>
            <a:t> Test Document</a:t>
          </a:r>
        </a:p>
      </dgm:t>
    </dgm:pt>
    <dgm:pt modelId="{5361A131-7B90-4A24-BF28-17BB44ED076F}" type="parTrans" cxnId="{2A8EABB6-8E4B-4AE6-8925-0D4804BA7C10}">
      <dgm:prSet/>
      <dgm:spPr/>
      <dgm:t>
        <a:bodyPr/>
        <a:lstStyle/>
        <a:p>
          <a:endParaRPr lang="en-US"/>
        </a:p>
      </dgm:t>
    </dgm:pt>
    <dgm:pt modelId="{AC8B08EB-92AC-4BE7-A84F-945AACBDCD80}" type="sibTrans" cxnId="{2A8EABB6-8E4B-4AE6-8925-0D4804BA7C10}">
      <dgm:prSet/>
      <dgm:spPr/>
      <dgm:t>
        <a:bodyPr/>
        <a:lstStyle/>
        <a:p>
          <a:endParaRPr lang="en-US"/>
        </a:p>
      </dgm:t>
    </dgm:pt>
    <dgm:pt modelId="{DE18E83D-2993-4ECF-A057-1DA3CD5CBE1F}">
      <dgm:prSet phldrT="[Text]"/>
      <dgm:spPr/>
      <dgm:t>
        <a:bodyPr/>
        <a:lstStyle/>
        <a:p>
          <a:pPr algn="r"/>
          <a:r>
            <a:rPr lang="en-US" i="0" dirty="0" err="1" smtClean="0">
              <a:latin typeface="Broadway" pitchFamily="82" charset="0"/>
            </a:rPr>
            <a:t>NghiaLC</a:t>
          </a:r>
          <a:endParaRPr lang="en-US" i="0" dirty="0">
            <a:latin typeface="Broadway" pitchFamily="82" charset="0"/>
          </a:endParaRPr>
        </a:p>
      </dgm:t>
    </dgm:pt>
    <dgm:pt modelId="{E246E638-CD50-48BC-9988-257A2BCF0462}" type="parTrans" cxnId="{A92256EF-9E70-4318-8D81-E0FA7A5FF86D}">
      <dgm:prSet/>
      <dgm:spPr/>
      <dgm:t>
        <a:bodyPr/>
        <a:lstStyle/>
        <a:p>
          <a:endParaRPr lang="en-US"/>
        </a:p>
      </dgm:t>
    </dgm:pt>
    <dgm:pt modelId="{902CFECA-1E77-4BA9-9027-3CFE70C2BA27}" type="sibTrans" cxnId="{A92256EF-9E70-4318-8D81-E0FA7A5FF86D}">
      <dgm:prSet/>
      <dgm:spPr/>
      <dgm:t>
        <a:bodyPr/>
        <a:lstStyle/>
        <a:p>
          <a:endParaRPr lang="en-US"/>
        </a:p>
      </dgm:t>
    </dgm:pt>
    <dgm:pt modelId="{2DBAA7D2-0D8B-4B90-A9C0-DDA36843541E}">
      <dgm:prSet phldrT="[Text]"/>
      <dgm:spPr/>
      <dgm:t>
        <a:bodyPr/>
        <a:lstStyle/>
        <a:p>
          <a:pPr algn="r"/>
          <a:r>
            <a:rPr lang="en-US" i="0" dirty="0" err="1" smtClean="0">
              <a:latin typeface="Broadway" pitchFamily="82" charset="0"/>
            </a:rPr>
            <a:t>HieuPT</a:t>
          </a:r>
          <a:endParaRPr lang="en-US" i="0" dirty="0" smtClean="0">
            <a:latin typeface="Broadway" pitchFamily="82" charset="0"/>
          </a:endParaRPr>
        </a:p>
      </dgm:t>
    </dgm:pt>
    <dgm:pt modelId="{AC12722A-373C-4EFE-BCD8-DF847670EACB}" type="parTrans" cxnId="{6B85BFA7-B3AD-4592-BC6C-4E12AF118A3E}">
      <dgm:prSet/>
      <dgm:spPr/>
      <dgm:t>
        <a:bodyPr/>
        <a:lstStyle/>
        <a:p>
          <a:endParaRPr lang="en-US"/>
        </a:p>
      </dgm:t>
    </dgm:pt>
    <dgm:pt modelId="{BCF8CFD6-C487-46A4-A054-2C247BE6FB91}" type="sibTrans" cxnId="{6B85BFA7-B3AD-4592-BC6C-4E12AF118A3E}">
      <dgm:prSet/>
      <dgm:spPr/>
      <dgm:t>
        <a:bodyPr/>
        <a:lstStyle/>
        <a:p>
          <a:endParaRPr lang="en-US"/>
        </a:p>
      </dgm:t>
    </dgm:pt>
    <dgm:pt modelId="{2FA1EC5B-57AA-4663-8ABA-F3E3D3D0AC98}">
      <dgm:prSet phldrT="[Text]"/>
      <dgm:spPr/>
      <dgm:t>
        <a:bodyPr/>
        <a:lstStyle/>
        <a:p>
          <a:pPr algn="r"/>
          <a:r>
            <a:rPr lang="en-US" i="0" dirty="0" err="1" smtClean="0">
              <a:latin typeface="Broadway" pitchFamily="82" charset="0"/>
            </a:rPr>
            <a:t>AnhHT</a:t>
          </a:r>
          <a:r>
            <a:rPr lang="en-US" i="0" dirty="0" smtClean="0">
              <a:latin typeface="Broadway" pitchFamily="82" charset="0"/>
            </a:rPr>
            <a:t> &amp; </a:t>
          </a:r>
          <a:r>
            <a:rPr lang="en-US" i="0" dirty="0" err="1" smtClean="0">
              <a:latin typeface="Broadway" pitchFamily="82" charset="0"/>
            </a:rPr>
            <a:t>NhanVD</a:t>
          </a:r>
          <a:endParaRPr lang="en-US" i="0" dirty="0" smtClean="0">
            <a:latin typeface="Broadway" pitchFamily="82" charset="0"/>
          </a:endParaRPr>
        </a:p>
      </dgm:t>
    </dgm:pt>
    <dgm:pt modelId="{FAD4F252-F82F-47FB-8428-36E5ABFDB4D7}" type="parTrans" cxnId="{B225E16C-D110-4C2C-9C93-D4035D68F89E}">
      <dgm:prSet/>
      <dgm:spPr/>
      <dgm:t>
        <a:bodyPr/>
        <a:lstStyle/>
        <a:p>
          <a:endParaRPr lang="en-US"/>
        </a:p>
      </dgm:t>
    </dgm:pt>
    <dgm:pt modelId="{F3D38599-128B-40A7-86D4-3AEC2449C7A1}" type="sibTrans" cxnId="{B225E16C-D110-4C2C-9C93-D4035D68F89E}">
      <dgm:prSet/>
      <dgm:spPr/>
      <dgm:t>
        <a:bodyPr/>
        <a:lstStyle/>
        <a:p>
          <a:endParaRPr lang="en-US"/>
        </a:p>
      </dgm:t>
    </dgm:pt>
    <dgm:pt modelId="{664FB9D5-83CF-4BCA-9E84-A10899929007}">
      <dgm:prSet phldrT="[Text]"/>
      <dgm:spPr/>
      <dgm:t>
        <a:bodyPr/>
        <a:lstStyle/>
        <a:p>
          <a:r>
            <a:rPr lang="en-US" b="1" dirty="0" smtClean="0"/>
            <a:t>Demo</a:t>
          </a:r>
        </a:p>
      </dgm:t>
    </dgm:pt>
    <dgm:pt modelId="{8A97A35F-94DA-4EF2-9E76-DA3E76096417}" type="parTrans" cxnId="{D23D5973-24A5-478C-994D-AA6127BCF70B}">
      <dgm:prSet/>
      <dgm:spPr/>
      <dgm:t>
        <a:bodyPr/>
        <a:lstStyle/>
        <a:p>
          <a:endParaRPr lang="en-US"/>
        </a:p>
      </dgm:t>
    </dgm:pt>
    <dgm:pt modelId="{DDF92320-EA75-4706-B251-AB3E7C51FB9B}" type="sibTrans" cxnId="{D23D5973-24A5-478C-994D-AA6127BCF70B}">
      <dgm:prSet/>
      <dgm:spPr/>
      <dgm:t>
        <a:bodyPr/>
        <a:lstStyle/>
        <a:p>
          <a:endParaRPr lang="en-US"/>
        </a:p>
      </dgm:t>
    </dgm:pt>
    <dgm:pt modelId="{97DAC0F7-6737-4C5D-A0A5-7A4369542C36}">
      <dgm:prSet phldrT="[Text]"/>
      <dgm:spPr/>
      <dgm:t>
        <a:bodyPr/>
        <a:lstStyle/>
        <a:p>
          <a:pPr algn="r"/>
          <a:r>
            <a:rPr lang="en-US" i="0" dirty="0" err="1" smtClean="0">
              <a:latin typeface="Broadway" pitchFamily="82" charset="0"/>
            </a:rPr>
            <a:t>TuanTA</a:t>
          </a:r>
          <a:endParaRPr lang="en-US" i="0" dirty="0" smtClean="0">
            <a:latin typeface="Broadway" pitchFamily="82" charset="0"/>
          </a:endParaRPr>
        </a:p>
      </dgm:t>
    </dgm:pt>
    <dgm:pt modelId="{AE62A2F0-5DB9-4299-8A1A-F842702F7036}" type="parTrans" cxnId="{6E919368-A8D2-4D6A-8513-A7ADF3608789}">
      <dgm:prSet/>
      <dgm:spPr/>
      <dgm:t>
        <a:bodyPr/>
        <a:lstStyle/>
        <a:p>
          <a:endParaRPr lang="en-US"/>
        </a:p>
      </dgm:t>
    </dgm:pt>
    <dgm:pt modelId="{30F6080C-9EE5-4CB9-960A-8D345021D27E}" type="sibTrans" cxnId="{6E919368-A8D2-4D6A-8513-A7ADF3608789}">
      <dgm:prSet/>
      <dgm:spPr/>
      <dgm:t>
        <a:bodyPr/>
        <a:lstStyle/>
        <a:p>
          <a:endParaRPr lang="en-US"/>
        </a:p>
      </dgm:t>
    </dgm:pt>
    <dgm:pt modelId="{CA878BF9-DECC-4351-B68D-D2629D737098}" type="pres">
      <dgm:prSet presAssocID="{BFCC16D6-1191-4A7E-A0D5-A369A0213D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20D26-3B6E-4534-9122-9EE8D24F178C}" type="pres">
      <dgm:prSet presAssocID="{34CF51BC-4AE9-4F27-841C-858B636B536C}" presName="parentText" presStyleLbl="node1" presStyleIdx="0" presStyleCnt="6" custLinFactNeighborX="-926" custLinFactNeighborY="-19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52ACE-438F-47CF-81D8-07D3853A66E9}" type="pres">
      <dgm:prSet presAssocID="{34CF51BC-4AE9-4F27-841C-858B636B536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9B515-1F7E-449A-82EA-264766EBC8B2}" type="pres">
      <dgm:prSet presAssocID="{B722774A-850D-4E3D-9469-900E5C6DA7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44CB5-62AE-475E-8730-1E7704F61E1F}" type="pres">
      <dgm:prSet presAssocID="{B722774A-850D-4E3D-9469-900E5C6DA785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8D1D3-00F2-4A41-86FC-F1BA47CA9747}" type="pres">
      <dgm:prSet presAssocID="{34EB8F8C-354D-43BE-8852-41F3E24D506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75C08-DA39-4B73-BFCD-DA9458DB989B}" type="pres">
      <dgm:prSet presAssocID="{34EB8F8C-354D-43BE-8852-41F3E24D5068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6B61D-49A4-4E2A-9BAD-632157B2D644}" type="pres">
      <dgm:prSet presAssocID="{0F72FC9F-C625-40F4-80F6-11003BCC318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0AF3A-A7D4-4CEC-972E-BA0A5A93093A}" type="pres">
      <dgm:prSet presAssocID="{0F72FC9F-C625-40F4-80F6-11003BCC318D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0E70A-F8D1-49FF-BF4B-048C0CC1D720}" type="pres">
      <dgm:prSet presAssocID="{3A5CAF7A-FDA4-4331-AE0C-2CC0D6243A1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FD2FE-584C-4E23-B7F4-AF545F667255}" type="pres">
      <dgm:prSet presAssocID="{3A5CAF7A-FDA4-4331-AE0C-2CC0D6243A1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A478C-1618-43C0-AD4A-B84271FC52EF}" type="pres">
      <dgm:prSet presAssocID="{664FB9D5-83CF-4BCA-9E84-A1089992900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2C759-45BD-4837-9E40-61EF2F12F090}" type="presOf" srcId="{DE18E83D-2993-4ECF-A057-1DA3CD5CBE1F}" destId="{B1C44CB5-62AE-475E-8730-1E7704F61E1F}" srcOrd="0" destOrd="0" presId="urn:microsoft.com/office/officeart/2005/8/layout/vList2"/>
    <dgm:cxn modelId="{B225E16C-D110-4C2C-9C93-D4035D68F89E}" srcId="{0F72FC9F-C625-40F4-80F6-11003BCC318D}" destId="{2FA1EC5B-57AA-4663-8ABA-F3E3D3D0AC98}" srcOrd="0" destOrd="0" parTransId="{FAD4F252-F82F-47FB-8428-36E5ABFDB4D7}" sibTransId="{F3D38599-128B-40A7-86D4-3AEC2449C7A1}"/>
    <dgm:cxn modelId="{843E1D9B-343A-4171-B809-5C787CA012E0}" type="presOf" srcId="{34CF51BC-4AE9-4F27-841C-858B636B536C}" destId="{49220D26-3B6E-4534-9122-9EE8D24F178C}" srcOrd="0" destOrd="0" presId="urn:microsoft.com/office/officeart/2005/8/layout/vList2"/>
    <dgm:cxn modelId="{AE54B986-9D15-4E3C-BE87-C215B827F7D6}" srcId="{BFCC16D6-1191-4A7E-A0D5-A369A0213DF6}" destId="{B722774A-850D-4E3D-9469-900E5C6DA785}" srcOrd="1" destOrd="0" parTransId="{0551E598-CDDF-4F82-9866-3DA85C59CD89}" sibTransId="{EB3F77F3-2C9C-4F07-81BD-29185FC66B7E}"/>
    <dgm:cxn modelId="{BFA58DA5-CEEB-4C44-AB27-97C17146A1C1}" type="presOf" srcId="{0F72FC9F-C625-40F4-80F6-11003BCC318D}" destId="{E8A6B61D-49A4-4E2A-9BAD-632157B2D644}" srcOrd="0" destOrd="0" presId="urn:microsoft.com/office/officeart/2005/8/layout/vList2"/>
    <dgm:cxn modelId="{6B85BFA7-B3AD-4592-BC6C-4E12AF118A3E}" srcId="{34EB8F8C-354D-43BE-8852-41F3E24D5068}" destId="{2DBAA7D2-0D8B-4B90-A9C0-DDA36843541E}" srcOrd="0" destOrd="0" parTransId="{AC12722A-373C-4EFE-BCD8-DF847670EACB}" sibTransId="{BCF8CFD6-C487-46A4-A054-2C247BE6FB91}"/>
    <dgm:cxn modelId="{A92256EF-9E70-4318-8D81-E0FA7A5FF86D}" srcId="{B722774A-850D-4E3D-9469-900E5C6DA785}" destId="{DE18E83D-2993-4ECF-A057-1DA3CD5CBE1F}" srcOrd="0" destOrd="0" parTransId="{E246E638-CD50-48BC-9988-257A2BCF0462}" sibTransId="{902CFECA-1E77-4BA9-9027-3CFE70C2BA27}"/>
    <dgm:cxn modelId="{315C3876-AFF5-4CD0-9159-26C4DCC1FE16}" srcId="{34CF51BC-4AE9-4F27-841C-858B636B536C}" destId="{76EEBB63-7788-4031-B1B8-5D390C559E3E}" srcOrd="0" destOrd="0" parTransId="{61D2085E-EF87-449F-B80D-130C2B8A5FF1}" sibTransId="{E8C6DD24-F241-4226-8882-27778B1CD7A8}"/>
    <dgm:cxn modelId="{94C509F0-992D-4037-8513-CB5614F1BE65}" type="presOf" srcId="{BFCC16D6-1191-4A7E-A0D5-A369A0213DF6}" destId="{CA878BF9-DECC-4351-B68D-D2629D737098}" srcOrd="0" destOrd="0" presId="urn:microsoft.com/office/officeart/2005/8/layout/vList2"/>
    <dgm:cxn modelId="{B57FAFC0-6B24-43BB-9402-817C5199B215}" type="presOf" srcId="{664FB9D5-83CF-4BCA-9E84-A10899929007}" destId="{955A478C-1618-43C0-AD4A-B84271FC52EF}" srcOrd="0" destOrd="0" presId="urn:microsoft.com/office/officeart/2005/8/layout/vList2"/>
    <dgm:cxn modelId="{10195C9A-95AB-4DC5-8ADD-136E4FAD66E9}" type="presOf" srcId="{2FA1EC5B-57AA-4663-8ABA-F3E3D3D0AC98}" destId="{5110AF3A-A7D4-4CEC-972E-BA0A5A93093A}" srcOrd="0" destOrd="0" presId="urn:microsoft.com/office/officeart/2005/8/layout/vList2"/>
    <dgm:cxn modelId="{E95BC842-516F-4FC1-A0EC-9E6B5399D9EE}" srcId="{BFCC16D6-1191-4A7E-A0D5-A369A0213DF6}" destId="{34EB8F8C-354D-43BE-8852-41F3E24D5068}" srcOrd="2" destOrd="0" parTransId="{64D5D0A2-A312-4E63-9779-60E5E56B43E1}" sibTransId="{6BA3955B-637D-4B68-AE41-720E93D151B8}"/>
    <dgm:cxn modelId="{61945924-66E7-400D-BA02-BAE365EBDEEE}" type="presOf" srcId="{97DAC0F7-6737-4C5D-A0A5-7A4369542C36}" destId="{86AFD2FE-584C-4E23-B7F4-AF545F667255}" srcOrd="0" destOrd="0" presId="urn:microsoft.com/office/officeart/2005/8/layout/vList2"/>
    <dgm:cxn modelId="{6F23DD14-5E1B-461E-8B55-49D16C350155}" type="presOf" srcId="{B722774A-850D-4E3D-9469-900E5C6DA785}" destId="{DCD9B515-1F7E-449A-82EA-264766EBC8B2}" srcOrd="0" destOrd="0" presId="urn:microsoft.com/office/officeart/2005/8/layout/vList2"/>
    <dgm:cxn modelId="{6E919368-A8D2-4D6A-8513-A7ADF3608789}" srcId="{3A5CAF7A-FDA4-4331-AE0C-2CC0D6243A11}" destId="{97DAC0F7-6737-4C5D-A0A5-7A4369542C36}" srcOrd="0" destOrd="0" parTransId="{AE62A2F0-5DB9-4299-8A1A-F842702F7036}" sibTransId="{30F6080C-9EE5-4CB9-960A-8D345021D27E}"/>
    <dgm:cxn modelId="{2ACE7863-6688-438E-B8B3-FE2E77B4CE56}" type="presOf" srcId="{34EB8F8C-354D-43BE-8852-41F3E24D5068}" destId="{9EB8D1D3-00F2-4A41-86FC-F1BA47CA9747}" srcOrd="0" destOrd="0" presId="urn:microsoft.com/office/officeart/2005/8/layout/vList2"/>
    <dgm:cxn modelId="{1F750254-082C-452D-A32B-47E3658D2E9C}" type="presOf" srcId="{2DBAA7D2-0D8B-4B90-A9C0-DDA36843541E}" destId="{64275C08-DA39-4B73-BFCD-DA9458DB989B}" srcOrd="0" destOrd="0" presId="urn:microsoft.com/office/officeart/2005/8/layout/vList2"/>
    <dgm:cxn modelId="{2A8EABB6-8E4B-4AE6-8925-0D4804BA7C10}" srcId="{BFCC16D6-1191-4A7E-A0D5-A369A0213DF6}" destId="{3A5CAF7A-FDA4-4331-AE0C-2CC0D6243A11}" srcOrd="4" destOrd="0" parTransId="{5361A131-7B90-4A24-BF28-17BB44ED076F}" sibTransId="{AC8B08EB-92AC-4BE7-A84F-945AACBDCD80}"/>
    <dgm:cxn modelId="{D9CD5CCB-EA8A-410B-A99F-3B7B125872AE}" srcId="{BFCC16D6-1191-4A7E-A0D5-A369A0213DF6}" destId="{0F72FC9F-C625-40F4-80F6-11003BCC318D}" srcOrd="3" destOrd="0" parTransId="{A8ABEDD7-EC8A-466E-A216-4036411B1A4E}" sibTransId="{87584FF1-7A15-4A92-8239-E1A298BC4936}"/>
    <dgm:cxn modelId="{D23D5973-24A5-478C-994D-AA6127BCF70B}" srcId="{BFCC16D6-1191-4A7E-A0D5-A369A0213DF6}" destId="{664FB9D5-83CF-4BCA-9E84-A10899929007}" srcOrd="5" destOrd="0" parTransId="{8A97A35F-94DA-4EF2-9E76-DA3E76096417}" sibTransId="{DDF92320-EA75-4706-B251-AB3E7C51FB9B}"/>
    <dgm:cxn modelId="{593DEE0A-8851-4747-983F-3C2C6824E67D}" srcId="{BFCC16D6-1191-4A7E-A0D5-A369A0213DF6}" destId="{34CF51BC-4AE9-4F27-841C-858B636B536C}" srcOrd="0" destOrd="0" parTransId="{C5D00295-CBB3-4575-B5EE-868294CB7C4B}" sibTransId="{FB05535C-39A8-4C3A-B346-E69D414623AE}"/>
    <dgm:cxn modelId="{3AA3A2A5-BFD5-4473-8370-EA3AE754E065}" type="presOf" srcId="{3A5CAF7A-FDA4-4331-AE0C-2CC0D6243A11}" destId="{F3D0E70A-F8D1-49FF-BF4B-048C0CC1D720}" srcOrd="0" destOrd="0" presId="urn:microsoft.com/office/officeart/2005/8/layout/vList2"/>
    <dgm:cxn modelId="{74745100-5511-47D7-8D3B-C93878068393}" type="presOf" srcId="{76EEBB63-7788-4031-B1B8-5D390C559E3E}" destId="{59E52ACE-438F-47CF-81D8-07D3853A66E9}" srcOrd="0" destOrd="0" presId="urn:microsoft.com/office/officeart/2005/8/layout/vList2"/>
    <dgm:cxn modelId="{B4BC26A0-C0B8-4106-A43A-9909F2D1AEA5}" type="presParOf" srcId="{CA878BF9-DECC-4351-B68D-D2629D737098}" destId="{49220D26-3B6E-4534-9122-9EE8D24F178C}" srcOrd="0" destOrd="0" presId="urn:microsoft.com/office/officeart/2005/8/layout/vList2"/>
    <dgm:cxn modelId="{6EF38834-973E-4EE1-9E3C-EF4494E94F62}" type="presParOf" srcId="{CA878BF9-DECC-4351-B68D-D2629D737098}" destId="{59E52ACE-438F-47CF-81D8-07D3853A66E9}" srcOrd="1" destOrd="0" presId="urn:microsoft.com/office/officeart/2005/8/layout/vList2"/>
    <dgm:cxn modelId="{D8EB4B09-23EE-4A06-9A6A-DF807F7C50BA}" type="presParOf" srcId="{CA878BF9-DECC-4351-B68D-D2629D737098}" destId="{DCD9B515-1F7E-449A-82EA-264766EBC8B2}" srcOrd="2" destOrd="0" presId="urn:microsoft.com/office/officeart/2005/8/layout/vList2"/>
    <dgm:cxn modelId="{9E621ACE-6F11-4AF3-87DD-AA97AFBBA610}" type="presParOf" srcId="{CA878BF9-DECC-4351-B68D-D2629D737098}" destId="{B1C44CB5-62AE-475E-8730-1E7704F61E1F}" srcOrd="3" destOrd="0" presId="urn:microsoft.com/office/officeart/2005/8/layout/vList2"/>
    <dgm:cxn modelId="{E674B441-1DCE-427C-9AC0-E41707738C98}" type="presParOf" srcId="{CA878BF9-DECC-4351-B68D-D2629D737098}" destId="{9EB8D1D3-00F2-4A41-86FC-F1BA47CA9747}" srcOrd="4" destOrd="0" presId="urn:microsoft.com/office/officeart/2005/8/layout/vList2"/>
    <dgm:cxn modelId="{59A8B46B-8C4F-4D5D-881D-65FB2D68AD6B}" type="presParOf" srcId="{CA878BF9-DECC-4351-B68D-D2629D737098}" destId="{64275C08-DA39-4B73-BFCD-DA9458DB989B}" srcOrd="5" destOrd="0" presId="urn:microsoft.com/office/officeart/2005/8/layout/vList2"/>
    <dgm:cxn modelId="{2C3803B2-2519-4945-A503-CBD0EBA3AF73}" type="presParOf" srcId="{CA878BF9-DECC-4351-B68D-D2629D737098}" destId="{E8A6B61D-49A4-4E2A-9BAD-632157B2D644}" srcOrd="6" destOrd="0" presId="urn:microsoft.com/office/officeart/2005/8/layout/vList2"/>
    <dgm:cxn modelId="{6DA5700A-4757-43FE-B243-F744F9BA2214}" type="presParOf" srcId="{CA878BF9-DECC-4351-B68D-D2629D737098}" destId="{5110AF3A-A7D4-4CEC-972E-BA0A5A93093A}" srcOrd="7" destOrd="0" presId="urn:microsoft.com/office/officeart/2005/8/layout/vList2"/>
    <dgm:cxn modelId="{2F3CD7EF-0BAD-455E-A432-9682C56F073D}" type="presParOf" srcId="{CA878BF9-DECC-4351-B68D-D2629D737098}" destId="{F3D0E70A-F8D1-49FF-BF4B-048C0CC1D720}" srcOrd="8" destOrd="0" presId="urn:microsoft.com/office/officeart/2005/8/layout/vList2"/>
    <dgm:cxn modelId="{17833F2C-868A-4BA0-9229-D20810AC5F96}" type="presParOf" srcId="{CA878BF9-DECC-4351-B68D-D2629D737098}" destId="{86AFD2FE-584C-4E23-B7F4-AF545F667255}" srcOrd="9" destOrd="0" presId="urn:microsoft.com/office/officeart/2005/8/layout/vList2"/>
    <dgm:cxn modelId="{7280FEA0-31D3-4CF4-A98F-B9139E7AFE9C}" type="presParOf" srcId="{CA878BF9-DECC-4351-B68D-D2629D737098}" destId="{955A478C-1618-43C0-AD4A-B84271FC52E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89F4B-4F60-49A2-98BA-A666CF2AB57A}" type="doc">
      <dgm:prSet loTypeId="urn:microsoft.com/office/officeart/2008/layout/Vertical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81EF7-E6A7-4821-AC2B-D0CDDBE7A045}">
      <dgm:prSet phldrT="[Text]"/>
      <dgm:spPr/>
      <dgm:t>
        <a:bodyPr/>
        <a:lstStyle/>
        <a:p>
          <a:endParaRPr lang="en-US" dirty="0"/>
        </a:p>
      </dgm:t>
    </dgm:pt>
    <dgm:pt modelId="{11B0DC4C-4C2C-4AB5-9BAE-8F6E3A299BE1}" type="parTrans" cxnId="{0C66F1CC-DE75-4686-82D7-D0C59927D820}">
      <dgm:prSet/>
      <dgm:spPr/>
      <dgm:t>
        <a:bodyPr/>
        <a:lstStyle/>
        <a:p>
          <a:endParaRPr lang="en-US"/>
        </a:p>
      </dgm:t>
    </dgm:pt>
    <dgm:pt modelId="{7F3A4149-8963-4155-B402-4568EC7C121E}" type="sibTrans" cxnId="{0C66F1CC-DE75-4686-82D7-D0C59927D820}">
      <dgm:prSet/>
      <dgm:spPr/>
      <dgm:t>
        <a:bodyPr/>
        <a:lstStyle/>
        <a:p>
          <a:endParaRPr lang="en-US"/>
        </a:p>
      </dgm:t>
    </dgm:pt>
    <dgm:pt modelId="{D3A6B78A-47FA-41D9-BCF3-9D3C8670DF08}">
      <dgm:prSet phldrT="[Text]"/>
      <dgm:spPr/>
      <dgm:t>
        <a:bodyPr/>
        <a:lstStyle/>
        <a:p>
          <a:r>
            <a:rPr lang="en-US" dirty="0" smtClean="0"/>
            <a:t>Functional Requirements</a:t>
          </a:r>
          <a:endParaRPr lang="en-US" dirty="0"/>
        </a:p>
      </dgm:t>
    </dgm:pt>
    <dgm:pt modelId="{C2D4D5F3-F173-439A-BDA0-C77E6AB40C8D}" type="parTrans" cxnId="{BFCED2C8-7020-4059-9456-A9702B0C3DD0}">
      <dgm:prSet/>
      <dgm:spPr/>
      <dgm:t>
        <a:bodyPr/>
        <a:lstStyle/>
        <a:p>
          <a:endParaRPr lang="en-US"/>
        </a:p>
      </dgm:t>
    </dgm:pt>
    <dgm:pt modelId="{0A99BE6C-C189-4C21-9993-A3A2E2A5DEBA}" type="sibTrans" cxnId="{BFCED2C8-7020-4059-9456-A9702B0C3DD0}">
      <dgm:prSet/>
      <dgm:spPr/>
      <dgm:t>
        <a:bodyPr/>
        <a:lstStyle/>
        <a:p>
          <a:endParaRPr lang="en-US"/>
        </a:p>
      </dgm:t>
    </dgm:pt>
    <dgm:pt modelId="{D0134F7D-116A-4A2F-877F-B0A389C8F95E}">
      <dgm:prSet phldrT="[Text]"/>
      <dgm:spPr/>
      <dgm:t>
        <a:bodyPr/>
        <a:lstStyle/>
        <a:p>
          <a:endParaRPr lang="en-US" dirty="0"/>
        </a:p>
      </dgm:t>
    </dgm:pt>
    <dgm:pt modelId="{00D6794E-4779-4618-8609-D480787185A1}" type="parTrans" cxnId="{7ED1A54C-C37E-4192-8C42-92DBE1300C80}">
      <dgm:prSet/>
      <dgm:spPr/>
      <dgm:t>
        <a:bodyPr/>
        <a:lstStyle/>
        <a:p>
          <a:endParaRPr lang="en-US"/>
        </a:p>
      </dgm:t>
    </dgm:pt>
    <dgm:pt modelId="{4846B45F-8BCD-4B32-967A-B109FDEF4B78}" type="sibTrans" cxnId="{7ED1A54C-C37E-4192-8C42-92DBE1300C80}">
      <dgm:prSet/>
      <dgm:spPr/>
      <dgm:t>
        <a:bodyPr/>
        <a:lstStyle/>
        <a:p>
          <a:endParaRPr lang="en-US"/>
        </a:p>
      </dgm:t>
    </dgm:pt>
    <dgm:pt modelId="{53E06A11-687B-4794-B2C8-F05996566A82}">
      <dgm:prSet phldrT="[Text]"/>
      <dgm:spPr/>
      <dgm:t>
        <a:bodyPr/>
        <a:lstStyle/>
        <a:p>
          <a:r>
            <a:rPr lang="en-US" dirty="0" smtClean="0"/>
            <a:t>Entity Relationship Diagram (ERD)</a:t>
          </a:r>
          <a:endParaRPr lang="en-US" dirty="0"/>
        </a:p>
      </dgm:t>
    </dgm:pt>
    <dgm:pt modelId="{69BD594D-A80D-474C-A81B-59B3B8C96D35}" type="parTrans" cxnId="{257F440B-E607-4C09-8F91-6820625DE565}">
      <dgm:prSet/>
      <dgm:spPr/>
      <dgm:t>
        <a:bodyPr/>
        <a:lstStyle/>
        <a:p>
          <a:endParaRPr lang="en-US"/>
        </a:p>
      </dgm:t>
    </dgm:pt>
    <dgm:pt modelId="{7D8F76A2-9401-46E2-A320-02EBB576B708}" type="sibTrans" cxnId="{257F440B-E607-4C09-8F91-6820625DE565}">
      <dgm:prSet/>
      <dgm:spPr/>
      <dgm:t>
        <a:bodyPr/>
        <a:lstStyle/>
        <a:p>
          <a:endParaRPr lang="en-US"/>
        </a:p>
      </dgm:t>
    </dgm:pt>
    <dgm:pt modelId="{8EF43469-C222-4C3C-8722-06CABF562766}">
      <dgm:prSet phldrT="[Text]"/>
      <dgm:spPr/>
      <dgm:t>
        <a:bodyPr/>
        <a:lstStyle/>
        <a:p>
          <a:r>
            <a:rPr lang="en-US" dirty="0" smtClean="0"/>
            <a:t>Non-Functional Requirements </a:t>
          </a:r>
          <a:endParaRPr lang="en-US" dirty="0"/>
        </a:p>
      </dgm:t>
    </dgm:pt>
    <dgm:pt modelId="{B4B8FD67-E10E-481F-A4B2-F00B8ED8306F}" type="sibTrans" cxnId="{3794F89A-185E-42D5-9D5C-90018CACA09E}">
      <dgm:prSet/>
      <dgm:spPr/>
      <dgm:t>
        <a:bodyPr/>
        <a:lstStyle/>
        <a:p>
          <a:endParaRPr lang="en-US"/>
        </a:p>
      </dgm:t>
    </dgm:pt>
    <dgm:pt modelId="{BED9095E-32B2-481A-B5E0-31AE4D4A0535}" type="parTrans" cxnId="{3794F89A-185E-42D5-9D5C-90018CACA09E}">
      <dgm:prSet/>
      <dgm:spPr/>
      <dgm:t>
        <a:bodyPr/>
        <a:lstStyle/>
        <a:p>
          <a:endParaRPr lang="en-US"/>
        </a:p>
      </dgm:t>
    </dgm:pt>
    <dgm:pt modelId="{E04D7233-94AD-4619-8D09-DB115CEC2B96}">
      <dgm:prSet phldrT="[Text]"/>
      <dgm:spPr/>
      <dgm:t>
        <a:bodyPr/>
        <a:lstStyle/>
        <a:p>
          <a:endParaRPr lang="en-US" dirty="0"/>
        </a:p>
      </dgm:t>
    </dgm:pt>
    <dgm:pt modelId="{E3528217-3722-4563-8161-EEBDF0FE98CC}" type="sibTrans" cxnId="{7951DBD6-A7AC-41E4-BE02-05D2BDBFC7AD}">
      <dgm:prSet/>
      <dgm:spPr/>
      <dgm:t>
        <a:bodyPr/>
        <a:lstStyle/>
        <a:p>
          <a:endParaRPr lang="en-US"/>
        </a:p>
      </dgm:t>
    </dgm:pt>
    <dgm:pt modelId="{9B62694D-E214-4525-B13D-9E3778D3F033}" type="parTrans" cxnId="{7951DBD6-A7AC-41E4-BE02-05D2BDBFC7AD}">
      <dgm:prSet/>
      <dgm:spPr/>
      <dgm:t>
        <a:bodyPr/>
        <a:lstStyle/>
        <a:p>
          <a:endParaRPr lang="en-US"/>
        </a:p>
      </dgm:t>
    </dgm:pt>
    <dgm:pt modelId="{7810015A-E335-425D-8180-CBD35BF5397D}" type="pres">
      <dgm:prSet presAssocID="{73689F4B-4F60-49A2-98BA-A666CF2AB57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29388C1-7B2B-48F8-AC5E-D341FC4D376B}" type="pres">
      <dgm:prSet presAssocID="{CFD81EF7-E6A7-4821-AC2B-D0CDDBE7A045}" presName="parenttextcomposite" presStyleCnt="0"/>
      <dgm:spPr/>
    </dgm:pt>
    <dgm:pt modelId="{38EFE04C-99DD-4916-904B-43A0D12A9AFC}" type="pres">
      <dgm:prSet presAssocID="{CFD81EF7-E6A7-4821-AC2B-D0CDDBE7A04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D7311-8E96-4B22-9BF1-F481245266A3}" type="pres">
      <dgm:prSet presAssocID="{CFD81EF7-E6A7-4821-AC2B-D0CDDBE7A045}" presName="composite" presStyleCnt="0"/>
      <dgm:spPr/>
    </dgm:pt>
    <dgm:pt modelId="{F3FB42EF-5D48-41B4-9CBF-0992FA78CDAB}" type="pres">
      <dgm:prSet presAssocID="{CFD81EF7-E6A7-4821-AC2B-D0CDDBE7A045}" presName="chevron1" presStyleLbl="alignNode1" presStyleIdx="0" presStyleCnt="21"/>
      <dgm:spPr/>
    </dgm:pt>
    <dgm:pt modelId="{504C942D-A723-4576-A9B0-B8FC7D5588BF}" type="pres">
      <dgm:prSet presAssocID="{CFD81EF7-E6A7-4821-AC2B-D0CDDBE7A045}" presName="chevron2" presStyleLbl="alignNode1" presStyleIdx="1" presStyleCnt="21"/>
      <dgm:spPr/>
    </dgm:pt>
    <dgm:pt modelId="{D215A0FE-D98F-48D2-BD7D-CDF73100D6FA}" type="pres">
      <dgm:prSet presAssocID="{CFD81EF7-E6A7-4821-AC2B-D0CDDBE7A045}" presName="chevron3" presStyleLbl="alignNode1" presStyleIdx="2" presStyleCnt="21"/>
      <dgm:spPr/>
    </dgm:pt>
    <dgm:pt modelId="{0CC878BA-687C-48AB-A1C4-B8D4AC348F6C}" type="pres">
      <dgm:prSet presAssocID="{CFD81EF7-E6A7-4821-AC2B-D0CDDBE7A045}" presName="chevron4" presStyleLbl="alignNode1" presStyleIdx="3" presStyleCnt="21"/>
      <dgm:spPr/>
    </dgm:pt>
    <dgm:pt modelId="{992A9883-FC42-42C1-A0A1-85EA6F8BB117}" type="pres">
      <dgm:prSet presAssocID="{CFD81EF7-E6A7-4821-AC2B-D0CDDBE7A045}" presName="chevron5" presStyleLbl="alignNode1" presStyleIdx="4" presStyleCnt="21"/>
      <dgm:spPr/>
    </dgm:pt>
    <dgm:pt modelId="{7E5DBD9E-D5C5-4A37-B36C-AC9AB42EEACD}" type="pres">
      <dgm:prSet presAssocID="{CFD81EF7-E6A7-4821-AC2B-D0CDDBE7A045}" presName="chevron6" presStyleLbl="alignNode1" presStyleIdx="5" presStyleCnt="21"/>
      <dgm:spPr/>
    </dgm:pt>
    <dgm:pt modelId="{963ECEAE-66A7-46B1-8E17-6FE04CAD4E56}" type="pres">
      <dgm:prSet presAssocID="{CFD81EF7-E6A7-4821-AC2B-D0CDDBE7A045}" presName="chevron7" presStyleLbl="alignNode1" presStyleIdx="6" presStyleCnt="21"/>
      <dgm:spPr/>
    </dgm:pt>
    <dgm:pt modelId="{D0778F6D-D813-4468-8B82-F19F4D22ED4E}" type="pres">
      <dgm:prSet presAssocID="{CFD81EF7-E6A7-4821-AC2B-D0CDDBE7A04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E06E1-38ED-4591-B480-6A066399235B}" type="pres">
      <dgm:prSet presAssocID="{7F3A4149-8963-4155-B402-4568EC7C121E}" presName="sibTrans" presStyleCnt="0"/>
      <dgm:spPr/>
    </dgm:pt>
    <dgm:pt modelId="{B87C7A91-6BDA-4C61-91FE-30355ECF24D9}" type="pres">
      <dgm:prSet presAssocID="{D0134F7D-116A-4A2F-877F-B0A389C8F95E}" presName="parenttextcomposite" presStyleCnt="0"/>
      <dgm:spPr/>
    </dgm:pt>
    <dgm:pt modelId="{2BF78749-F8BD-4699-B872-B3DEA7419859}" type="pres">
      <dgm:prSet presAssocID="{D0134F7D-116A-4A2F-877F-B0A389C8F95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15E38-9FBE-4260-9BAA-7F9A8EFD7D2B}" type="pres">
      <dgm:prSet presAssocID="{D0134F7D-116A-4A2F-877F-B0A389C8F95E}" presName="composite" presStyleCnt="0"/>
      <dgm:spPr/>
    </dgm:pt>
    <dgm:pt modelId="{32DC07D7-5147-44A0-BA87-3F861CA387B8}" type="pres">
      <dgm:prSet presAssocID="{D0134F7D-116A-4A2F-877F-B0A389C8F95E}" presName="chevron1" presStyleLbl="alignNode1" presStyleIdx="7" presStyleCnt="21"/>
      <dgm:spPr/>
    </dgm:pt>
    <dgm:pt modelId="{BDA2EFD5-0861-49E4-9BE8-A2A957861E47}" type="pres">
      <dgm:prSet presAssocID="{D0134F7D-116A-4A2F-877F-B0A389C8F95E}" presName="chevron2" presStyleLbl="alignNode1" presStyleIdx="8" presStyleCnt="21"/>
      <dgm:spPr/>
    </dgm:pt>
    <dgm:pt modelId="{3967EAF6-07EB-4669-BC3F-FB2F5583CACA}" type="pres">
      <dgm:prSet presAssocID="{D0134F7D-116A-4A2F-877F-B0A389C8F95E}" presName="chevron3" presStyleLbl="alignNode1" presStyleIdx="9" presStyleCnt="21"/>
      <dgm:spPr/>
    </dgm:pt>
    <dgm:pt modelId="{E30E3D16-3671-4ED3-9F97-911B9D257FBA}" type="pres">
      <dgm:prSet presAssocID="{D0134F7D-116A-4A2F-877F-B0A389C8F95E}" presName="chevron4" presStyleLbl="alignNode1" presStyleIdx="10" presStyleCnt="21"/>
      <dgm:spPr/>
    </dgm:pt>
    <dgm:pt modelId="{D9B52DC6-84EB-40BE-9B19-99BFE00CA29B}" type="pres">
      <dgm:prSet presAssocID="{D0134F7D-116A-4A2F-877F-B0A389C8F95E}" presName="chevron5" presStyleLbl="alignNode1" presStyleIdx="11" presStyleCnt="21"/>
      <dgm:spPr/>
    </dgm:pt>
    <dgm:pt modelId="{B354FB83-1F1B-417B-8A9D-A358B1219035}" type="pres">
      <dgm:prSet presAssocID="{D0134F7D-116A-4A2F-877F-B0A389C8F95E}" presName="chevron6" presStyleLbl="alignNode1" presStyleIdx="12" presStyleCnt="21"/>
      <dgm:spPr/>
    </dgm:pt>
    <dgm:pt modelId="{863B44CA-3939-4F81-9BF2-62826B8CA7EA}" type="pres">
      <dgm:prSet presAssocID="{D0134F7D-116A-4A2F-877F-B0A389C8F95E}" presName="chevron7" presStyleLbl="alignNode1" presStyleIdx="13" presStyleCnt="21"/>
      <dgm:spPr/>
    </dgm:pt>
    <dgm:pt modelId="{4ABAC8D8-8963-4D34-A297-5986805E456C}" type="pres">
      <dgm:prSet presAssocID="{D0134F7D-116A-4A2F-877F-B0A389C8F95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401BC-4F4B-42F6-A3C2-76FA5E336E00}" type="pres">
      <dgm:prSet presAssocID="{4846B45F-8BCD-4B32-967A-B109FDEF4B78}" presName="sibTrans" presStyleCnt="0"/>
      <dgm:spPr/>
    </dgm:pt>
    <dgm:pt modelId="{56EF1354-C7E4-41D0-898E-D5F175B997B3}" type="pres">
      <dgm:prSet presAssocID="{E04D7233-94AD-4619-8D09-DB115CEC2B96}" presName="parenttextcomposite" presStyleCnt="0"/>
      <dgm:spPr/>
    </dgm:pt>
    <dgm:pt modelId="{E4B86305-2D4B-4F6C-AD16-57EA9EF83D0A}" type="pres">
      <dgm:prSet presAssocID="{E04D7233-94AD-4619-8D09-DB115CEC2B9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955EF-1A0D-4007-AED7-D927C9EDFE28}" type="pres">
      <dgm:prSet presAssocID="{E04D7233-94AD-4619-8D09-DB115CEC2B96}" presName="composite" presStyleCnt="0"/>
      <dgm:spPr/>
    </dgm:pt>
    <dgm:pt modelId="{04F00B4D-A117-4C3C-B51B-06E397076489}" type="pres">
      <dgm:prSet presAssocID="{E04D7233-94AD-4619-8D09-DB115CEC2B96}" presName="chevron1" presStyleLbl="alignNode1" presStyleIdx="14" presStyleCnt="21"/>
      <dgm:spPr/>
    </dgm:pt>
    <dgm:pt modelId="{3A97FFC4-0539-4172-9A80-D0113D25AB2C}" type="pres">
      <dgm:prSet presAssocID="{E04D7233-94AD-4619-8D09-DB115CEC2B96}" presName="chevron2" presStyleLbl="alignNode1" presStyleIdx="15" presStyleCnt="21"/>
      <dgm:spPr/>
    </dgm:pt>
    <dgm:pt modelId="{1E98FEA4-E721-4F1F-ADC1-7CF9A39E0035}" type="pres">
      <dgm:prSet presAssocID="{E04D7233-94AD-4619-8D09-DB115CEC2B96}" presName="chevron3" presStyleLbl="alignNode1" presStyleIdx="16" presStyleCnt="21"/>
      <dgm:spPr/>
    </dgm:pt>
    <dgm:pt modelId="{A4A95194-F958-491E-8D2D-4D5BD97B4F91}" type="pres">
      <dgm:prSet presAssocID="{E04D7233-94AD-4619-8D09-DB115CEC2B96}" presName="chevron4" presStyleLbl="alignNode1" presStyleIdx="17" presStyleCnt="21"/>
      <dgm:spPr/>
    </dgm:pt>
    <dgm:pt modelId="{55F48CAB-8E64-4398-821C-DDD9A82DBA61}" type="pres">
      <dgm:prSet presAssocID="{E04D7233-94AD-4619-8D09-DB115CEC2B96}" presName="chevron5" presStyleLbl="alignNode1" presStyleIdx="18" presStyleCnt="21"/>
      <dgm:spPr/>
    </dgm:pt>
    <dgm:pt modelId="{AD03CE34-5237-4C96-9E89-FC5A3FB7A67B}" type="pres">
      <dgm:prSet presAssocID="{E04D7233-94AD-4619-8D09-DB115CEC2B96}" presName="chevron6" presStyleLbl="alignNode1" presStyleIdx="19" presStyleCnt="21"/>
      <dgm:spPr/>
    </dgm:pt>
    <dgm:pt modelId="{A132EFD5-1026-4D7D-B14E-6BD778221914}" type="pres">
      <dgm:prSet presAssocID="{E04D7233-94AD-4619-8D09-DB115CEC2B96}" presName="chevron7" presStyleLbl="alignNode1" presStyleIdx="20" presStyleCnt="21"/>
      <dgm:spPr/>
    </dgm:pt>
    <dgm:pt modelId="{2192622D-C6D8-46F6-B3FE-574F188D9BE5}" type="pres">
      <dgm:prSet presAssocID="{E04D7233-94AD-4619-8D09-DB115CEC2B9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260A9-84D8-4B27-AF93-FA5B5775FB60}" type="presOf" srcId="{53E06A11-687B-4794-B2C8-F05996566A82}" destId="{2192622D-C6D8-46F6-B3FE-574F188D9BE5}" srcOrd="0" destOrd="0" presId="urn:microsoft.com/office/officeart/2008/layout/VerticalAccentList"/>
    <dgm:cxn modelId="{7951DBD6-A7AC-41E4-BE02-05D2BDBFC7AD}" srcId="{73689F4B-4F60-49A2-98BA-A666CF2AB57A}" destId="{E04D7233-94AD-4619-8D09-DB115CEC2B96}" srcOrd="2" destOrd="0" parTransId="{9B62694D-E214-4525-B13D-9E3778D3F033}" sibTransId="{E3528217-3722-4563-8161-EEBDF0FE98CC}"/>
    <dgm:cxn modelId="{BC3FE34E-539F-4CF0-92AD-ED7266117DFB}" type="presOf" srcId="{D0134F7D-116A-4A2F-877F-B0A389C8F95E}" destId="{2BF78749-F8BD-4699-B872-B3DEA7419859}" srcOrd="0" destOrd="0" presId="urn:microsoft.com/office/officeart/2008/layout/VerticalAccentList"/>
    <dgm:cxn modelId="{3794F89A-185E-42D5-9D5C-90018CACA09E}" srcId="{D0134F7D-116A-4A2F-877F-B0A389C8F95E}" destId="{8EF43469-C222-4C3C-8722-06CABF562766}" srcOrd="0" destOrd="0" parTransId="{BED9095E-32B2-481A-B5E0-31AE4D4A0535}" sibTransId="{B4B8FD67-E10E-481F-A4B2-F00B8ED8306F}"/>
    <dgm:cxn modelId="{257F440B-E607-4C09-8F91-6820625DE565}" srcId="{E04D7233-94AD-4619-8D09-DB115CEC2B96}" destId="{53E06A11-687B-4794-B2C8-F05996566A82}" srcOrd="0" destOrd="0" parTransId="{69BD594D-A80D-474C-A81B-59B3B8C96D35}" sibTransId="{7D8F76A2-9401-46E2-A320-02EBB576B708}"/>
    <dgm:cxn modelId="{7ED1A54C-C37E-4192-8C42-92DBE1300C80}" srcId="{73689F4B-4F60-49A2-98BA-A666CF2AB57A}" destId="{D0134F7D-116A-4A2F-877F-B0A389C8F95E}" srcOrd="1" destOrd="0" parTransId="{00D6794E-4779-4618-8609-D480787185A1}" sibTransId="{4846B45F-8BCD-4B32-967A-B109FDEF4B78}"/>
    <dgm:cxn modelId="{0C66F1CC-DE75-4686-82D7-D0C59927D820}" srcId="{73689F4B-4F60-49A2-98BA-A666CF2AB57A}" destId="{CFD81EF7-E6A7-4821-AC2B-D0CDDBE7A045}" srcOrd="0" destOrd="0" parTransId="{11B0DC4C-4C2C-4AB5-9BAE-8F6E3A299BE1}" sibTransId="{7F3A4149-8963-4155-B402-4568EC7C121E}"/>
    <dgm:cxn modelId="{BFCED2C8-7020-4059-9456-A9702B0C3DD0}" srcId="{CFD81EF7-E6A7-4821-AC2B-D0CDDBE7A045}" destId="{D3A6B78A-47FA-41D9-BCF3-9D3C8670DF08}" srcOrd="0" destOrd="0" parTransId="{C2D4D5F3-F173-439A-BDA0-C77E6AB40C8D}" sibTransId="{0A99BE6C-C189-4C21-9993-A3A2E2A5DEBA}"/>
    <dgm:cxn modelId="{C49B4529-BBC8-41D9-A939-1ADFB70ABF09}" type="presOf" srcId="{CFD81EF7-E6A7-4821-AC2B-D0CDDBE7A045}" destId="{38EFE04C-99DD-4916-904B-43A0D12A9AFC}" srcOrd="0" destOrd="0" presId="urn:microsoft.com/office/officeart/2008/layout/VerticalAccentList"/>
    <dgm:cxn modelId="{4315F625-A69B-4C0F-8A94-E62525433922}" type="presOf" srcId="{8EF43469-C222-4C3C-8722-06CABF562766}" destId="{4ABAC8D8-8963-4D34-A297-5986805E456C}" srcOrd="0" destOrd="0" presId="urn:microsoft.com/office/officeart/2008/layout/VerticalAccentList"/>
    <dgm:cxn modelId="{65CA419A-2B98-4AF0-B2DF-DFBFBFEBD45B}" type="presOf" srcId="{73689F4B-4F60-49A2-98BA-A666CF2AB57A}" destId="{7810015A-E335-425D-8180-CBD35BF5397D}" srcOrd="0" destOrd="0" presId="urn:microsoft.com/office/officeart/2008/layout/VerticalAccentList"/>
    <dgm:cxn modelId="{44CF3470-BB6C-4F04-A722-204B47BD18DD}" type="presOf" srcId="{D3A6B78A-47FA-41D9-BCF3-9D3C8670DF08}" destId="{D0778F6D-D813-4468-8B82-F19F4D22ED4E}" srcOrd="0" destOrd="0" presId="urn:microsoft.com/office/officeart/2008/layout/VerticalAccentList"/>
    <dgm:cxn modelId="{3A0673ED-A583-42BB-9E94-09C7BFA7626E}" type="presOf" srcId="{E04D7233-94AD-4619-8D09-DB115CEC2B96}" destId="{E4B86305-2D4B-4F6C-AD16-57EA9EF83D0A}" srcOrd="0" destOrd="0" presId="urn:microsoft.com/office/officeart/2008/layout/VerticalAccentList"/>
    <dgm:cxn modelId="{B43F43DE-4634-4AD2-9AC3-CD05C3D5455B}" type="presParOf" srcId="{7810015A-E335-425D-8180-CBD35BF5397D}" destId="{A29388C1-7B2B-48F8-AC5E-D341FC4D376B}" srcOrd="0" destOrd="0" presId="urn:microsoft.com/office/officeart/2008/layout/VerticalAccentList"/>
    <dgm:cxn modelId="{0E27CC14-29C1-4BEB-B329-A126CBBAAEBD}" type="presParOf" srcId="{A29388C1-7B2B-48F8-AC5E-D341FC4D376B}" destId="{38EFE04C-99DD-4916-904B-43A0D12A9AFC}" srcOrd="0" destOrd="0" presId="urn:microsoft.com/office/officeart/2008/layout/VerticalAccentList"/>
    <dgm:cxn modelId="{FA411FF2-A021-4097-AFCA-2EAAD03BB3AD}" type="presParOf" srcId="{7810015A-E335-425D-8180-CBD35BF5397D}" destId="{B2ED7311-8E96-4B22-9BF1-F481245266A3}" srcOrd="1" destOrd="0" presId="urn:microsoft.com/office/officeart/2008/layout/VerticalAccentList"/>
    <dgm:cxn modelId="{BF8549B9-FB19-4135-B9EA-FC9673465651}" type="presParOf" srcId="{B2ED7311-8E96-4B22-9BF1-F481245266A3}" destId="{F3FB42EF-5D48-41B4-9CBF-0992FA78CDAB}" srcOrd="0" destOrd="0" presId="urn:microsoft.com/office/officeart/2008/layout/VerticalAccentList"/>
    <dgm:cxn modelId="{E6D8BB6E-8A23-4F51-B367-52288949EA2F}" type="presParOf" srcId="{B2ED7311-8E96-4B22-9BF1-F481245266A3}" destId="{504C942D-A723-4576-A9B0-B8FC7D5588BF}" srcOrd="1" destOrd="0" presId="urn:microsoft.com/office/officeart/2008/layout/VerticalAccentList"/>
    <dgm:cxn modelId="{BAB9F853-73E3-4DAC-832B-49F7C29D4BE6}" type="presParOf" srcId="{B2ED7311-8E96-4B22-9BF1-F481245266A3}" destId="{D215A0FE-D98F-48D2-BD7D-CDF73100D6FA}" srcOrd="2" destOrd="0" presId="urn:microsoft.com/office/officeart/2008/layout/VerticalAccentList"/>
    <dgm:cxn modelId="{FB6CDFAF-9EE1-4996-8B8B-3096D95555B4}" type="presParOf" srcId="{B2ED7311-8E96-4B22-9BF1-F481245266A3}" destId="{0CC878BA-687C-48AB-A1C4-B8D4AC348F6C}" srcOrd="3" destOrd="0" presId="urn:microsoft.com/office/officeart/2008/layout/VerticalAccentList"/>
    <dgm:cxn modelId="{93A3D576-F694-4F1A-A5F9-10C00CEA9B25}" type="presParOf" srcId="{B2ED7311-8E96-4B22-9BF1-F481245266A3}" destId="{992A9883-FC42-42C1-A0A1-85EA6F8BB117}" srcOrd="4" destOrd="0" presId="urn:microsoft.com/office/officeart/2008/layout/VerticalAccentList"/>
    <dgm:cxn modelId="{1FAF9ADA-BCF5-4B33-A968-C6187C9BB9F6}" type="presParOf" srcId="{B2ED7311-8E96-4B22-9BF1-F481245266A3}" destId="{7E5DBD9E-D5C5-4A37-B36C-AC9AB42EEACD}" srcOrd="5" destOrd="0" presId="urn:microsoft.com/office/officeart/2008/layout/VerticalAccentList"/>
    <dgm:cxn modelId="{B8BB7C69-EFFD-43FF-AC02-D252F2DD0D53}" type="presParOf" srcId="{B2ED7311-8E96-4B22-9BF1-F481245266A3}" destId="{963ECEAE-66A7-46B1-8E17-6FE04CAD4E56}" srcOrd="6" destOrd="0" presId="urn:microsoft.com/office/officeart/2008/layout/VerticalAccentList"/>
    <dgm:cxn modelId="{39381F82-BB91-4625-BCAE-84D3D2F44A82}" type="presParOf" srcId="{B2ED7311-8E96-4B22-9BF1-F481245266A3}" destId="{D0778F6D-D813-4468-8B82-F19F4D22ED4E}" srcOrd="7" destOrd="0" presId="urn:microsoft.com/office/officeart/2008/layout/VerticalAccentList"/>
    <dgm:cxn modelId="{410EEA30-3D3D-453B-A1FB-C4ECDE695C9B}" type="presParOf" srcId="{7810015A-E335-425D-8180-CBD35BF5397D}" destId="{57AE06E1-38ED-4591-B480-6A066399235B}" srcOrd="2" destOrd="0" presId="urn:microsoft.com/office/officeart/2008/layout/VerticalAccentList"/>
    <dgm:cxn modelId="{43BEB4EE-CC04-4A06-8457-C0930498C45C}" type="presParOf" srcId="{7810015A-E335-425D-8180-CBD35BF5397D}" destId="{B87C7A91-6BDA-4C61-91FE-30355ECF24D9}" srcOrd="3" destOrd="0" presId="urn:microsoft.com/office/officeart/2008/layout/VerticalAccentList"/>
    <dgm:cxn modelId="{D775E5B4-BC76-4706-95AC-E36093DD7060}" type="presParOf" srcId="{B87C7A91-6BDA-4C61-91FE-30355ECF24D9}" destId="{2BF78749-F8BD-4699-B872-B3DEA7419859}" srcOrd="0" destOrd="0" presId="urn:microsoft.com/office/officeart/2008/layout/VerticalAccentList"/>
    <dgm:cxn modelId="{8A96374B-637F-4F73-97AF-90E53F68CB6D}" type="presParOf" srcId="{7810015A-E335-425D-8180-CBD35BF5397D}" destId="{1EF15E38-9FBE-4260-9BAA-7F9A8EFD7D2B}" srcOrd="4" destOrd="0" presId="urn:microsoft.com/office/officeart/2008/layout/VerticalAccentList"/>
    <dgm:cxn modelId="{2B9DB06D-6BA0-432A-91E3-BF85027B9915}" type="presParOf" srcId="{1EF15E38-9FBE-4260-9BAA-7F9A8EFD7D2B}" destId="{32DC07D7-5147-44A0-BA87-3F861CA387B8}" srcOrd="0" destOrd="0" presId="urn:microsoft.com/office/officeart/2008/layout/VerticalAccentList"/>
    <dgm:cxn modelId="{DFCC81EA-D262-4A28-B847-6B477ADD4E0A}" type="presParOf" srcId="{1EF15E38-9FBE-4260-9BAA-7F9A8EFD7D2B}" destId="{BDA2EFD5-0861-49E4-9BE8-A2A957861E47}" srcOrd="1" destOrd="0" presId="urn:microsoft.com/office/officeart/2008/layout/VerticalAccentList"/>
    <dgm:cxn modelId="{1725C7E1-20FB-4F82-8C5D-A71B788427A8}" type="presParOf" srcId="{1EF15E38-9FBE-4260-9BAA-7F9A8EFD7D2B}" destId="{3967EAF6-07EB-4669-BC3F-FB2F5583CACA}" srcOrd="2" destOrd="0" presId="urn:microsoft.com/office/officeart/2008/layout/VerticalAccentList"/>
    <dgm:cxn modelId="{BB186E17-D121-4C6C-B523-DA3C5FFC70C1}" type="presParOf" srcId="{1EF15E38-9FBE-4260-9BAA-7F9A8EFD7D2B}" destId="{E30E3D16-3671-4ED3-9F97-911B9D257FBA}" srcOrd="3" destOrd="0" presId="urn:microsoft.com/office/officeart/2008/layout/VerticalAccentList"/>
    <dgm:cxn modelId="{C2EF3BA6-235A-4357-AFE5-48FDFF44D141}" type="presParOf" srcId="{1EF15E38-9FBE-4260-9BAA-7F9A8EFD7D2B}" destId="{D9B52DC6-84EB-40BE-9B19-99BFE00CA29B}" srcOrd="4" destOrd="0" presId="urn:microsoft.com/office/officeart/2008/layout/VerticalAccentList"/>
    <dgm:cxn modelId="{37F5853C-2670-442A-B307-6EC1426BBD35}" type="presParOf" srcId="{1EF15E38-9FBE-4260-9BAA-7F9A8EFD7D2B}" destId="{B354FB83-1F1B-417B-8A9D-A358B1219035}" srcOrd="5" destOrd="0" presId="urn:microsoft.com/office/officeart/2008/layout/VerticalAccentList"/>
    <dgm:cxn modelId="{BC76281F-873A-4F8E-A78E-F4757AF28A15}" type="presParOf" srcId="{1EF15E38-9FBE-4260-9BAA-7F9A8EFD7D2B}" destId="{863B44CA-3939-4F81-9BF2-62826B8CA7EA}" srcOrd="6" destOrd="0" presId="urn:microsoft.com/office/officeart/2008/layout/VerticalAccentList"/>
    <dgm:cxn modelId="{BC34FEF0-E12F-411B-8FA3-DA2CFDA5E0AF}" type="presParOf" srcId="{1EF15E38-9FBE-4260-9BAA-7F9A8EFD7D2B}" destId="{4ABAC8D8-8963-4D34-A297-5986805E456C}" srcOrd="7" destOrd="0" presId="urn:microsoft.com/office/officeart/2008/layout/VerticalAccentList"/>
    <dgm:cxn modelId="{CA641FB4-263C-49E8-B4BB-24560FB0D40B}" type="presParOf" srcId="{7810015A-E335-425D-8180-CBD35BF5397D}" destId="{F8F401BC-4F4B-42F6-A3C2-76FA5E336E00}" srcOrd="5" destOrd="0" presId="urn:microsoft.com/office/officeart/2008/layout/VerticalAccentList"/>
    <dgm:cxn modelId="{CDAD4BE9-A06A-4D72-8959-DB08A67F8702}" type="presParOf" srcId="{7810015A-E335-425D-8180-CBD35BF5397D}" destId="{56EF1354-C7E4-41D0-898E-D5F175B997B3}" srcOrd="6" destOrd="0" presId="urn:microsoft.com/office/officeart/2008/layout/VerticalAccentList"/>
    <dgm:cxn modelId="{31798ACF-1290-4F59-9583-98101D0ADD2A}" type="presParOf" srcId="{56EF1354-C7E4-41D0-898E-D5F175B997B3}" destId="{E4B86305-2D4B-4F6C-AD16-57EA9EF83D0A}" srcOrd="0" destOrd="0" presId="urn:microsoft.com/office/officeart/2008/layout/VerticalAccentList"/>
    <dgm:cxn modelId="{48C466B4-C07D-49C5-8938-B624E66BEDE3}" type="presParOf" srcId="{7810015A-E335-425D-8180-CBD35BF5397D}" destId="{0E1955EF-1A0D-4007-AED7-D927C9EDFE28}" srcOrd="7" destOrd="0" presId="urn:microsoft.com/office/officeart/2008/layout/VerticalAccentList"/>
    <dgm:cxn modelId="{23514A40-13C3-42FD-9000-7019A8F8A899}" type="presParOf" srcId="{0E1955EF-1A0D-4007-AED7-D927C9EDFE28}" destId="{04F00B4D-A117-4C3C-B51B-06E397076489}" srcOrd="0" destOrd="0" presId="urn:microsoft.com/office/officeart/2008/layout/VerticalAccentList"/>
    <dgm:cxn modelId="{624C0CD2-7D16-4DD2-B780-119C644A5136}" type="presParOf" srcId="{0E1955EF-1A0D-4007-AED7-D927C9EDFE28}" destId="{3A97FFC4-0539-4172-9A80-D0113D25AB2C}" srcOrd="1" destOrd="0" presId="urn:microsoft.com/office/officeart/2008/layout/VerticalAccentList"/>
    <dgm:cxn modelId="{10E30274-D2F0-403B-B998-23CDD5FC7F9C}" type="presParOf" srcId="{0E1955EF-1A0D-4007-AED7-D927C9EDFE28}" destId="{1E98FEA4-E721-4F1F-ADC1-7CF9A39E0035}" srcOrd="2" destOrd="0" presId="urn:microsoft.com/office/officeart/2008/layout/VerticalAccentList"/>
    <dgm:cxn modelId="{44884D73-E7FE-48F1-9C65-8056CB448094}" type="presParOf" srcId="{0E1955EF-1A0D-4007-AED7-D927C9EDFE28}" destId="{A4A95194-F958-491E-8D2D-4D5BD97B4F91}" srcOrd="3" destOrd="0" presId="urn:microsoft.com/office/officeart/2008/layout/VerticalAccentList"/>
    <dgm:cxn modelId="{732A6F6A-9971-4305-B74F-0054351662F9}" type="presParOf" srcId="{0E1955EF-1A0D-4007-AED7-D927C9EDFE28}" destId="{55F48CAB-8E64-4398-821C-DDD9A82DBA61}" srcOrd="4" destOrd="0" presId="urn:microsoft.com/office/officeart/2008/layout/VerticalAccentList"/>
    <dgm:cxn modelId="{5ECC1672-CA08-49C2-898D-7E238DA8874D}" type="presParOf" srcId="{0E1955EF-1A0D-4007-AED7-D927C9EDFE28}" destId="{AD03CE34-5237-4C96-9E89-FC5A3FB7A67B}" srcOrd="5" destOrd="0" presId="urn:microsoft.com/office/officeart/2008/layout/VerticalAccentList"/>
    <dgm:cxn modelId="{EBCEEFD1-FD4B-4716-90F8-7EFE095B3D63}" type="presParOf" srcId="{0E1955EF-1A0D-4007-AED7-D927C9EDFE28}" destId="{A132EFD5-1026-4D7D-B14E-6BD778221914}" srcOrd="6" destOrd="0" presId="urn:microsoft.com/office/officeart/2008/layout/VerticalAccentList"/>
    <dgm:cxn modelId="{D71ACB94-F4FF-4F96-BF48-8B76AB45F8E4}" type="presParOf" srcId="{0E1955EF-1A0D-4007-AED7-D927C9EDFE28}" destId="{2192622D-C6D8-46F6-B3FE-574F188D9BE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DDD947-1211-4C45-A2D1-F59A2F276AD7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18F1CF8-67AD-497B-AF6F-861A9B0CF331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33EB93BC-F107-4BCD-8D25-28A8E3DCEED7}" type="parTrans" cxnId="{C03347E9-3D1D-46B6-B455-D803E51E7336}">
      <dgm:prSet/>
      <dgm:spPr/>
      <dgm:t>
        <a:bodyPr/>
        <a:lstStyle/>
        <a:p>
          <a:endParaRPr lang="en-US"/>
        </a:p>
      </dgm:t>
    </dgm:pt>
    <dgm:pt modelId="{8420D255-B6E5-4F55-AAC9-D37F3F52D698}" type="sibTrans" cxnId="{C03347E9-3D1D-46B6-B455-D803E51E7336}">
      <dgm:prSet/>
      <dgm:spPr/>
      <dgm:t>
        <a:bodyPr/>
        <a:lstStyle/>
        <a:p>
          <a:endParaRPr lang="en-US"/>
        </a:p>
      </dgm:t>
    </dgm:pt>
    <dgm:pt modelId="{8A4D32B7-D05C-4DC5-A935-590941A59E98}">
      <dgm:prSet phldrT="[Text]"/>
      <dgm:spPr/>
      <dgm:t>
        <a:bodyPr/>
        <a:lstStyle/>
        <a:p>
          <a:r>
            <a:rPr lang="en-US" dirty="0" smtClean="0"/>
            <a:t>Storage data correctly</a:t>
          </a:r>
          <a:endParaRPr lang="en-US" dirty="0"/>
        </a:p>
      </dgm:t>
    </dgm:pt>
    <dgm:pt modelId="{69A6EACB-B6F1-4819-8352-8EC2C81CB94D}" type="parTrans" cxnId="{DA3BF43A-8F9B-486A-A72D-2E256B02DF99}">
      <dgm:prSet/>
      <dgm:spPr/>
      <dgm:t>
        <a:bodyPr/>
        <a:lstStyle/>
        <a:p>
          <a:endParaRPr lang="en-US"/>
        </a:p>
      </dgm:t>
    </dgm:pt>
    <dgm:pt modelId="{0B3CAC90-F852-4698-A2A5-BBFAB9CEF0B2}" type="sibTrans" cxnId="{DA3BF43A-8F9B-486A-A72D-2E256B02DF99}">
      <dgm:prSet/>
      <dgm:spPr/>
      <dgm:t>
        <a:bodyPr/>
        <a:lstStyle/>
        <a:p>
          <a:endParaRPr lang="en-US"/>
        </a:p>
      </dgm:t>
    </dgm:pt>
    <dgm:pt modelId="{79E7CFA5-46DD-4C23-A21B-B22450A81BF9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B91CFF8E-97E8-4144-B23B-F93EF5B33948}" type="parTrans" cxnId="{C320EDC6-51FC-46BF-9455-F3118FB8FF7A}">
      <dgm:prSet/>
      <dgm:spPr/>
      <dgm:t>
        <a:bodyPr/>
        <a:lstStyle/>
        <a:p>
          <a:endParaRPr lang="en-US"/>
        </a:p>
      </dgm:t>
    </dgm:pt>
    <dgm:pt modelId="{C926C6E8-F8AE-443A-A38E-20E2C0928599}" type="sibTrans" cxnId="{C320EDC6-51FC-46BF-9455-F3118FB8FF7A}">
      <dgm:prSet/>
      <dgm:spPr/>
      <dgm:t>
        <a:bodyPr/>
        <a:lstStyle/>
        <a:p>
          <a:endParaRPr lang="en-US"/>
        </a:p>
      </dgm:t>
    </dgm:pt>
    <dgm:pt modelId="{C104AC0B-59F8-4F7B-81AC-3805F696A3D5}">
      <dgm:prSet phldrT="[Text]"/>
      <dgm:spPr/>
      <dgm:t>
        <a:bodyPr/>
        <a:lstStyle/>
        <a:p>
          <a:r>
            <a:rPr lang="en-US" dirty="0" smtClean="0"/>
            <a:t>Google account (@fpt.edu.vn)</a:t>
          </a:r>
          <a:endParaRPr lang="en-US" dirty="0"/>
        </a:p>
      </dgm:t>
    </dgm:pt>
    <dgm:pt modelId="{411D1C59-09EA-427E-9735-3C517551D828}" type="parTrans" cxnId="{D4C1559E-DAF4-4EC4-9391-68802B4DBF50}">
      <dgm:prSet/>
      <dgm:spPr/>
      <dgm:t>
        <a:bodyPr/>
        <a:lstStyle/>
        <a:p>
          <a:endParaRPr lang="en-US"/>
        </a:p>
      </dgm:t>
    </dgm:pt>
    <dgm:pt modelId="{0F7C6FCD-5980-4301-8166-58F96A3DB24C}" type="sibTrans" cxnId="{D4C1559E-DAF4-4EC4-9391-68802B4DBF50}">
      <dgm:prSet/>
      <dgm:spPr/>
      <dgm:t>
        <a:bodyPr/>
        <a:lstStyle/>
        <a:p>
          <a:endParaRPr lang="en-US"/>
        </a:p>
      </dgm:t>
    </dgm:pt>
    <dgm:pt modelId="{0D3B7D4E-B51B-404C-B24A-3C7D0FB57CBA}">
      <dgm:prSet phldrT="[Text]"/>
      <dgm:spPr/>
      <dgm:t>
        <a:bodyPr/>
        <a:lstStyle/>
        <a:p>
          <a:r>
            <a:rPr lang="en-US" dirty="0" smtClean="0"/>
            <a:t>Request is private</a:t>
          </a:r>
          <a:endParaRPr lang="en-US" dirty="0"/>
        </a:p>
      </dgm:t>
    </dgm:pt>
    <dgm:pt modelId="{ADA73D12-4EA0-41B6-A750-95655ABD8F70}" type="parTrans" cxnId="{3EB3E191-9025-479E-B6D5-108E1AEBEE61}">
      <dgm:prSet/>
      <dgm:spPr/>
      <dgm:t>
        <a:bodyPr/>
        <a:lstStyle/>
        <a:p>
          <a:endParaRPr lang="en-US"/>
        </a:p>
      </dgm:t>
    </dgm:pt>
    <dgm:pt modelId="{3FBCF9F9-EE84-42B7-B5AA-8AE35A087FA9}" type="sibTrans" cxnId="{3EB3E191-9025-479E-B6D5-108E1AEBEE61}">
      <dgm:prSet/>
      <dgm:spPr/>
      <dgm:t>
        <a:bodyPr/>
        <a:lstStyle/>
        <a:p>
          <a:endParaRPr lang="en-US"/>
        </a:p>
      </dgm:t>
    </dgm:pt>
    <dgm:pt modelId="{2D75E870-9C3B-4317-B604-7595465FF980}">
      <dgm:prSet phldrT="[Text]"/>
      <dgm:spPr/>
      <dgm:t>
        <a:bodyPr/>
        <a:lstStyle/>
        <a:p>
          <a:r>
            <a:rPr lang="en-US" dirty="0" smtClean="0"/>
            <a:t>Maintainability</a:t>
          </a:r>
          <a:endParaRPr lang="en-US" dirty="0"/>
        </a:p>
      </dgm:t>
    </dgm:pt>
    <dgm:pt modelId="{9225D327-8265-43F7-8F7C-57487ABBBD6E}" type="parTrans" cxnId="{2E017095-AF0C-4CEA-B5D5-7147BF60F27A}">
      <dgm:prSet/>
      <dgm:spPr/>
      <dgm:t>
        <a:bodyPr/>
        <a:lstStyle/>
        <a:p>
          <a:endParaRPr lang="en-US"/>
        </a:p>
      </dgm:t>
    </dgm:pt>
    <dgm:pt modelId="{9C0E7624-800B-4159-ABF9-82D0C01EBCD9}" type="sibTrans" cxnId="{2E017095-AF0C-4CEA-B5D5-7147BF60F27A}">
      <dgm:prSet/>
      <dgm:spPr/>
      <dgm:t>
        <a:bodyPr/>
        <a:lstStyle/>
        <a:p>
          <a:endParaRPr lang="en-US"/>
        </a:p>
      </dgm:t>
    </dgm:pt>
    <dgm:pt modelId="{33C915FB-00D7-4FD8-9163-02D85DC0E44F}">
      <dgm:prSet phldrT="[Text]"/>
      <dgm:spPr/>
      <dgm:t>
        <a:bodyPr/>
        <a:lstStyle/>
        <a:p>
          <a:r>
            <a:rPr lang="en-US" dirty="0" smtClean="0"/>
            <a:t>Anywhere</a:t>
          </a:r>
          <a:endParaRPr lang="en-US" dirty="0"/>
        </a:p>
      </dgm:t>
    </dgm:pt>
    <dgm:pt modelId="{113B03FB-7C76-45EA-A1CA-06039F224AAB}" type="parTrans" cxnId="{DAB280A9-00CF-4A1F-B454-1AE0B9568CB4}">
      <dgm:prSet/>
      <dgm:spPr/>
      <dgm:t>
        <a:bodyPr/>
        <a:lstStyle/>
        <a:p>
          <a:endParaRPr lang="en-US"/>
        </a:p>
      </dgm:t>
    </dgm:pt>
    <dgm:pt modelId="{4B9F1165-A16E-4FF9-B2B9-BA13932C8819}" type="sibTrans" cxnId="{DAB280A9-00CF-4A1F-B454-1AE0B9568CB4}">
      <dgm:prSet/>
      <dgm:spPr/>
      <dgm:t>
        <a:bodyPr/>
        <a:lstStyle/>
        <a:p>
          <a:endParaRPr lang="en-US"/>
        </a:p>
      </dgm:t>
    </dgm:pt>
    <dgm:pt modelId="{85E661F8-CA15-4156-8DE4-A6E01E2572B5}">
      <dgm:prSet phldrT="[Text]"/>
      <dgm:spPr/>
      <dgm:t>
        <a:bodyPr/>
        <a:lstStyle/>
        <a:p>
          <a:r>
            <a:rPr lang="en-US" dirty="0" smtClean="0"/>
            <a:t>Portability</a:t>
          </a:r>
          <a:endParaRPr lang="en-US" dirty="0"/>
        </a:p>
      </dgm:t>
    </dgm:pt>
    <dgm:pt modelId="{F4C85AC6-78E9-4DA0-B956-B6D2FB56218F}" type="parTrans" cxnId="{FDB78033-AEF7-42CE-9435-F7B59F4B9324}">
      <dgm:prSet/>
      <dgm:spPr/>
      <dgm:t>
        <a:bodyPr/>
        <a:lstStyle/>
        <a:p>
          <a:endParaRPr lang="en-US"/>
        </a:p>
      </dgm:t>
    </dgm:pt>
    <dgm:pt modelId="{C8FA029A-20CD-41D5-8D02-C3243E93E4C1}" type="sibTrans" cxnId="{FDB78033-AEF7-42CE-9435-F7B59F4B9324}">
      <dgm:prSet/>
      <dgm:spPr/>
      <dgm:t>
        <a:bodyPr/>
        <a:lstStyle/>
        <a:p>
          <a:endParaRPr lang="en-US"/>
        </a:p>
      </dgm:t>
    </dgm:pt>
    <dgm:pt modelId="{41356129-EF82-499E-A0D3-2C45610060A8}">
      <dgm:prSet/>
      <dgm:spPr/>
      <dgm:t>
        <a:bodyPr/>
        <a:lstStyle/>
        <a:p>
          <a:r>
            <a:rPr lang="en-US" dirty="0" smtClean="0"/>
            <a:t>Add new request</a:t>
          </a:r>
          <a:endParaRPr lang="en-US" dirty="0"/>
        </a:p>
      </dgm:t>
    </dgm:pt>
    <dgm:pt modelId="{71F646F2-7F8B-4B3D-91D9-17DF52A73F75}" type="parTrans" cxnId="{F0D12864-3824-431E-87A9-B0D14576A677}">
      <dgm:prSet/>
      <dgm:spPr/>
      <dgm:t>
        <a:bodyPr/>
        <a:lstStyle/>
        <a:p>
          <a:endParaRPr lang="en-US"/>
        </a:p>
      </dgm:t>
    </dgm:pt>
    <dgm:pt modelId="{E62411D6-4843-4437-A000-DF321967F5C1}" type="sibTrans" cxnId="{F0D12864-3824-431E-87A9-B0D14576A677}">
      <dgm:prSet/>
      <dgm:spPr/>
      <dgm:t>
        <a:bodyPr/>
        <a:lstStyle/>
        <a:p>
          <a:endParaRPr lang="en-US"/>
        </a:p>
      </dgm:t>
    </dgm:pt>
    <dgm:pt modelId="{E48DEAAB-F9EA-4574-A786-6679A3729137}">
      <dgm:prSet/>
      <dgm:spPr/>
      <dgm:t>
        <a:bodyPr/>
        <a:lstStyle/>
        <a:p>
          <a:r>
            <a:rPr lang="en-US" dirty="0" smtClean="0"/>
            <a:t>Can update</a:t>
          </a:r>
          <a:endParaRPr lang="en-US" dirty="0"/>
        </a:p>
      </dgm:t>
    </dgm:pt>
    <dgm:pt modelId="{8768E235-1615-40D3-9D55-94CF11D96031}" type="parTrans" cxnId="{2A405007-B157-4EBF-A5EA-BDF2081CC1AD}">
      <dgm:prSet/>
      <dgm:spPr/>
      <dgm:t>
        <a:bodyPr/>
        <a:lstStyle/>
        <a:p>
          <a:endParaRPr lang="en-US"/>
        </a:p>
      </dgm:t>
    </dgm:pt>
    <dgm:pt modelId="{0E3BFBC9-31C1-4434-B887-09ADB82015F5}" type="sibTrans" cxnId="{2A405007-B157-4EBF-A5EA-BDF2081CC1AD}">
      <dgm:prSet/>
      <dgm:spPr/>
      <dgm:t>
        <a:bodyPr/>
        <a:lstStyle/>
        <a:p>
          <a:endParaRPr lang="en-US"/>
        </a:p>
      </dgm:t>
    </dgm:pt>
    <dgm:pt modelId="{3345A6F9-9E95-4681-A91C-B55A2EB860F3}" type="pres">
      <dgm:prSet presAssocID="{32DDD947-1211-4C45-A2D1-F59A2F276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37262-0847-4C36-8245-0FA843CC02FD}" type="pres">
      <dgm:prSet presAssocID="{A18F1CF8-67AD-497B-AF6F-861A9B0CF331}" presName="linNode" presStyleCnt="0"/>
      <dgm:spPr/>
    </dgm:pt>
    <dgm:pt modelId="{DD2638C8-6F00-41A9-8E83-9E4ADF8ED61C}" type="pres">
      <dgm:prSet presAssocID="{A18F1CF8-67AD-497B-AF6F-861A9B0CF33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F02E7-414C-4651-9A5E-04EAED459C59}" type="pres">
      <dgm:prSet presAssocID="{A18F1CF8-67AD-497B-AF6F-861A9B0CF33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1B1B5-2980-4F4A-B08D-385076A653A9}" type="pres">
      <dgm:prSet presAssocID="{8420D255-B6E5-4F55-AAC9-D37F3F52D698}" presName="sp" presStyleCnt="0"/>
      <dgm:spPr/>
    </dgm:pt>
    <dgm:pt modelId="{97F7AE14-4022-44D1-8D3A-F31B9B6950C5}" type="pres">
      <dgm:prSet presAssocID="{79E7CFA5-46DD-4C23-A21B-B22450A81BF9}" presName="linNode" presStyleCnt="0"/>
      <dgm:spPr/>
    </dgm:pt>
    <dgm:pt modelId="{71AFD757-FE1A-424D-8D0D-0E78B27B337B}" type="pres">
      <dgm:prSet presAssocID="{79E7CFA5-46DD-4C23-A21B-B22450A81BF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8A982-81F8-46CB-B046-C437FFC8016F}" type="pres">
      <dgm:prSet presAssocID="{79E7CFA5-46DD-4C23-A21B-B22450A81BF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6A5D3-6A88-4D56-8BC0-E6144EC6DF5B}" type="pres">
      <dgm:prSet presAssocID="{C926C6E8-F8AE-443A-A38E-20E2C0928599}" presName="sp" presStyleCnt="0"/>
      <dgm:spPr/>
    </dgm:pt>
    <dgm:pt modelId="{597315DA-CF8F-4D67-8272-A5997519A9EE}" type="pres">
      <dgm:prSet presAssocID="{2D75E870-9C3B-4317-B604-7595465FF980}" presName="linNode" presStyleCnt="0"/>
      <dgm:spPr/>
    </dgm:pt>
    <dgm:pt modelId="{5D3C9F86-D02F-48C6-ACC3-8A099E5C562F}" type="pres">
      <dgm:prSet presAssocID="{2D75E870-9C3B-4317-B604-7595465FF9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FC068-A8D4-4418-91F5-FA9E96DBC921}" type="pres">
      <dgm:prSet presAssocID="{2D75E870-9C3B-4317-B604-7595465FF9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B92E7-7D15-413F-B0CA-30B44115B890}" type="pres">
      <dgm:prSet presAssocID="{9C0E7624-800B-4159-ABF9-82D0C01EBCD9}" presName="sp" presStyleCnt="0"/>
      <dgm:spPr/>
    </dgm:pt>
    <dgm:pt modelId="{80CE410C-9F3F-42FA-9E09-1A4D2CE9B439}" type="pres">
      <dgm:prSet presAssocID="{85E661F8-CA15-4156-8DE4-A6E01E2572B5}" presName="linNode" presStyleCnt="0"/>
      <dgm:spPr/>
    </dgm:pt>
    <dgm:pt modelId="{18BD9CA6-C494-4387-9460-A84D51EC68E4}" type="pres">
      <dgm:prSet presAssocID="{85E661F8-CA15-4156-8DE4-A6E01E2572B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F4EFF-03CA-417C-8B01-0667D6115C11}" type="pres">
      <dgm:prSet presAssocID="{85E661F8-CA15-4156-8DE4-A6E01E2572B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F87CB-A6E6-4CA2-A521-E8737FCB4469}" type="presOf" srcId="{33C915FB-00D7-4FD8-9163-02D85DC0E44F}" destId="{B83F4EFF-03CA-417C-8B01-0667D6115C11}" srcOrd="0" destOrd="0" presId="urn:microsoft.com/office/officeart/2005/8/layout/vList5"/>
    <dgm:cxn modelId="{3EB3E191-9025-479E-B6D5-108E1AEBEE61}" srcId="{79E7CFA5-46DD-4C23-A21B-B22450A81BF9}" destId="{0D3B7D4E-B51B-404C-B24A-3C7D0FB57CBA}" srcOrd="1" destOrd="0" parTransId="{ADA73D12-4EA0-41B6-A750-95655ABD8F70}" sibTransId="{3FBCF9F9-EE84-42B7-B5AA-8AE35A087FA9}"/>
    <dgm:cxn modelId="{DD9CF150-7243-480D-8B1B-4B659DF34A72}" type="presOf" srcId="{A18F1CF8-67AD-497B-AF6F-861A9B0CF331}" destId="{DD2638C8-6F00-41A9-8E83-9E4ADF8ED61C}" srcOrd="0" destOrd="0" presId="urn:microsoft.com/office/officeart/2005/8/layout/vList5"/>
    <dgm:cxn modelId="{C03347E9-3D1D-46B6-B455-D803E51E7336}" srcId="{32DDD947-1211-4C45-A2D1-F59A2F276AD7}" destId="{A18F1CF8-67AD-497B-AF6F-861A9B0CF331}" srcOrd="0" destOrd="0" parTransId="{33EB93BC-F107-4BCD-8D25-28A8E3DCEED7}" sibTransId="{8420D255-B6E5-4F55-AAC9-D37F3F52D698}"/>
    <dgm:cxn modelId="{D6259009-C068-4C68-B1CE-D3F78AE9F443}" type="presOf" srcId="{E48DEAAB-F9EA-4574-A786-6679A3729137}" destId="{F8CFC068-A8D4-4418-91F5-FA9E96DBC921}" srcOrd="0" destOrd="1" presId="urn:microsoft.com/office/officeart/2005/8/layout/vList5"/>
    <dgm:cxn modelId="{FDB78033-AEF7-42CE-9435-F7B59F4B9324}" srcId="{32DDD947-1211-4C45-A2D1-F59A2F276AD7}" destId="{85E661F8-CA15-4156-8DE4-A6E01E2572B5}" srcOrd="3" destOrd="0" parTransId="{F4C85AC6-78E9-4DA0-B956-B6D2FB56218F}" sibTransId="{C8FA029A-20CD-41D5-8D02-C3243E93E4C1}"/>
    <dgm:cxn modelId="{D54431A3-8706-415A-9911-7EB7E88C9748}" type="presOf" srcId="{41356129-EF82-499E-A0D3-2C45610060A8}" destId="{F8CFC068-A8D4-4418-91F5-FA9E96DBC921}" srcOrd="0" destOrd="0" presId="urn:microsoft.com/office/officeart/2005/8/layout/vList5"/>
    <dgm:cxn modelId="{D4C1559E-DAF4-4EC4-9391-68802B4DBF50}" srcId="{79E7CFA5-46DD-4C23-A21B-B22450A81BF9}" destId="{C104AC0B-59F8-4F7B-81AC-3805F696A3D5}" srcOrd="0" destOrd="0" parTransId="{411D1C59-09EA-427E-9735-3C517551D828}" sibTransId="{0F7C6FCD-5980-4301-8166-58F96A3DB24C}"/>
    <dgm:cxn modelId="{F0D12864-3824-431E-87A9-B0D14576A677}" srcId="{2D75E870-9C3B-4317-B604-7595465FF980}" destId="{41356129-EF82-499E-A0D3-2C45610060A8}" srcOrd="0" destOrd="0" parTransId="{71F646F2-7F8B-4B3D-91D9-17DF52A73F75}" sibTransId="{E62411D6-4843-4437-A000-DF321967F5C1}"/>
    <dgm:cxn modelId="{C320EDC6-51FC-46BF-9455-F3118FB8FF7A}" srcId="{32DDD947-1211-4C45-A2D1-F59A2F276AD7}" destId="{79E7CFA5-46DD-4C23-A21B-B22450A81BF9}" srcOrd="1" destOrd="0" parTransId="{B91CFF8E-97E8-4144-B23B-F93EF5B33948}" sibTransId="{C926C6E8-F8AE-443A-A38E-20E2C0928599}"/>
    <dgm:cxn modelId="{69D0EB3D-92D9-40CC-8B81-ABCBBB10812F}" type="presOf" srcId="{8A4D32B7-D05C-4DC5-A935-590941A59E98}" destId="{5DAF02E7-414C-4651-9A5E-04EAED459C59}" srcOrd="0" destOrd="0" presId="urn:microsoft.com/office/officeart/2005/8/layout/vList5"/>
    <dgm:cxn modelId="{B4CB2954-76DE-4C3E-A9B0-19FC32FD4A25}" type="presOf" srcId="{32DDD947-1211-4C45-A2D1-F59A2F276AD7}" destId="{3345A6F9-9E95-4681-A91C-B55A2EB860F3}" srcOrd="0" destOrd="0" presId="urn:microsoft.com/office/officeart/2005/8/layout/vList5"/>
    <dgm:cxn modelId="{2A405007-B157-4EBF-A5EA-BDF2081CC1AD}" srcId="{2D75E870-9C3B-4317-B604-7595465FF980}" destId="{E48DEAAB-F9EA-4574-A786-6679A3729137}" srcOrd="1" destOrd="0" parTransId="{8768E235-1615-40D3-9D55-94CF11D96031}" sibTransId="{0E3BFBC9-31C1-4434-B887-09ADB82015F5}"/>
    <dgm:cxn modelId="{A2698AEB-6DE6-4690-A8B0-0DF0F4DDB640}" type="presOf" srcId="{C104AC0B-59F8-4F7B-81AC-3805F696A3D5}" destId="{A218A982-81F8-46CB-B046-C437FFC8016F}" srcOrd="0" destOrd="0" presId="urn:microsoft.com/office/officeart/2005/8/layout/vList5"/>
    <dgm:cxn modelId="{29C30695-6571-433B-B5F2-059578EEF28D}" type="presOf" srcId="{79E7CFA5-46DD-4C23-A21B-B22450A81BF9}" destId="{71AFD757-FE1A-424D-8D0D-0E78B27B337B}" srcOrd="0" destOrd="0" presId="urn:microsoft.com/office/officeart/2005/8/layout/vList5"/>
    <dgm:cxn modelId="{2E017095-AF0C-4CEA-B5D5-7147BF60F27A}" srcId="{32DDD947-1211-4C45-A2D1-F59A2F276AD7}" destId="{2D75E870-9C3B-4317-B604-7595465FF980}" srcOrd="2" destOrd="0" parTransId="{9225D327-8265-43F7-8F7C-57487ABBBD6E}" sibTransId="{9C0E7624-800B-4159-ABF9-82D0C01EBCD9}"/>
    <dgm:cxn modelId="{50FDC130-6858-428B-86F9-F367D54CD85E}" type="presOf" srcId="{0D3B7D4E-B51B-404C-B24A-3C7D0FB57CBA}" destId="{A218A982-81F8-46CB-B046-C437FFC8016F}" srcOrd="0" destOrd="1" presId="urn:microsoft.com/office/officeart/2005/8/layout/vList5"/>
    <dgm:cxn modelId="{65986663-12CC-4DD4-A704-C5CD73CA001D}" type="presOf" srcId="{85E661F8-CA15-4156-8DE4-A6E01E2572B5}" destId="{18BD9CA6-C494-4387-9460-A84D51EC68E4}" srcOrd="0" destOrd="0" presId="urn:microsoft.com/office/officeart/2005/8/layout/vList5"/>
    <dgm:cxn modelId="{DA3BF43A-8F9B-486A-A72D-2E256B02DF99}" srcId="{A18F1CF8-67AD-497B-AF6F-861A9B0CF331}" destId="{8A4D32B7-D05C-4DC5-A935-590941A59E98}" srcOrd="0" destOrd="0" parTransId="{69A6EACB-B6F1-4819-8352-8EC2C81CB94D}" sibTransId="{0B3CAC90-F852-4698-A2A5-BBFAB9CEF0B2}"/>
    <dgm:cxn modelId="{B6221546-C9C2-41A2-8ED8-4A46F595A29A}" type="presOf" srcId="{2D75E870-9C3B-4317-B604-7595465FF980}" destId="{5D3C9F86-D02F-48C6-ACC3-8A099E5C562F}" srcOrd="0" destOrd="0" presId="urn:microsoft.com/office/officeart/2005/8/layout/vList5"/>
    <dgm:cxn modelId="{DAB280A9-00CF-4A1F-B454-1AE0B9568CB4}" srcId="{85E661F8-CA15-4156-8DE4-A6E01E2572B5}" destId="{33C915FB-00D7-4FD8-9163-02D85DC0E44F}" srcOrd="0" destOrd="0" parTransId="{113B03FB-7C76-45EA-A1CA-06039F224AAB}" sibTransId="{4B9F1165-A16E-4FF9-B2B9-BA13932C8819}"/>
    <dgm:cxn modelId="{A2894AF7-A424-4B87-8C18-D5F15D5BA358}" type="presParOf" srcId="{3345A6F9-9E95-4681-A91C-B55A2EB860F3}" destId="{D7B37262-0847-4C36-8245-0FA843CC02FD}" srcOrd="0" destOrd="0" presId="urn:microsoft.com/office/officeart/2005/8/layout/vList5"/>
    <dgm:cxn modelId="{28365A24-FA65-4A59-AF7B-0C6F1FB0FF7C}" type="presParOf" srcId="{D7B37262-0847-4C36-8245-0FA843CC02FD}" destId="{DD2638C8-6F00-41A9-8E83-9E4ADF8ED61C}" srcOrd="0" destOrd="0" presId="urn:microsoft.com/office/officeart/2005/8/layout/vList5"/>
    <dgm:cxn modelId="{84B1B442-6976-4808-8EDE-A2A806480C9C}" type="presParOf" srcId="{D7B37262-0847-4C36-8245-0FA843CC02FD}" destId="{5DAF02E7-414C-4651-9A5E-04EAED459C59}" srcOrd="1" destOrd="0" presId="urn:microsoft.com/office/officeart/2005/8/layout/vList5"/>
    <dgm:cxn modelId="{AD69BAB0-C60B-4C29-B75C-2A5B0D9DC185}" type="presParOf" srcId="{3345A6F9-9E95-4681-A91C-B55A2EB860F3}" destId="{3E61B1B5-2980-4F4A-B08D-385076A653A9}" srcOrd="1" destOrd="0" presId="urn:microsoft.com/office/officeart/2005/8/layout/vList5"/>
    <dgm:cxn modelId="{DE731D1A-BA70-481E-8CBC-22846E5F8763}" type="presParOf" srcId="{3345A6F9-9E95-4681-A91C-B55A2EB860F3}" destId="{97F7AE14-4022-44D1-8D3A-F31B9B6950C5}" srcOrd="2" destOrd="0" presId="urn:microsoft.com/office/officeart/2005/8/layout/vList5"/>
    <dgm:cxn modelId="{1FC38D90-067F-4965-90FC-FA2F8A8FD406}" type="presParOf" srcId="{97F7AE14-4022-44D1-8D3A-F31B9B6950C5}" destId="{71AFD757-FE1A-424D-8D0D-0E78B27B337B}" srcOrd="0" destOrd="0" presId="urn:microsoft.com/office/officeart/2005/8/layout/vList5"/>
    <dgm:cxn modelId="{946D524F-CCD8-4403-9544-1D97871F4006}" type="presParOf" srcId="{97F7AE14-4022-44D1-8D3A-F31B9B6950C5}" destId="{A218A982-81F8-46CB-B046-C437FFC8016F}" srcOrd="1" destOrd="0" presId="urn:microsoft.com/office/officeart/2005/8/layout/vList5"/>
    <dgm:cxn modelId="{2ADB73DF-2517-46F1-8F15-ADEF4A371F6D}" type="presParOf" srcId="{3345A6F9-9E95-4681-A91C-B55A2EB860F3}" destId="{1B56A5D3-6A88-4D56-8BC0-E6144EC6DF5B}" srcOrd="3" destOrd="0" presId="urn:microsoft.com/office/officeart/2005/8/layout/vList5"/>
    <dgm:cxn modelId="{607359A9-24CB-4769-AF4B-0C87B2F31AD6}" type="presParOf" srcId="{3345A6F9-9E95-4681-A91C-B55A2EB860F3}" destId="{597315DA-CF8F-4D67-8272-A5997519A9EE}" srcOrd="4" destOrd="0" presId="urn:microsoft.com/office/officeart/2005/8/layout/vList5"/>
    <dgm:cxn modelId="{0F33D9A8-ED1F-4C26-AC79-23538EF75929}" type="presParOf" srcId="{597315DA-CF8F-4D67-8272-A5997519A9EE}" destId="{5D3C9F86-D02F-48C6-ACC3-8A099E5C562F}" srcOrd="0" destOrd="0" presId="urn:microsoft.com/office/officeart/2005/8/layout/vList5"/>
    <dgm:cxn modelId="{0E3D9960-3A4F-4B3E-AAE5-7AA07AE54D71}" type="presParOf" srcId="{597315DA-CF8F-4D67-8272-A5997519A9EE}" destId="{F8CFC068-A8D4-4418-91F5-FA9E96DBC921}" srcOrd="1" destOrd="0" presId="urn:microsoft.com/office/officeart/2005/8/layout/vList5"/>
    <dgm:cxn modelId="{ABDAB605-48C2-4E1C-B3D7-E6587A1E57E7}" type="presParOf" srcId="{3345A6F9-9E95-4681-A91C-B55A2EB860F3}" destId="{7B3B92E7-7D15-413F-B0CA-30B44115B890}" srcOrd="5" destOrd="0" presId="urn:microsoft.com/office/officeart/2005/8/layout/vList5"/>
    <dgm:cxn modelId="{E6CFA97B-3A1B-4880-97A7-251E8E5FFE2B}" type="presParOf" srcId="{3345A6F9-9E95-4681-A91C-B55A2EB860F3}" destId="{80CE410C-9F3F-42FA-9E09-1A4D2CE9B439}" srcOrd="6" destOrd="0" presId="urn:microsoft.com/office/officeart/2005/8/layout/vList5"/>
    <dgm:cxn modelId="{0051D04F-584A-40EF-85FC-D191A8EB95DE}" type="presParOf" srcId="{80CE410C-9F3F-42FA-9E09-1A4D2CE9B439}" destId="{18BD9CA6-C494-4387-9460-A84D51EC68E4}" srcOrd="0" destOrd="0" presId="urn:microsoft.com/office/officeart/2005/8/layout/vList5"/>
    <dgm:cxn modelId="{26E14DCF-84D5-4FF9-BD20-5EB088265BF9}" type="presParOf" srcId="{80CE410C-9F3F-42FA-9E09-1A4D2CE9B439}" destId="{B83F4EFF-03CA-417C-8B01-0667D6115C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35985-C689-427B-95C8-82D90A569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AC28669-7C05-4D19-9EB6-33C9126C7740}">
      <dgm:prSet phldrT="[Text]"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Tamngunghocky.php</a:t>
          </a:r>
          <a:endParaRPr lang="vi-VN" dirty="0"/>
        </a:p>
      </dgm:t>
    </dgm:pt>
    <dgm:pt modelId="{E3DF815C-4CE4-41D3-AA9B-67911A801603}" type="parTrans" cxnId="{0ABC659E-CCE9-4FA4-80A9-47EC4006F068}">
      <dgm:prSet/>
      <dgm:spPr/>
      <dgm:t>
        <a:bodyPr/>
        <a:lstStyle/>
        <a:p>
          <a:endParaRPr lang="vi-VN"/>
        </a:p>
      </dgm:t>
    </dgm:pt>
    <dgm:pt modelId="{FFC49DC6-5792-4379-BCF9-6A82DE5C1F8F}" type="sibTrans" cxnId="{0ABC659E-CCE9-4FA4-80A9-47EC4006F068}">
      <dgm:prSet/>
      <dgm:spPr/>
      <dgm:t>
        <a:bodyPr/>
        <a:lstStyle/>
        <a:p>
          <a:endParaRPr lang="vi-VN"/>
        </a:p>
      </dgm:t>
    </dgm:pt>
    <dgm:pt modelId="{6B9FA84F-455A-4FBA-90B6-D00B7C2DEC90}">
      <dgm:prSet phldrT="[Text]"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Tamngunghocphan.php</a:t>
          </a:r>
          <a:endParaRPr lang="vi-VN" dirty="0"/>
        </a:p>
      </dgm:t>
    </dgm:pt>
    <dgm:pt modelId="{2663403C-574C-42CB-BC58-365F3247FAF1}" type="parTrans" cxnId="{C3B69661-BA86-46A2-A8C6-C3C0CE077244}">
      <dgm:prSet/>
      <dgm:spPr/>
      <dgm:t>
        <a:bodyPr/>
        <a:lstStyle/>
        <a:p>
          <a:endParaRPr lang="vi-VN"/>
        </a:p>
      </dgm:t>
    </dgm:pt>
    <dgm:pt modelId="{B9D4B362-6D72-445E-B4CF-A19017489746}" type="sibTrans" cxnId="{C3B69661-BA86-46A2-A8C6-C3C0CE077244}">
      <dgm:prSet/>
      <dgm:spPr/>
      <dgm:t>
        <a:bodyPr/>
        <a:lstStyle/>
        <a:p>
          <a:endParaRPr lang="vi-VN"/>
        </a:p>
      </dgm:t>
    </dgm:pt>
    <dgm:pt modelId="{1B89A2FC-AC44-4A4B-B1E5-345E86CD5334}">
      <dgm:prSet phldrT="[Text]"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Donxinthoihoc.php</a:t>
          </a:r>
          <a:endParaRPr lang="vi-VN" dirty="0"/>
        </a:p>
      </dgm:t>
    </dgm:pt>
    <dgm:pt modelId="{AA9D9335-BB2D-47D2-9BF5-9286F002AA5B}" type="parTrans" cxnId="{B01CF0F8-3619-4FE0-92DA-00FE885BB0B6}">
      <dgm:prSet/>
      <dgm:spPr/>
      <dgm:t>
        <a:bodyPr/>
        <a:lstStyle/>
        <a:p>
          <a:endParaRPr lang="vi-VN"/>
        </a:p>
      </dgm:t>
    </dgm:pt>
    <dgm:pt modelId="{45D13135-BEFF-4B76-9C50-86C3E248D2B0}" type="sibTrans" cxnId="{B01CF0F8-3619-4FE0-92DA-00FE885BB0B6}">
      <dgm:prSet/>
      <dgm:spPr/>
      <dgm:t>
        <a:bodyPr/>
        <a:lstStyle/>
        <a:p>
          <a:endParaRPr lang="vi-VN"/>
        </a:p>
      </dgm:t>
    </dgm:pt>
    <dgm:pt modelId="{35FCDB8A-86AF-4BE3-9A26-9D3C75AAB88B}">
      <dgm:prSet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Dangkyhoc.php</a:t>
          </a:r>
          <a:endParaRPr lang="vi-VN" b="1" dirty="0"/>
        </a:p>
      </dgm:t>
    </dgm:pt>
    <dgm:pt modelId="{9FD2C6E2-B89F-4BF6-8EA9-6F4B9AA56944}" type="parTrans" cxnId="{FA4DE798-EAB4-47D0-9BBA-CBACCA810CB1}">
      <dgm:prSet/>
      <dgm:spPr/>
      <dgm:t>
        <a:bodyPr/>
        <a:lstStyle/>
        <a:p>
          <a:endParaRPr lang="vi-VN"/>
        </a:p>
      </dgm:t>
    </dgm:pt>
    <dgm:pt modelId="{B08BCFCF-8158-4F2E-BB11-441469F879BA}" type="sibTrans" cxnId="{FA4DE798-EAB4-47D0-9BBA-CBACCA810CB1}">
      <dgm:prSet/>
      <dgm:spPr/>
      <dgm:t>
        <a:bodyPr/>
        <a:lstStyle/>
        <a:p>
          <a:endParaRPr lang="vi-VN"/>
        </a:p>
      </dgm:t>
    </dgm:pt>
    <dgm:pt modelId="{38AACF7F-B9D7-49E4-B5E9-B457F576B770}">
      <dgm:prSet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Chuyencoso.php</a:t>
          </a:r>
          <a:endParaRPr lang="vi-VN" b="1" dirty="0"/>
        </a:p>
      </dgm:t>
    </dgm:pt>
    <dgm:pt modelId="{C07846DA-FD44-469A-859D-1E36B1C34D2C}" type="parTrans" cxnId="{F5F0EC3B-EE93-42C9-A164-2F3DBFFCB5BB}">
      <dgm:prSet/>
      <dgm:spPr/>
      <dgm:t>
        <a:bodyPr/>
        <a:lstStyle/>
        <a:p>
          <a:endParaRPr lang="vi-VN"/>
        </a:p>
      </dgm:t>
    </dgm:pt>
    <dgm:pt modelId="{D651E9CA-E085-4D6C-A626-86F494008646}" type="sibTrans" cxnId="{F5F0EC3B-EE93-42C9-A164-2F3DBFFCB5BB}">
      <dgm:prSet/>
      <dgm:spPr/>
      <dgm:t>
        <a:bodyPr/>
        <a:lstStyle/>
        <a:p>
          <a:endParaRPr lang="vi-VN"/>
        </a:p>
      </dgm:t>
    </dgm:pt>
    <dgm:pt modelId="{E0305E8F-2392-4193-BD6C-14A1ADEBCAAC}" type="pres">
      <dgm:prSet presAssocID="{68935985-C689-427B-95C8-82D90A569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B8514-A6C2-4664-B097-726467E9C961}" type="pres">
      <dgm:prSet presAssocID="{1AC28669-7C05-4D19-9EB6-33C9126C7740}" presName="parentLin" presStyleCnt="0"/>
      <dgm:spPr/>
    </dgm:pt>
    <dgm:pt modelId="{6F015D44-8B2B-4430-A9A4-2B189DD108A0}" type="pres">
      <dgm:prSet presAssocID="{1AC28669-7C05-4D19-9EB6-33C9126C774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1E81D85-761B-4734-9DEB-CA3D95A55724}" type="pres">
      <dgm:prSet presAssocID="{1AC28669-7C05-4D19-9EB6-33C9126C774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FC951F4-3653-413F-90B5-7DCC4FF9C85B}" type="pres">
      <dgm:prSet presAssocID="{1AC28669-7C05-4D19-9EB6-33C9126C7740}" presName="negativeSpace" presStyleCnt="0"/>
      <dgm:spPr/>
    </dgm:pt>
    <dgm:pt modelId="{D6593AE2-49D4-4CC1-8728-D7811DEFA4CC}" type="pres">
      <dgm:prSet presAssocID="{1AC28669-7C05-4D19-9EB6-33C9126C7740}" presName="childText" presStyleLbl="conFgAcc1" presStyleIdx="0" presStyleCnt="5">
        <dgm:presLayoutVars>
          <dgm:bulletEnabled val="1"/>
        </dgm:presLayoutVars>
      </dgm:prSet>
      <dgm:spPr/>
    </dgm:pt>
    <dgm:pt modelId="{AE043E1A-85D4-4B0C-B3F4-7AD73896431C}" type="pres">
      <dgm:prSet presAssocID="{FFC49DC6-5792-4379-BCF9-6A82DE5C1F8F}" presName="spaceBetweenRectangles" presStyleCnt="0"/>
      <dgm:spPr/>
    </dgm:pt>
    <dgm:pt modelId="{847898E7-B8D8-4807-B25A-5304A985D3BB}" type="pres">
      <dgm:prSet presAssocID="{6B9FA84F-455A-4FBA-90B6-D00B7C2DEC90}" presName="parentLin" presStyleCnt="0"/>
      <dgm:spPr/>
    </dgm:pt>
    <dgm:pt modelId="{8B9B480C-F0D0-4446-B8D0-26F4153C636D}" type="pres">
      <dgm:prSet presAssocID="{6B9FA84F-455A-4FBA-90B6-D00B7C2DEC9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8A1CC54-9CE2-4F10-82D9-1E9A5B3B594B}" type="pres">
      <dgm:prSet presAssocID="{6B9FA84F-455A-4FBA-90B6-D00B7C2DEC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BAD3F84-1B55-49C0-B17E-14330D56CDB6}" type="pres">
      <dgm:prSet presAssocID="{6B9FA84F-455A-4FBA-90B6-D00B7C2DEC90}" presName="negativeSpace" presStyleCnt="0"/>
      <dgm:spPr/>
    </dgm:pt>
    <dgm:pt modelId="{B5485AF5-5203-447A-AE7B-111CFB6E3FF1}" type="pres">
      <dgm:prSet presAssocID="{6B9FA84F-455A-4FBA-90B6-D00B7C2DEC90}" presName="childText" presStyleLbl="conFgAcc1" presStyleIdx="1" presStyleCnt="5">
        <dgm:presLayoutVars>
          <dgm:bulletEnabled val="1"/>
        </dgm:presLayoutVars>
      </dgm:prSet>
      <dgm:spPr/>
    </dgm:pt>
    <dgm:pt modelId="{5017237A-5910-45DB-A826-B15875FBF45E}" type="pres">
      <dgm:prSet presAssocID="{B9D4B362-6D72-445E-B4CF-A19017489746}" presName="spaceBetweenRectangles" presStyleCnt="0"/>
      <dgm:spPr/>
    </dgm:pt>
    <dgm:pt modelId="{E32789F4-93AB-43B7-A840-B075EA9E979E}" type="pres">
      <dgm:prSet presAssocID="{1B89A2FC-AC44-4A4B-B1E5-345E86CD5334}" presName="parentLin" presStyleCnt="0"/>
      <dgm:spPr/>
    </dgm:pt>
    <dgm:pt modelId="{13EDCD83-0650-40E5-92EB-670746095C7C}" type="pres">
      <dgm:prSet presAssocID="{1B89A2FC-AC44-4A4B-B1E5-345E86CD533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0A1DBEC-135C-480F-AC90-9119E85EA91D}" type="pres">
      <dgm:prSet presAssocID="{1B89A2FC-AC44-4A4B-B1E5-345E86CD533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D713FB4-7B14-4670-8204-C325765B8CEB}" type="pres">
      <dgm:prSet presAssocID="{1B89A2FC-AC44-4A4B-B1E5-345E86CD5334}" presName="negativeSpace" presStyleCnt="0"/>
      <dgm:spPr/>
    </dgm:pt>
    <dgm:pt modelId="{15891602-7D32-4AC0-A939-6A2EC1975F17}" type="pres">
      <dgm:prSet presAssocID="{1B89A2FC-AC44-4A4B-B1E5-345E86CD5334}" presName="childText" presStyleLbl="conFgAcc1" presStyleIdx="2" presStyleCnt="5">
        <dgm:presLayoutVars>
          <dgm:bulletEnabled val="1"/>
        </dgm:presLayoutVars>
      </dgm:prSet>
      <dgm:spPr/>
    </dgm:pt>
    <dgm:pt modelId="{0B43554B-C8A5-4C3C-9B84-8EF24BE0499B}" type="pres">
      <dgm:prSet presAssocID="{45D13135-BEFF-4B76-9C50-86C3E248D2B0}" presName="spaceBetweenRectangles" presStyleCnt="0"/>
      <dgm:spPr/>
    </dgm:pt>
    <dgm:pt modelId="{3A1BC11C-E3A8-491B-8D3B-A294EFA42908}" type="pres">
      <dgm:prSet presAssocID="{35FCDB8A-86AF-4BE3-9A26-9D3C75AAB88B}" presName="parentLin" presStyleCnt="0"/>
      <dgm:spPr/>
    </dgm:pt>
    <dgm:pt modelId="{9B09BF7B-BC10-4C7B-B001-088F9A5D5446}" type="pres">
      <dgm:prSet presAssocID="{35FCDB8A-86AF-4BE3-9A26-9D3C75AAB88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A6FF7B5-660A-4D6E-9FCA-B08E67BEECC8}" type="pres">
      <dgm:prSet presAssocID="{35FCDB8A-86AF-4BE3-9A26-9D3C75AAB88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3DB0A-B986-47D4-B782-235FF7725432}" type="pres">
      <dgm:prSet presAssocID="{35FCDB8A-86AF-4BE3-9A26-9D3C75AAB88B}" presName="negativeSpace" presStyleCnt="0"/>
      <dgm:spPr/>
    </dgm:pt>
    <dgm:pt modelId="{19578DAD-B715-4E76-B13F-30DA80B0C893}" type="pres">
      <dgm:prSet presAssocID="{35FCDB8A-86AF-4BE3-9A26-9D3C75AAB88B}" presName="childText" presStyleLbl="conFgAcc1" presStyleIdx="3" presStyleCnt="5">
        <dgm:presLayoutVars>
          <dgm:bulletEnabled val="1"/>
        </dgm:presLayoutVars>
      </dgm:prSet>
      <dgm:spPr/>
    </dgm:pt>
    <dgm:pt modelId="{BC1F7BF3-4E79-4B39-9A7F-0C58A73FD19D}" type="pres">
      <dgm:prSet presAssocID="{B08BCFCF-8158-4F2E-BB11-441469F879BA}" presName="spaceBetweenRectangles" presStyleCnt="0"/>
      <dgm:spPr/>
    </dgm:pt>
    <dgm:pt modelId="{2203DB6E-0053-4A97-8083-D81E3A48A4B5}" type="pres">
      <dgm:prSet presAssocID="{38AACF7F-B9D7-49E4-B5E9-B457F576B770}" presName="parentLin" presStyleCnt="0"/>
      <dgm:spPr/>
    </dgm:pt>
    <dgm:pt modelId="{90343DB8-7B3A-4BD7-A374-97F17217453E}" type="pres">
      <dgm:prSet presAssocID="{38AACF7F-B9D7-49E4-B5E9-B457F576B77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B95D9F4-0D19-4B30-967B-7BB31811B4F7}" type="pres">
      <dgm:prSet presAssocID="{38AACF7F-B9D7-49E4-B5E9-B457F576B7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4A1FF-1B9C-4DC9-B65C-0BB1328830B8}" type="pres">
      <dgm:prSet presAssocID="{38AACF7F-B9D7-49E4-B5E9-B457F576B770}" presName="negativeSpace" presStyleCnt="0"/>
      <dgm:spPr/>
    </dgm:pt>
    <dgm:pt modelId="{8BB68A82-639D-4ACD-B060-1E49ABF9A14F}" type="pres">
      <dgm:prSet presAssocID="{38AACF7F-B9D7-49E4-B5E9-B457F576B7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82B2E61-D40B-4415-8D9A-238CB775A152}" type="presOf" srcId="{1B89A2FC-AC44-4A4B-B1E5-345E86CD5334}" destId="{10A1DBEC-135C-480F-AC90-9119E85EA91D}" srcOrd="1" destOrd="0" presId="urn:microsoft.com/office/officeart/2005/8/layout/list1"/>
    <dgm:cxn modelId="{FA4DE798-EAB4-47D0-9BBA-CBACCA810CB1}" srcId="{68935985-C689-427B-95C8-82D90A56936A}" destId="{35FCDB8A-86AF-4BE3-9A26-9D3C75AAB88B}" srcOrd="3" destOrd="0" parTransId="{9FD2C6E2-B89F-4BF6-8EA9-6F4B9AA56944}" sibTransId="{B08BCFCF-8158-4F2E-BB11-441469F879BA}"/>
    <dgm:cxn modelId="{8F5FF25D-5788-4AF1-BB1B-A6D844431C6E}" type="presOf" srcId="{38AACF7F-B9D7-49E4-B5E9-B457F576B770}" destId="{90343DB8-7B3A-4BD7-A374-97F17217453E}" srcOrd="0" destOrd="0" presId="urn:microsoft.com/office/officeart/2005/8/layout/list1"/>
    <dgm:cxn modelId="{FCF7838A-F0E2-405B-9CB6-F35E6B5BEB88}" type="presOf" srcId="{35FCDB8A-86AF-4BE3-9A26-9D3C75AAB88B}" destId="{4A6FF7B5-660A-4D6E-9FCA-B08E67BEECC8}" srcOrd="1" destOrd="0" presId="urn:microsoft.com/office/officeart/2005/8/layout/list1"/>
    <dgm:cxn modelId="{7E6263A1-D8CA-4A9B-B554-016267F174AE}" type="presOf" srcId="{68935985-C689-427B-95C8-82D90A56936A}" destId="{E0305E8F-2392-4193-BD6C-14A1ADEBCAAC}" srcOrd="0" destOrd="0" presId="urn:microsoft.com/office/officeart/2005/8/layout/list1"/>
    <dgm:cxn modelId="{5B62D613-3534-416C-9538-E115C6AC3135}" type="presOf" srcId="{35FCDB8A-86AF-4BE3-9A26-9D3C75AAB88B}" destId="{9B09BF7B-BC10-4C7B-B001-088F9A5D5446}" srcOrd="0" destOrd="0" presId="urn:microsoft.com/office/officeart/2005/8/layout/list1"/>
    <dgm:cxn modelId="{C3B69661-BA86-46A2-A8C6-C3C0CE077244}" srcId="{68935985-C689-427B-95C8-82D90A56936A}" destId="{6B9FA84F-455A-4FBA-90B6-D00B7C2DEC90}" srcOrd="1" destOrd="0" parTransId="{2663403C-574C-42CB-BC58-365F3247FAF1}" sibTransId="{B9D4B362-6D72-445E-B4CF-A19017489746}"/>
    <dgm:cxn modelId="{D93EF710-667D-4CC0-9E77-21FB96064B0A}" type="presOf" srcId="{1AC28669-7C05-4D19-9EB6-33C9126C7740}" destId="{61E81D85-761B-4734-9DEB-CA3D95A55724}" srcOrd="1" destOrd="0" presId="urn:microsoft.com/office/officeart/2005/8/layout/list1"/>
    <dgm:cxn modelId="{0ABC659E-CCE9-4FA4-80A9-47EC4006F068}" srcId="{68935985-C689-427B-95C8-82D90A56936A}" destId="{1AC28669-7C05-4D19-9EB6-33C9126C7740}" srcOrd="0" destOrd="0" parTransId="{E3DF815C-4CE4-41D3-AA9B-67911A801603}" sibTransId="{FFC49DC6-5792-4379-BCF9-6A82DE5C1F8F}"/>
    <dgm:cxn modelId="{B01CF0F8-3619-4FE0-92DA-00FE885BB0B6}" srcId="{68935985-C689-427B-95C8-82D90A56936A}" destId="{1B89A2FC-AC44-4A4B-B1E5-345E86CD5334}" srcOrd="2" destOrd="0" parTransId="{AA9D9335-BB2D-47D2-9BF5-9286F002AA5B}" sibTransId="{45D13135-BEFF-4B76-9C50-86C3E248D2B0}"/>
    <dgm:cxn modelId="{4E5D8752-94AE-4A1F-8541-626B176AD138}" type="presOf" srcId="{6B9FA84F-455A-4FBA-90B6-D00B7C2DEC90}" destId="{88A1CC54-9CE2-4F10-82D9-1E9A5B3B594B}" srcOrd="1" destOrd="0" presId="urn:microsoft.com/office/officeart/2005/8/layout/list1"/>
    <dgm:cxn modelId="{DD376E58-0F30-460E-B4F3-82D2B2EBBCA3}" type="presOf" srcId="{6B9FA84F-455A-4FBA-90B6-D00B7C2DEC90}" destId="{8B9B480C-F0D0-4446-B8D0-26F4153C636D}" srcOrd="0" destOrd="0" presId="urn:microsoft.com/office/officeart/2005/8/layout/list1"/>
    <dgm:cxn modelId="{D31B674F-5840-4145-95B7-2406C31C132F}" type="presOf" srcId="{1AC28669-7C05-4D19-9EB6-33C9126C7740}" destId="{6F015D44-8B2B-4430-A9A4-2B189DD108A0}" srcOrd="0" destOrd="0" presId="urn:microsoft.com/office/officeart/2005/8/layout/list1"/>
    <dgm:cxn modelId="{F5F0EC3B-EE93-42C9-A164-2F3DBFFCB5BB}" srcId="{68935985-C689-427B-95C8-82D90A56936A}" destId="{38AACF7F-B9D7-49E4-B5E9-B457F576B770}" srcOrd="4" destOrd="0" parTransId="{C07846DA-FD44-469A-859D-1E36B1C34D2C}" sibTransId="{D651E9CA-E085-4D6C-A626-86F494008646}"/>
    <dgm:cxn modelId="{D2DB2DCC-F5BB-4DCC-B028-769B5986A480}" type="presOf" srcId="{1B89A2FC-AC44-4A4B-B1E5-345E86CD5334}" destId="{13EDCD83-0650-40E5-92EB-670746095C7C}" srcOrd="0" destOrd="0" presId="urn:microsoft.com/office/officeart/2005/8/layout/list1"/>
    <dgm:cxn modelId="{2BD3E2F0-5564-48E7-B1CD-14A8BBB4FE31}" type="presOf" srcId="{38AACF7F-B9D7-49E4-B5E9-B457F576B770}" destId="{2B95D9F4-0D19-4B30-967B-7BB31811B4F7}" srcOrd="1" destOrd="0" presId="urn:microsoft.com/office/officeart/2005/8/layout/list1"/>
    <dgm:cxn modelId="{236D6EA1-004B-4880-93E2-79ABDFE48A61}" type="presParOf" srcId="{E0305E8F-2392-4193-BD6C-14A1ADEBCAAC}" destId="{04CB8514-A6C2-4664-B097-726467E9C961}" srcOrd="0" destOrd="0" presId="urn:microsoft.com/office/officeart/2005/8/layout/list1"/>
    <dgm:cxn modelId="{CB4ECA15-8E2E-44B1-B539-7F7B52AE5B66}" type="presParOf" srcId="{04CB8514-A6C2-4664-B097-726467E9C961}" destId="{6F015D44-8B2B-4430-A9A4-2B189DD108A0}" srcOrd="0" destOrd="0" presId="urn:microsoft.com/office/officeart/2005/8/layout/list1"/>
    <dgm:cxn modelId="{9DD13EFA-9138-41F2-96EC-124B5B5FEC6E}" type="presParOf" srcId="{04CB8514-A6C2-4664-B097-726467E9C961}" destId="{61E81D85-761B-4734-9DEB-CA3D95A55724}" srcOrd="1" destOrd="0" presId="urn:microsoft.com/office/officeart/2005/8/layout/list1"/>
    <dgm:cxn modelId="{2772C416-570F-47E0-8F07-74C70E1581A2}" type="presParOf" srcId="{E0305E8F-2392-4193-BD6C-14A1ADEBCAAC}" destId="{8FC951F4-3653-413F-90B5-7DCC4FF9C85B}" srcOrd="1" destOrd="0" presId="urn:microsoft.com/office/officeart/2005/8/layout/list1"/>
    <dgm:cxn modelId="{06D34AD3-F7E4-4BD6-9BEF-ED0E8354A9E3}" type="presParOf" srcId="{E0305E8F-2392-4193-BD6C-14A1ADEBCAAC}" destId="{D6593AE2-49D4-4CC1-8728-D7811DEFA4CC}" srcOrd="2" destOrd="0" presId="urn:microsoft.com/office/officeart/2005/8/layout/list1"/>
    <dgm:cxn modelId="{703B9DB8-0633-4742-9C65-F1634724547C}" type="presParOf" srcId="{E0305E8F-2392-4193-BD6C-14A1ADEBCAAC}" destId="{AE043E1A-85D4-4B0C-B3F4-7AD73896431C}" srcOrd="3" destOrd="0" presId="urn:microsoft.com/office/officeart/2005/8/layout/list1"/>
    <dgm:cxn modelId="{DF6860DB-B5F0-48A6-B559-62AEAE3C8D7E}" type="presParOf" srcId="{E0305E8F-2392-4193-BD6C-14A1ADEBCAAC}" destId="{847898E7-B8D8-4807-B25A-5304A985D3BB}" srcOrd="4" destOrd="0" presId="urn:microsoft.com/office/officeart/2005/8/layout/list1"/>
    <dgm:cxn modelId="{16381DC0-EE10-4CF6-8628-BA5C38114B00}" type="presParOf" srcId="{847898E7-B8D8-4807-B25A-5304A985D3BB}" destId="{8B9B480C-F0D0-4446-B8D0-26F4153C636D}" srcOrd="0" destOrd="0" presId="urn:microsoft.com/office/officeart/2005/8/layout/list1"/>
    <dgm:cxn modelId="{9C67BFAD-BB1E-4DCD-8E93-61097DE66383}" type="presParOf" srcId="{847898E7-B8D8-4807-B25A-5304A985D3BB}" destId="{88A1CC54-9CE2-4F10-82D9-1E9A5B3B594B}" srcOrd="1" destOrd="0" presId="urn:microsoft.com/office/officeart/2005/8/layout/list1"/>
    <dgm:cxn modelId="{26214B68-780D-472B-BF31-E8FEF6EEA015}" type="presParOf" srcId="{E0305E8F-2392-4193-BD6C-14A1ADEBCAAC}" destId="{2BAD3F84-1B55-49C0-B17E-14330D56CDB6}" srcOrd="5" destOrd="0" presId="urn:microsoft.com/office/officeart/2005/8/layout/list1"/>
    <dgm:cxn modelId="{098382E3-6DF7-4BDE-A84D-DE1162137910}" type="presParOf" srcId="{E0305E8F-2392-4193-BD6C-14A1ADEBCAAC}" destId="{B5485AF5-5203-447A-AE7B-111CFB6E3FF1}" srcOrd="6" destOrd="0" presId="urn:microsoft.com/office/officeart/2005/8/layout/list1"/>
    <dgm:cxn modelId="{50368275-E0A4-4AAE-9D4C-96F10D4A2E0F}" type="presParOf" srcId="{E0305E8F-2392-4193-BD6C-14A1ADEBCAAC}" destId="{5017237A-5910-45DB-A826-B15875FBF45E}" srcOrd="7" destOrd="0" presId="urn:microsoft.com/office/officeart/2005/8/layout/list1"/>
    <dgm:cxn modelId="{60DE046F-0B61-41A9-B7F8-78A0C36F40A3}" type="presParOf" srcId="{E0305E8F-2392-4193-BD6C-14A1ADEBCAAC}" destId="{E32789F4-93AB-43B7-A840-B075EA9E979E}" srcOrd="8" destOrd="0" presId="urn:microsoft.com/office/officeart/2005/8/layout/list1"/>
    <dgm:cxn modelId="{3557B682-82EE-43A7-AC85-F5C582B5EEC1}" type="presParOf" srcId="{E32789F4-93AB-43B7-A840-B075EA9E979E}" destId="{13EDCD83-0650-40E5-92EB-670746095C7C}" srcOrd="0" destOrd="0" presId="urn:microsoft.com/office/officeart/2005/8/layout/list1"/>
    <dgm:cxn modelId="{7CC1D292-DCEC-416C-832F-680584342D42}" type="presParOf" srcId="{E32789F4-93AB-43B7-A840-B075EA9E979E}" destId="{10A1DBEC-135C-480F-AC90-9119E85EA91D}" srcOrd="1" destOrd="0" presId="urn:microsoft.com/office/officeart/2005/8/layout/list1"/>
    <dgm:cxn modelId="{22EAA210-BDD3-45D2-94C8-32BF24084FD1}" type="presParOf" srcId="{E0305E8F-2392-4193-BD6C-14A1ADEBCAAC}" destId="{8D713FB4-7B14-4670-8204-C325765B8CEB}" srcOrd="9" destOrd="0" presId="urn:microsoft.com/office/officeart/2005/8/layout/list1"/>
    <dgm:cxn modelId="{11190A27-A0DB-4017-B7A8-7BDC872412DE}" type="presParOf" srcId="{E0305E8F-2392-4193-BD6C-14A1ADEBCAAC}" destId="{15891602-7D32-4AC0-A939-6A2EC1975F17}" srcOrd="10" destOrd="0" presId="urn:microsoft.com/office/officeart/2005/8/layout/list1"/>
    <dgm:cxn modelId="{837D0ABA-9251-40F1-8D85-5979732D14B4}" type="presParOf" srcId="{E0305E8F-2392-4193-BD6C-14A1ADEBCAAC}" destId="{0B43554B-C8A5-4C3C-9B84-8EF24BE0499B}" srcOrd="11" destOrd="0" presId="urn:microsoft.com/office/officeart/2005/8/layout/list1"/>
    <dgm:cxn modelId="{208F44DD-6434-4E53-A4E8-4402ED158666}" type="presParOf" srcId="{E0305E8F-2392-4193-BD6C-14A1ADEBCAAC}" destId="{3A1BC11C-E3A8-491B-8D3B-A294EFA42908}" srcOrd="12" destOrd="0" presId="urn:microsoft.com/office/officeart/2005/8/layout/list1"/>
    <dgm:cxn modelId="{8D79C72C-D77C-4471-AA82-05539B326188}" type="presParOf" srcId="{3A1BC11C-E3A8-491B-8D3B-A294EFA42908}" destId="{9B09BF7B-BC10-4C7B-B001-088F9A5D5446}" srcOrd="0" destOrd="0" presId="urn:microsoft.com/office/officeart/2005/8/layout/list1"/>
    <dgm:cxn modelId="{974B5254-8C03-4DA2-A3D5-E07D891EC37C}" type="presParOf" srcId="{3A1BC11C-E3A8-491B-8D3B-A294EFA42908}" destId="{4A6FF7B5-660A-4D6E-9FCA-B08E67BEECC8}" srcOrd="1" destOrd="0" presId="urn:microsoft.com/office/officeart/2005/8/layout/list1"/>
    <dgm:cxn modelId="{4B87C4E1-DB49-4673-AA50-4564197BAB69}" type="presParOf" srcId="{E0305E8F-2392-4193-BD6C-14A1ADEBCAAC}" destId="{F323DB0A-B986-47D4-B782-235FF7725432}" srcOrd="13" destOrd="0" presId="urn:microsoft.com/office/officeart/2005/8/layout/list1"/>
    <dgm:cxn modelId="{185ED66A-3728-4D17-A1B9-95B4B7B1055E}" type="presParOf" srcId="{E0305E8F-2392-4193-BD6C-14A1ADEBCAAC}" destId="{19578DAD-B715-4E76-B13F-30DA80B0C893}" srcOrd="14" destOrd="0" presId="urn:microsoft.com/office/officeart/2005/8/layout/list1"/>
    <dgm:cxn modelId="{C6419F0B-1568-47B3-8378-BBD17553D0D0}" type="presParOf" srcId="{E0305E8F-2392-4193-BD6C-14A1ADEBCAAC}" destId="{BC1F7BF3-4E79-4B39-9A7F-0C58A73FD19D}" srcOrd="15" destOrd="0" presId="urn:microsoft.com/office/officeart/2005/8/layout/list1"/>
    <dgm:cxn modelId="{895A4A1A-C366-4B81-94C2-B14D69EC6130}" type="presParOf" srcId="{E0305E8F-2392-4193-BD6C-14A1ADEBCAAC}" destId="{2203DB6E-0053-4A97-8083-D81E3A48A4B5}" srcOrd="16" destOrd="0" presId="urn:microsoft.com/office/officeart/2005/8/layout/list1"/>
    <dgm:cxn modelId="{F0FBFC0D-5050-4425-8095-1E15ACB0D25E}" type="presParOf" srcId="{2203DB6E-0053-4A97-8083-D81E3A48A4B5}" destId="{90343DB8-7B3A-4BD7-A374-97F17217453E}" srcOrd="0" destOrd="0" presId="urn:microsoft.com/office/officeart/2005/8/layout/list1"/>
    <dgm:cxn modelId="{2FD1748F-4017-4682-9B93-4915DFF75EAE}" type="presParOf" srcId="{2203DB6E-0053-4A97-8083-D81E3A48A4B5}" destId="{2B95D9F4-0D19-4B30-967B-7BB31811B4F7}" srcOrd="1" destOrd="0" presId="urn:microsoft.com/office/officeart/2005/8/layout/list1"/>
    <dgm:cxn modelId="{B2724C06-36F0-48EC-8578-A141A9223E01}" type="presParOf" srcId="{E0305E8F-2392-4193-BD6C-14A1ADEBCAAC}" destId="{C314A1FF-1B9C-4DC9-B65C-0BB1328830B8}" srcOrd="17" destOrd="0" presId="urn:microsoft.com/office/officeart/2005/8/layout/list1"/>
    <dgm:cxn modelId="{BA6B75D8-B085-41DF-9B1F-768C0B97320F}" type="presParOf" srcId="{E0305E8F-2392-4193-BD6C-14A1ADEBCAAC}" destId="{8BB68A82-639D-4ACD-B060-1E49ABF9A1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AB5DA9-7CE0-409D-B598-32F8426F24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56E95F64-1E9D-48C2-A165-AC44A52C0BF7}">
      <dgm:prSet/>
      <dgm:spPr/>
      <dgm:t>
        <a:bodyPr/>
        <a:lstStyle/>
        <a:p>
          <a:r>
            <a:rPr lang="en-US" b="1" smtClean="0"/>
            <a:t>/Chuyennganhhoc.php</a:t>
          </a:r>
          <a:endParaRPr lang="vi-VN"/>
        </a:p>
      </dgm:t>
    </dgm:pt>
    <dgm:pt modelId="{202710E5-712F-4BED-8067-BB5461E21805}" type="parTrans" cxnId="{49E8D7A4-963F-4DE3-82BD-E19A86702512}">
      <dgm:prSet/>
      <dgm:spPr/>
      <dgm:t>
        <a:bodyPr/>
        <a:lstStyle/>
        <a:p>
          <a:endParaRPr lang="vi-VN"/>
        </a:p>
      </dgm:t>
    </dgm:pt>
    <dgm:pt modelId="{EED4923A-7906-48F0-8816-939DCA10B3FD}" type="sibTrans" cxnId="{49E8D7A4-963F-4DE3-82BD-E19A86702512}">
      <dgm:prSet/>
      <dgm:spPr/>
      <dgm:t>
        <a:bodyPr/>
        <a:lstStyle/>
        <a:p>
          <a:endParaRPr lang="vi-VN"/>
        </a:p>
      </dgm:t>
    </dgm:pt>
    <dgm:pt modelId="{906C18F6-1397-479F-A0E5-5AE589AA7BAB}">
      <dgm:prSet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Phuctra.php</a:t>
          </a:r>
          <a:endParaRPr lang="vi-VN" b="1" dirty="0"/>
        </a:p>
      </dgm:t>
    </dgm:pt>
    <dgm:pt modelId="{73EC277A-C7E1-4809-B36C-061257EE8C1A}" type="parTrans" cxnId="{8EC3D025-C67F-4104-A01A-2C0991BBDBAF}">
      <dgm:prSet/>
      <dgm:spPr/>
      <dgm:t>
        <a:bodyPr/>
        <a:lstStyle/>
        <a:p>
          <a:endParaRPr lang="vi-VN"/>
        </a:p>
      </dgm:t>
    </dgm:pt>
    <dgm:pt modelId="{33686782-79B7-400A-BB13-60FCA2D857BE}" type="sibTrans" cxnId="{8EC3D025-C67F-4104-A01A-2C0991BBDBAF}">
      <dgm:prSet/>
      <dgm:spPr/>
      <dgm:t>
        <a:bodyPr/>
        <a:lstStyle/>
        <a:p>
          <a:endParaRPr lang="vi-VN"/>
        </a:p>
      </dgm:t>
    </dgm:pt>
    <dgm:pt modelId="{4C8F366E-D245-47FC-89FF-38E852255C3C}">
      <dgm:prSet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Thicaithien.php</a:t>
          </a:r>
          <a:endParaRPr lang="vi-VN" b="1" dirty="0"/>
        </a:p>
      </dgm:t>
    </dgm:pt>
    <dgm:pt modelId="{6F20FE9D-0625-4AF0-B5F9-53E615A36344}" type="parTrans" cxnId="{A359E5E5-09D0-4E4E-A370-FB2A3C67701F}">
      <dgm:prSet/>
      <dgm:spPr/>
      <dgm:t>
        <a:bodyPr/>
        <a:lstStyle/>
        <a:p>
          <a:endParaRPr lang="vi-VN"/>
        </a:p>
      </dgm:t>
    </dgm:pt>
    <dgm:pt modelId="{F65C4BA8-0D1C-4B22-9EB5-5F0D5C25E87F}" type="sibTrans" cxnId="{A359E5E5-09D0-4E4E-A370-FB2A3C67701F}">
      <dgm:prSet/>
      <dgm:spPr/>
      <dgm:t>
        <a:bodyPr/>
        <a:lstStyle/>
        <a:p>
          <a:endParaRPr lang="vi-VN"/>
        </a:p>
      </dgm:t>
    </dgm:pt>
    <dgm:pt modelId="{28326D5F-6346-45E9-9D09-D8D486DCB76F}">
      <dgm:prSet/>
      <dgm:spPr/>
      <dgm:t>
        <a:bodyPr/>
        <a:lstStyle/>
        <a:p>
          <a:r>
            <a:rPr lang="en-US" b="1" dirty="0" smtClean="0"/>
            <a:t>/</a:t>
          </a:r>
          <a:r>
            <a:rPr lang="en-US" b="1" dirty="0" err="1" smtClean="0"/>
            <a:t>Donkhac.php</a:t>
          </a:r>
          <a:endParaRPr lang="vi-VN" b="1" dirty="0"/>
        </a:p>
      </dgm:t>
    </dgm:pt>
    <dgm:pt modelId="{8A405384-4A13-4D27-BD39-A94A830A834F}" type="parTrans" cxnId="{39FAB0A9-E3CF-449F-9A95-11F61F7D4902}">
      <dgm:prSet/>
      <dgm:spPr/>
      <dgm:t>
        <a:bodyPr/>
        <a:lstStyle/>
        <a:p>
          <a:endParaRPr lang="vi-VN"/>
        </a:p>
      </dgm:t>
    </dgm:pt>
    <dgm:pt modelId="{3EDB63BA-FF3F-433E-B074-93B336FFDC6E}" type="sibTrans" cxnId="{39FAB0A9-E3CF-449F-9A95-11F61F7D4902}">
      <dgm:prSet/>
      <dgm:spPr/>
      <dgm:t>
        <a:bodyPr/>
        <a:lstStyle/>
        <a:p>
          <a:endParaRPr lang="vi-VN"/>
        </a:p>
      </dgm:t>
    </dgm:pt>
    <dgm:pt modelId="{E1A6F9A8-F502-4510-9ADF-ECB12A91F7CB}" type="pres">
      <dgm:prSet presAssocID="{33AB5DA9-7CE0-409D-B598-32F8426F24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79FA8F-3482-4DD5-995A-A46CF97A8EF7}" type="pres">
      <dgm:prSet presAssocID="{56E95F64-1E9D-48C2-A165-AC44A52C0BF7}" presName="parentLin" presStyleCnt="0"/>
      <dgm:spPr/>
    </dgm:pt>
    <dgm:pt modelId="{1693B196-00FE-4419-A0B0-D5CA24C9CC33}" type="pres">
      <dgm:prSet presAssocID="{56E95F64-1E9D-48C2-A165-AC44A52C0B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66DE7E-FB2F-47DD-9BA3-C03370E43164}" type="pres">
      <dgm:prSet presAssocID="{56E95F64-1E9D-48C2-A165-AC44A52C0B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B5CA16C-B0C2-484C-901F-58C4762E46C0}" type="pres">
      <dgm:prSet presAssocID="{56E95F64-1E9D-48C2-A165-AC44A52C0BF7}" presName="negativeSpace" presStyleCnt="0"/>
      <dgm:spPr/>
    </dgm:pt>
    <dgm:pt modelId="{8FACF977-1CE7-444B-BC23-01DFE1C2559B}" type="pres">
      <dgm:prSet presAssocID="{56E95F64-1E9D-48C2-A165-AC44A52C0BF7}" presName="childText" presStyleLbl="conFgAcc1" presStyleIdx="0" presStyleCnt="4">
        <dgm:presLayoutVars>
          <dgm:bulletEnabled val="1"/>
        </dgm:presLayoutVars>
      </dgm:prSet>
      <dgm:spPr/>
    </dgm:pt>
    <dgm:pt modelId="{53DB052B-63D0-4C5E-BB23-72AF4FDFB3B2}" type="pres">
      <dgm:prSet presAssocID="{EED4923A-7906-48F0-8816-939DCA10B3FD}" presName="spaceBetweenRectangles" presStyleCnt="0"/>
      <dgm:spPr/>
    </dgm:pt>
    <dgm:pt modelId="{36100E0E-3726-45F2-B56A-13E00A0785ED}" type="pres">
      <dgm:prSet presAssocID="{906C18F6-1397-479F-A0E5-5AE589AA7BAB}" presName="parentLin" presStyleCnt="0"/>
      <dgm:spPr/>
    </dgm:pt>
    <dgm:pt modelId="{2FB19E68-7555-4370-A659-03D13B85C603}" type="pres">
      <dgm:prSet presAssocID="{906C18F6-1397-479F-A0E5-5AE589AA7BA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9AF93D4-5CF6-4A45-B7E4-9E245FD2129E}" type="pres">
      <dgm:prSet presAssocID="{906C18F6-1397-479F-A0E5-5AE589AA7B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28C2A-3F95-4CDF-81E4-B2796AFDDC00}" type="pres">
      <dgm:prSet presAssocID="{906C18F6-1397-479F-A0E5-5AE589AA7BAB}" presName="negativeSpace" presStyleCnt="0"/>
      <dgm:spPr/>
    </dgm:pt>
    <dgm:pt modelId="{AB703479-A974-4854-9C98-5B165FAF8C6C}" type="pres">
      <dgm:prSet presAssocID="{906C18F6-1397-479F-A0E5-5AE589AA7BAB}" presName="childText" presStyleLbl="conFgAcc1" presStyleIdx="1" presStyleCnt="4">
        <dgm:presLayoutVars>
          <dgm:bulletEnabled val="1"/>
        </dgm:presLayoutVars>
      </dgm:prSet>
      <dgm:spPr/>
    </dgm:pt>
    <dgm:pt modelId="{D25418AB-5280-4651-B355-3D10CC7E146D}" type="pres">
      <dgm:prSet presAssocID="{33686782-79B7-400A-BB13-60FCA2D857BE}" presName="spaceBetweenRectangles" presStyleCnt="0"/>
      <dgm:spPr/>
    </dgm:pt>
    <dgm:pt modelId="{87BB2239-1CDB-4233-8D44-378C15D97627}" type="pres">
      <dgm:prSet presAssocID="{4C8F366E-D245-47FC-89FF-38E852255C3C}" presName="parentLin" presStyleCnt="0"/>
      <dgm:spPr/>
    </dgm:pt>
    <dgm:pt modelId="{DC12DF37-ACB8-4EED-8B6B-73F8ABA46A06}" type="pres">
      <dgm:prSet presAssocID="{4C8F366E-D245-47FC-89FF-38E852255C3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4880C6B-FD91-42D7-86E9-E09E5C766241}" type="pres">
      <dgm:prSet presAssocID="{4C8F366E-D245-47FC-89FF-38E852255C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4C7FE-2747-493E-B985-44C57E74A133}" type="pres">
      <dgm:prSet presAssocID="{4C8F366E-D245-47FC-89FF-38E852255C3C}" presName="negativeSpace" presStyleCnt="0"/>
      <dgm:spPr/>
    </dgm:pt>
    <dgm:pt modelId="{CC0147E4-E050-4746-8CB3-B6D2440A70FF}" type="pres">
      <dgm:prSet presAssocID="{4C8F366E-D245-47FC-89FF-38E852255C3C}" presName="childText" presStyleLbl="conFgAcc1" presStyleIdx="2" presStyleCnt="4">
        <dgm:presLayoutVars>
          <dgm:bulletEnabled val="1"/>
        </dgm:presLayoutVars>
      </dgm:prSet>
      <dgm:spPr/>
    </dgm:pt>
    <dgm:pt modelId="{5734B1D9-B432-4A82-ABB2-8C6B2941DD41}" type="pres">
      <dgm:prSet presAssocID="{F65C4BA8-0D1C-4B22-9EB5-5F0D5C25E87F}" presName="spaceBetweenRectangles" presStyleCnt="0"/>
      <dgm:spPr/>
    </dgm:pt>
    <dgm:pt modelId="{5D94B93D-4A28-4AF5-8A74-A338A70D673C}" type="pres">
      <dgm:prSet presAssocID="{28326D5F-6346-45E9-9D09-D8D486DCB76F}" presName="parentLin" presStyleCnt="0"/>
      <dgm:spPr/>
    </dgm:pt>
    <dgm:pt modelId="{8B311270-244C-488D-AA04-14F1EA924DC6}" type="pres">
      <dgm:prSet presAssocID="{28326D5F-6346-45E9-9D09-D8D486DCB76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1E8F829-D674-45AE-870B-17AE1500A7B3}" type="pres">
      <dgm:prSet presAssocID="{28326D5F-6346-45E9-9D09-D8D486DCB7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B6118-8791-455D-A502-F2E6CE76794D}" type="pres">
      <dgm:prSet presAssocID="{28326D5F-6346-45E9-9D09-D8D486DCB76F}" presName="negativeSpace" presStyleCnt="0"/>
      <dgm:spPr/>
    </dgm:pt>
    <dgm:pt modelId="{5106491F-C446-480A-84A2-CA28BF7748BF}" type="pres">
      <dgm:prSet presAssocID="{28326D5F-6346-45E9-9D09-D8D486DCB7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98084A8-4390-47CD-A7D9-F31E6A1B9C03}" type="presOf" srcId="{33AB5DA9-7CE0-409D-B598-32F8426F242A}" destId="{E1A6F9A8-F502-4510-9ADF-ECB12A91F7CB}" srcOrd="0" destOrd="0" presId="urn:microsoft.com/office/officeart/2005/8/layout/list1"/>
    <dgm:cxn modelId="{9F2A694F-4C91-4F16-BFC0-4F3E9E42D48F}" type="presOf" srcId="{4C8F366E-D245-47FC-89FF-38E852255C3C}" destId="{DC12DF37-ACB8-4EED-8B6B-73F8ABA46A06}" srcOrd="0" destOrd="0" presId="urn:microsoft.com/office/officeart/2005/8/layout/list1"/>
    <dgm:cxn modelId="{17D18897-C013-4688-B703-AD41635074EA}" type="presOf" srcId="{28326D5F-6346-45E9-9D09-D8D486DCB76F}" destId="{21E8F829-D674-45AE-870B-17AE1500A7B3}" srcOrd="1" destOrd="0" presId="urn:microsoft.com/office/officeart/2005/8/layout/list1"/>
    <dgm:cxn modelId="{4E8301A2-DF12-470F-9E4C-43825C4F3267}" type="presOf" srcId="{28326D5F-6346-45E9-9D09-D8D486DCB76F}" destId="{8B311270-244C-488D-AA04-14F1EA924DC6}" srcOrd="0" destOrd="0" presId="urn:microsoft.com/office/officeart/2005/8/layout/list1"/>
    <dgm:cxn modelId="{39FAB0A9-E3CF-449F-9A95-11F61F7D4902}" srcId="{33AB5DA9-7CE0-409D-B598-32F8426F242A}" destId="{28326D5F-6346-45E9-9D09-D8D486DCB76F}" srcOrd="3" destOrd="0" parTransId="{8A405384-4A13-4D27-BD39-A94A830A834F}" sibTransId="{3EDB63BA-FF3F-433E-B074-93B336FFDC6E}"/>
    <dgm:cxn modelId="{55CB7651-ACBC-4ADE-B9CD-D841294C287E}" type="presOf" srcId="{4C8F366E-D245-47FC-89FF-38E852255C3C}" destId="{34880C6B-FD91-42D7-86E9-E09E5C766241}" srcOrd="1" destOrd="0" presId="urn:microsoft.com/office/officeart/2005/8/layout/list1"/>
    <dgm:cxn modelId="{959360AD-3E73-4A3B-98FA-F45A3951993E}" type="presOf" srcId="{906C18F6-1397-479F-A0E5-5AE589AA7BAB}" destId="{2FB19E68-7555-4370-A659-03D13B85C603}" srcOrd="0" destOrd="0" presId="urn:microsoft.com/office/officeart/2005/8/layout/list1"/>
    <dgm:cxn modelId="{A359E5E5-09D0-4E4E-A370-FB2A3C67701F}" srcId="{33AB5DA9-7CE0-409D-B598-32F8426F242A}" destId="{4C8F366E-D245-47FC-89FF-38E852255C3C}" srcOrd="2" destOrd="0" parTransId="{6F20FE9D-0625-4AF0-B5F9-53E615A36344}" sibTransId="{F65C4BA8-0D1C-4B22-9EB5-5F0D5C25E87F}"/>
    <dgm:cxn modelId="{49E8D7A4-963F-4DE3-82BD-E19A86702512}" srcId="{33AB5DA9-7CE0-409D-B598-32F8426F242A}" destId="{56E95F64-1E9D-48C2-A165-AC44A52C0BF7}" srcOrd="0" destOrd="0" parTransId="{202710E5-712F-4BED-8067-BB5461E21805}" sibTransId="{EED4923A-7906-48F0-8816-939DCA10B3FD}"/>
    <dgm:cxn modelId="{DB608B5D-3BAF-4468-812A-12F184D018B2}" type="presOf" srcId="{56E95F64-1E9D-48C2-A165-AC44A52C0BF7}" destId="{6E66DE7E-FB2F-47DD-9BA3-C03370E43164}" srcOrd="1" destOrd="0" presId="urn:microsoft.com/office/officeart/2005/8/layout/list1"/>
    <dgm:cxn modelId="{8EC3D025-C67F-4104-A01A-2C0991BBDBAF}" srcId="{33AB5DA9-7CE0-409D-B598-32F8426F242A}" destId="{906C18F6-1397-479F-A0E5-5AE589AA7BAB}" srcOrd="1" destOrd="0" parTransId="{73EC277A-C7E1-4809-B36C-061257EE8C1A}" sibTransId="{33686782-79B7-400A-BB13-60FCA2D857BE}"/>
    <dgm:cxn modelId="{E91980A7-8F36-47FA-B511-D27E6BA5E017}" type="presOf" srcId="{56E95F64-1E9D-48C2-A165-AC44A52C0BF7}" destId="{1693B196-00FE-4419-A0B0-D5CA24C9CC33}" srcOrd="0" destOrd="0" presId="urn:microsoft.com/office/officeart/2005/8/layout/list1"/>
    <dgm:cxn modelId="{0EC3F982-F63C-4D80-B29F-4BB9C1FCEEE0}" type="presOf" srcId="{906C18F6-1397-479F-A0E5-5AE589AA7BAB}" destId="{B9AF93D4-5CF6-4A45-B7E4-9E245FD2129E}" srcOrd="1" destOrd="0" presId="urn:microsoft.com/office/officeart/2005/8/layout/list1"/>
    <dgm:cxn modelId="{A01900A6-94BB-4F02-9C60-2F58324F1CE4}" type="presParOf" srcId="{E1A6F9A8-F502-4510-9ADF-ECB12A91F7CB}" destId="{A179FA8F-3482-4DD5-995A-A46CF97A8EF7}" srcOrd="0" destOrd="0" presId="urn:microsoft.com/office/officeart/2005/8/layout/list1"/>
    <dgm:cxn modelId="{C3BA2920-C585-4F51-9E67-4AA9C5A30175}" type="presParOf" srcId="{A179FA8F-3482-4DD5-995A-A46CF97A8EF7}" destId="{1693B196-00FE-4419-A0B0-D5CA24C9CC33}" srcOrd="0" destOrd="0" presId="urn:microsoft.com/office/officeart/2005/8/layout/list1"/>
    <dgm:cxn modelId="{B49274DD-EC6A-4D11-AF14-9EFF7728C790}" type="presParOf" srcId="{A179FA8F-3482-4DD5-995A-A46CF97A8EF7}" destId="{6E66DE7E-FB2F-47DD-9BA3-C03370E43164}" srcOrd="1" destOrd="0" presId="urn:microsoft.com/office/officeart/2005/8/layout/list1"/>
    <dgm:cxn modelId="{8604A584-D8D5-4A73-8F44-6114D143E2F6}" type="presParOf" srcId="{E1A6F9A8-F502-4510-9ADF-ECB12A91F7CB}" destId="{7B5CA16C-B0C2-484C-901F-58C4762E46C0}" srcOrd="1" destOrd="0" presId="urn:microsoft.com/office/officeart/2005/8/layout/list1"/>
    <dgm:cxn modelId="{6D2BCA10-C337-4B55-A65E-4463BC54FA08}" type="presParOf" srcId="{E1A6F9A8-F502-4510-9ADF-ECB12A91F7CB}" destId="{8FACF977-1CE7-444B-BC23-01DFE1C2559B}" srcOrd="2" destOrd="0" presId="urn:microsoft.com/office/officeart/2005/8/layout/list1"/>
    <dgm:cxn modelId="{62A65EAC-45E3-443A-AA97-128F5B4AEB40}" type="presParOf" srcId="{E1A6F9A8-F502-4510-9ADF-ECB12A91F7CB}" destId="{53DB052B-63D0-4C5E-BB23-72AF4FDFB3B2}" srcOrd="3" destOrd="0" presId="urn:microsoft.com/office/officeart/2005/8/layout/list1"/>
    <dgm:cxn modelId="{F816FC0B-019A-4EB7-9FE9-2D69FF200517}" type="presParOf" srcId="{E1A6F9A8-F502-4510-9ADF-ECB12A91F7CB}" destId="{36100E0E-3726-45F2-B56A-13E00A0785ED}" srcOrd="4" destOrd="0" presId="urn:microsoft.com/office/officeart/2005/8/layout/list1"/>
    <dgm:cxn modelId="{365E2FF0-0B0A-44C4-BD0D-E6BEAF9BE20A}" type="presParOf" srcId="{36100E0E-3726-45F2-B56A-13E00A0785ED}" destId="{2FB19E68-7555-4370-A659-03D13B85C603}" srcOrd="0" destOrd="0" presId="urn:microsoft.com/office/officeart/2005/8/layout/list1"/>
    <dgm:cxn modelId="{52F8F920-471F-4D21-9E9D-A0115A84D383}" type="presParOf" srcId="{36100E0E-3726-45F2-B56A-13E00A0785ED}" destId="{B9AF93D4-5CF6-4A45-B7E4-9E245FD2129E}" srcOrd="1" destOrd="0" presId="urn:microsoft.com/office/officeart/2005/8/layout/list1"/>
    <dgm:cxn modelId="{411B59DB-2E90-4521-A994-529830117465}" type="presParOf" srcId="{E1A6F9A8-F502-4510-9ADF-ECB12A91F7CB}" destId="{67B28C2A-3F95-4CDF-81E4-B2796AFDDC00}" srcOrd="5" destOrd="0" presId="urn:microsoft.com/office/officeart/2005/8/layout/list1"/>
    <dgm:cxn modelId="{09903B4D-683B-48BE-AAC6-1CE644907EEE}" type="presParOf" srcId="{E1A6F9A8-F502-4510-9ADF-ECB12A91F7CB}" destId="{AB703479-A974-4854-9C98-5B165FAF8C6C}" srcOrd="6" destOrd="0" presId="urn:microsoft.com/office/officeart/2005/8/layout/list1"/>
    <dgm:cxn modelId="{BF728C1E-D56B-469A-AF1C-27A70673BE14}" type="presParOf" srcId="{E1A6F9A8-F502-4510-9ADF-ECB12A91F7CB}" destId="{D25418AB-5280-4651-B355-3D10CC7E146D}" srcOrd="7" destOrd="0" presId="urn:microsoft.com/office/officeart/2005/8/layout/list1"/>
    <dgm:cxn modelId="{5ACFB22E-1344-42F3-BFBE-9F460243F9CA}" type="presParOf" srcId="{E1A6F9A8-F502-4510-9ADF-ECB12A91F7CB}" destId="{87BB2239-1CDB-4233-8D44-378C15D97627}" srcOrd="8" destOrd="0" presId="urn:microsoft.com/office/officeart/2005/8/layout/list1"/>
    <dgm:cxn modelId="{9B6035F3-A992-469F-8B3F-5EA2763EEAF5}" type="presParOf" srcId="{87BB2239-1CDB-4233-8D44-378C15D97627}" destId="{DC12DF37-ACB8-4EED-8B6B-73F8ABA46A06}" srcOrd="0" destOrd="0" presId="urn:microsoft.com/office/officeart/2005/8/layout/list1"/>
    <dgm:cxn modelId="{3FBFE7B0-D797-4CA4-BAB5-D71C594E9116}" type="presParOf" srcId="{87BB2239-1CDB-4233-8D44-378C15D97627}" destId="{34880C6B-FD91-42D7-86E9-E09E5C766241}" srcOrd="1" destOrd="0" presId="urn:microsoft.com/office/officeart/2005/8/layout/list1"/>
    <dgm:cxn modelId="{BF8C902E-8B60-405F-B2DF-852C93E79954}" type="presParOf" srcId="{E1A6F9A8-F502-4510-9ADF-ECB12A91F7CB}" destId="{6F54C7FE-2747-493E-B985-44C57E74A133}" srcOrd="9" destOrd="0" presId="urn:microsoft.com/office/officeart/2005/8/layout/list1"/>
    <dgm:cxn modelId="{B0D472F9-6B62-4E78-8D36-0D77C6E590EC}" type="presParOf" srcId="{E1A6F9A8-F502-4510-9ADF-ECB12A91F7CB}" destId="{CC0147E4-E050-4746-8CB3-B6D2440A70FF}" srcOrd="10" destOrd="0" presId="urn:microsoft.com/office/officeart/2005/8/layout/list1"/>
    <dgm:cxn modelId="{55F37C63-8DA4-4FE8-AB95-598375A6CD97}" type="presParOf" srcId="{E1A6F9A8-F502-4510-9ADF-ECB12A91F7CB}" destId="{5734B1D9-B432-4A82-ABB2-8C6B2941DD41}" srcOrd="11" destOrd="0" presId="urn:microsoft.com/office/officeart/2005/8/layout/list1"/>
    <dgm:cxn modelId="{72C4CD94-2DFE-4DF9-9D04-6CC6497B37CE}" type="presParOf" srcId="{E1A6F9A8-F502-4510-9ADF-ECB12A91F7CB}" destId="{5D94B93D-4A28-4AF5-8A74-A338A70D673C}" srcOrd="12" destOrd="0" presId="urn:microsoft.com/office/officeart/2005/8/layout/list1"/>
    <dgm:cxn modelId="{803C4598-E0B3-4315-9A54-F9AD9ED11C4F}" type="presParOf" srcId="{5D94B93D-4A28-4AF5-8A74-A338A70D673C}" destId="{8B311270-244C-488D-AA04-14F1EA924DC6}" srcOrd="0" destOrd="0" presId="urn:microsoft.com/office/officeart/2005/8/layout/list1"/>
    <dgm:cxn modelId="{5902B304-091B-4BFC-ADF9-7E4B8A5F7D04}" type="presParOf" srcId="{5D94B93D-4A28-4AF5-8A74-A338A70D673C}" destId="{21E8F829-D674-45AE-870B-17AE1500A7B3}" srcOrd="1" destOrd="0" presId="urn:microsoft.com/office/officeart/2005/8/layout/list1"/>
    <dgm:cxn modelId="{E2839809-F9D1-4AE3-99DE-C10B42C6B3E6}" type="presParOf" srcId="{E1A6F9A8-F502-4510-9ADF-ECB12A91F7CB}" destId="{BF9B6118-8791-455D-A502-F2E6CE76794D}" srcOrd="13" destOrd="0" presId="urn:microsoft.com/office/officeart/2005/8/layout/list1"/>
    <dgm:cxn modelId="{F816722A-5417-4E43-BD7F-EA487FE259AC}" type="presParOf" srcId="{E1A6F9A8-F502-4510-9ADF-ECB12A91F7CB}" destId="{5106491F-C446-480A-84A2-CA28BF7748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935985-C689-427B-95C8-82D90A569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AC28669-7C05-4D19-9EB6-33C9126C7740}">
      <dgm:prSet phldrT="[Text]" custT="1"/>
      <dgm:spPr/>
      <dgm:t>
        <a:bodyPr/>
        <a:lstStyle/>
        <a:p>
          <a:r>
            <a:rPr lang="en-US" sz="1600" b="1" dirty="0" smtClean="0"/>
            <a:t>/BM1.php</a:t>
          </a:r>
          <a:endParaRPr lang="vi-VN" sz="1600" dirty="0"/>
        </a:p>
      </dgm:t>
    </dgm:pt>
    <dgm:pt modelId="{E3DF815C-4CE4-41D3-AA9B-67911A801603}" type="parTrans" cxnId="{0ABC659E-CCE9-4FA4-80A9-47EC4006F068}">
      <dgm:prSet/>
      <dgm:spPr/>
      <dgm:t>
        <a:bodyPr/>
        <a:lstStyle/>
        <a:p>
          <a:endParaRPr lang="vi-VN"/>
        </a:p>
      </dgm:t>
    </dgm:pt>
    <dgm:pt modelId="{FFC49DC6-5792-4379-BCF9-6A82DE5C1F8F}" type="sibTrans" cxnId="{0ABC659E-CCE9-4FA4-80A9-47EC4006F068}">
      <dgm:prSet/>
      <dgm:spPr/>
      <dgm:t>
        <a:bodyPr/>
        <a:lstStyle/>
        <a:p>
          <a:endParaRPr lang="vi-VN"/>
        </a:p>
      </dgm:t>
    </dgm:pt>
    <dgm:pt modelId="{6B9FA84F-455A-4FBA-90B6-D00B7C2DEC90}">
      <dgm:prSet phldrT="[Text]" custT="1"/>
      <dgm:spPr/>
      <dgm:t>
        <a:bodyPr/>
        <a:lstStyle/>
        <a:p>
          <a:r>
            <a:rPr lang="en-US" sz="1600" b="1" dirty="0" smtClean="0"/>
            <a:t>/BM2.php</a:t>
          </a:r>
          <a:endParaRPr lang="vi-VN" sz="1600" dirty="0"/>
        </a:p>
      </dgm:t>
    </dgm:pt>
    <dgm:pt modelId="{2663403C-574C-42CB-BC58-365F3247FAF1}" type="parTrans" cxnId="{C3B69661-BA86-46A2-A8C6-C3C0CE077244}">
      <dgm:prSet/>
      <dgm:spPr/>
      <dgm:t>
        <a:bodyPr/>
        <a:lstStyle/>
        <a:p>
          <a:endParaRPr lang="vi-VN"/>
        </a:p>
      </dgm:t>
    </dgm:pt>
    <dgm:pt modelId="{B9D4B362-6D72-445E-B4CF-A19017489746}" type="sibTrans" cxnId="{C3B69661-BA86-46A2-A8C6-C3C0CE077244}">
      <dgm:prSet/>
      <dgm:spPr/>
      <dgm:t>
        <a:bodyPr/>
        <a:lstStyle/>
        <a:p>
          <a:endParaRPr lang="vi-VN"/>
        </a:p>
      </dgm:t>
    </dgm:pt>
    <dgm:pt modelId="{1B89A2FC-AC44-4A4B-B1E5-345E86CD5334}">
      <dgm:prSet phldrT="[Text]" custT="1"/>
      <dgm:spPr/>
      <dgm:t>
        <a:bodyPr/>
        <a:lstStyle/>
        <a:p>
          <a:r>
            <a:rPr lang="en-US" sz="1600" b="1" dirty="0" smtClean="0"/>
            <a:t>/BM3.php</a:t>
          </a:r>
          <a:endParaRPr lang="vi-VN" sz="1600" dirty="0"/>
        </a:p>
      </dgm:t>
    </dgm:pt>
    <dgm:pt modelId="{AA9D9335-BB2D-47D2-9BF5-9286F002AA5B}" type="parTrans" cxnId="{B01CF0F8-3619-4FE0-92DA-00FE885BB0B6}">
      <dgm:prSet/>
      <dgm:spPr/>
      <dgm:t>
        <a:bodyPr/>
        <a:lstStyle/>
        <a:p>
          <a:endParaRPr lang="vi-VN"/>
        </a:p>
      </dgm:t>
    </dgm:pt>
    <dgm:pt modelId="{45D13135-BEFF-4B76-9C50-86C3E248D2B0}" type="sibTrans" cxnId="{B01CF0F8-3619-4FE0-92DA-00FE885BB0B6}">
      <dgm:prSet/>
      <dgm:spPr/>
      <dgm:t>
        <a:bodyPr/>
        <a:lstStyle/>
        <a:p>
          <a:endParaRPr lang="vi-VN"/>
        </a:p>
      </dgm:t>
    </dgm:pt>
    <dgm:pt modelId="{35FCDB8A-86AF-4BE3-9A26-9D3C75AAB88B}">
      <dgm:prSet custT="1"/>
      <dgm:spPr/>
      <dgm:t>
        <a:bodyPr/>
        <a:lstStyle/>
        <a:p>
          <a:r>
            <a:rPr lang="en-US" sz="1600" b="1" dirty="0" smtClean="0"/>
            <a:t>/BM4.php</a:t>
          </a:r>
          <a:endParaRPr lang="vi-VN" sz="1600" b="1" dirty="0"/>
        </a:p>
      </dgm:t>
    </dgm:pt>
    <dgm:pt modelId="{9FD2C6E2-B89F-4BF6-8EA9-6F4B9AA56944}" type="parTrans" cxnId="{FA4DE798-EAB4-47D0-9BBA-CBACCA810CB1}">
      <dgm:prSet/>
      <dgm:spPr/>
      <dgm:t>
        <a:bodyPr/>
        <a:lstStyle/>
        <a:p>
          <a:endParaRPr lang="vi-VN"/>
        </a:p>
      </dgm:t>
    </dgm:pt>
    <dgm:pt modelId="{B08BCFCF-8158-4F2E-BB11-441469F879BA}" type="sibTrans" cxnId="{FA4DE798-EAB4-47D0-9BBA-CBACCA810CB1}">
      <dgm:prSet/>
      <dgm:spPr/>
      <dgm:t>
        <a:bodyPr/>
        <a:lstStyle/>
        <a:p>
          <a:endParaRPr lang="vi-VN"/>
        </a:p>
      </dgm:t>
    </dgm:pt>
    <dgm:pt modelId="{38AACF7F-B9D7-49E4-B5E9-B457F576B770}">
      <dgm:prSet custT="1"/>
      <dgm:spPr/>
      <dgm:t>
        <a:bodyPr/>
        <a:lstStyle/>
        <a:p>
          <a:r>
            <a:rPr lang="en-US" sz="1600" b="1" dirty="0" smtClean="0"/>
            <a:t>/BM5.php</a:t>
          </a:r>
          <a:endParaRPr lang="vi-VN" sz="1600" b="1" dirty="0"/>
        </a:p>
      </dgm:t>
    </dgm:pt>
    <dgm:pt modelId="{C07846DA-FD44-469A-859D-1E36B1C34D2C}" type="parTrans" cxnId="{F5F0EC3B-EE93-42C9-A164-2F3DBFFCB5BB}">
      <dgm:prSet/>
      <dgm:spPr/>
      <dgm:t>
        <a:bodyPr/>
        <a:lstStyle/>
        <a:p>
          <a:endParaRPr lang="vi-VN"/>
        </a:p>
      </dgm:t>
    </dgm:pt>
    <dgm:pt modelId="{D651E9CA-E085-4D6C-A626-86F494008646}" type="sibTrans" cxnId="{F5F0EC3B-EE93-42C9-A164-2F3DBFFCB5BB}">
      <dgm:prSet/>
      <dgm:spPr/>
      <dgm:t>
        <a:bodyPr/>
        <a:lstStyle/>
        <a:p>
          <a:endParaRPr lang="vi-VN"/>
        </a:p>
      </dgm:t>
    </dgm:pt>
    <dgm:pt modelId="{E0305E8F-2392-4193-BD6C-14A1ADEBCAAC}" type="pres">
      <dgm:prSet presAssocID="{68935985-C689-427B-95C8-82D90A569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B8514-A6C2-4664-B097-726467E9C961}" type="pres">
      <dgm:prSet presAssocID="{1AC28669-7C05-4D19-9EB6-33C9126C7740}" presName="parentLin" presStyleCnt="0"/>
      <dgm:spPr/>
    </dgm:pt>
    <dgm:pt modelId="{6F015D44-8B2B-4430-A9A4-2B189DD108A0}" type="pres">
      <dgm:prSet presAssocID="{1AC28669-7C05-4D19-9EB6-33C9126C774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1E81D85-761B-4734-9DEB-CA3D95A55724}" type="pres">
      <dgm:prSet presAssocID="{1AC28669-7C05-4D19-9EB6-33C9126C7740}" presName="parentText" presStyleLbl="node1" presStyleIdx="0" presStyleCnt="5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FC951F4-3653-413F-90B5-7DCC4FF9C85B}" type="pres">
      <dgm:prSet presAssocID="{1AC28669-7C05-4D19-9EB6-33C9126C7740}" presName="negativeSpace" presStyleCnt="0"/>
      <dgm:spPr/>
    </dgm:pt>
    <dgm:pt modelId="{D6593AE2-49D4-4CC1-8728-D7811DEFA4CC}" type="pres">
      <dgm:prSet presAssocID="{1AC28669-7C05-4D19-9EB6-33C9126C7740}" presName="childText" presStyleLbl="conFgAcc1" presStyleIdx="0" presStyleCnt="5">
        <dgm:presLayoutVars>
          <dgm:bulletEnabled val="1"/>
        </dgm:presLayoutVars>
      </dgm:prSet>
      <dgm:spPr/>
    </dgm:pt>
    <dgm:pt modelId="{AE043E1A-85D4-4B0C-B3F4-7AD73896431C}" type="pres">
      <dgm:prSet presAssocID="{FFC49DC6-5792-4379-BCF9-6A82DE5C1F8F}" presName="spaceBetweenRectangles" presStyleCnt="0"/>
      <dgm:spPr/>
    </dgm:pt>
    <dgm:pt modelId="{847898E7-B8D8-4807-B25A-5304A985D3BB}" type="pres">
      <dgm:prSet presAssocID="{6B9FA84F-455A-4FBA-90B6-D00B7C2DEC90}" presName="parentLin" presStyleCnt="0"/>
      <dgm:spPr/>
    </dgm:pt>
    <dgm:pt modelId="{8B9B480C-F0D0-4446-B8D0-26F4153C636D}" type="pres">
      <dgm:prSet presAssocID="{6B9FA84F-455A-4FBA-90B6-D00B7C2DEC9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8A1CC54-9CE2-4F10-82D9-1E9A5B3B594B}" type="pres">
      <dgm:prSet presAssocID="{6B9FA84F-455A-4FBA-90B6-D00B7C2DEC90}" presName="parentText" presStyleLbl="node1" presStyleIdx="1" presStyleCnt="5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BAD3F84-1B55-49C0-B17E-14330D56CDB6}" type="pres">
      <dgm:prSet presAssocID="{6B9FA84F-455A-4FBA-90B6-D00B7C2DEC90}" presName="negativeSpace" presStyleCnt="0"/>
      <dgm:spPr/>
    </dgm:pt>
    <dgm:pt modelId="{B5485AF5-5203-447A-AE7B-111CFB6E3FF1}" type="pres">
      <dgm:prSet presAssocID="{6B9FA84F-455A-4FBA-90B6-D00B7C2DEC90}" presName="childText" presStyleLbl="conFgAcc1" presStyleIdx="1" presStyleCnt="5">
        <dgm:presLayoutVars>
          <dgm:bulletEnabled val="1"/>
        </dgm:presLayoutVars>
      </dgm:prSet>
      <dgm:spPr/>
    </dgm:pt>
    <dgm:pt modelId="{5017237A-5910-45DB-A826-B15875FBF45E}" type="pres">
      <dgm:prSet presAssocID="{B9D4B362-6D72-445E-B4CF-A19017489746}" presName="spaceBetweenRectangles" presStyleCnt="0"/>
      <dgm:spPr/>
    </dgm:pt>
    <dgm:pt modelId="{E32789F4-93AB-43B7-A840-B075EA9E979E}" type="pres">
      <dgm:prSet presAssocID="{1B89A2FC-AC44-4A4B-B1E5-345E86CD5334}" presName="parentLin" presStyleCnt="0"/>
      <dgm:spPr/>
    </dgm:pt>
    <dgm:pt modelId="{13EDCD83-0650-40E5-92EB-670746095C7C}" type="pres">
      <dgm:prSet presAssocID="{1B89A2FC-AC44-4A4B-B1E5-345E86CD533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0A1DBEC-135C-480F-AC90-9119E85EA91D}" type="pres">
      <dgm:prSet presAssocID="{1B89A2FC-AC44-4A4B-B1E5-345E86CD5334}" presName="parentText" presStyleLbl="node1" presStyleIdx="2" presStyleCnt="5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D713FB4-7B14-4670-8204-C325765B8CEB}" type="pres">
      <dgm:prSet presAssocID="{1B89A2FC-AC44-4A4B-B1E5-345E86CD5334}" presName="negativeSpace" presStyleCnt="0"/>
      <dgm:spPr/>
    </dgm:pt>
    <dgm:pt modelId="{15891602-7D32-4AC0-A939-6A2EC1975F17}" type="pres">
      <dgm:prSet presAssocID="{1B89A2FC-AC44-4A4B-B1E5-345E86CD5334}" presName="childText" presStyleLbl="conFgAcc1" presStyleIdx="2" presStyleCnt="5">
        <dgm:presLayoutVars>
          <dgm:bulletEnabled val="1"/>
        </dgm:presLayoutVars>
      </dgm:prSet>
      <dgm:spPr/>
    </dgm:pt>
    <dgm:pt modelId="{0B43554B-C8A5-4C3C-9B84-8EF24BE0499B}" type="pres">
      <dgm:prSet presAssocID="{45D13135-BEFF-4B76-9C50-86C3E248D2B0}" presName="spaceBetweenRectangles" presStyleCnt="0"/>
      <dgm:spPr/>
    </dgm:pt>
    <dgm:pt modelId="{3A1BC11C-E3A8-491B-8D3B-A294EFA42908}" type="pres">
      <dgm:prSet presAssocID="{35FCDB8A-86AF-4BE3-9A26-9D3C75AAB88B}" presName="parentLin" presStyleCnt="0"/>
      <dgm:spPr/>
    </dgm:pt>
    <dgm:pt modelId="{9B09BF7B-BC10-4C7B-B001-088F9A5D5446}" type="pres">
      <dgm:prSet presAssocID="{35FCDB8A-86AF-4BE3-9A26-9D3C75AAB88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A6FF7B5-660A-4D6E-9FCA-B08E67BEECC8}" type="pres">
      <dgm:prSet presAssocID="{35FCDB8A-86AF-4BE3-9A26-9D3C75AAB88B}" presName="parentText" presStyleLbl="node1" presStyleIdx="3" presStyleCnt="5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3DB0A-B986-47D4-B782-235FF7725432}" type="pres">
      <dgm:prSet presAssocID="{35FCDB8A-86AF-4BE3-9A26-9D3C75AAB88B}" presName="negativeSpace" presStyleCnt="0"/>
      <dgm:spPr/>
    </dgm:pt>
    <dgm:pt modelId="{19578DAD-B715-4E76-B13F-30DA80B0C893}" type="pres">
      <dgm:prSet presAssocID="{35FCDB8A-86AF-4BE3-9A26-9D3C75AAB88B}" presName="childText" presStyleLbl="conFgAcc1" presStyleIdx="3" presStyleCnt="5">
        <dgm:presLayoutVars>
          <dgm:bulletEnabled val="1"/>
        </dgm:presLayoutVars>
      </dgm:prSet>
      <dgm:spPr/>
    </dgm:pt>
    <dgm:pt modelId="{BC1F7BF3-4E79-4B39-9A7F-0C58A73FD19D}" type="pres">
      <dgm:prSet presAssocID="{B08BCFCF-8158-4F2E-BB11-441469F879BA}" presName="spaceBetweenRectangles" presStyleCnt="0"/>
      <dgm:spPr/>
    </dgm:pt>
    <dgm:pt modelId="{2203DB6E-0053-4A97-8083-D81E3A48A4B5}" type="pres">
      <dgm:prSet presAssocID="{38AACF7F-B9D7-49E4-B5E9-B457F576B770}" presName="parentLin" presStyleCnt="0"/>
      <dgm:spPr/>
    </dgm:pt>
    <dgm:pt modelId="{90343DB8-7B3A-4BD7-A374-97F17217453E}" type="pres">
      <dgm:prSet presAssocID="{38AACF7F-B9D7-49E4-B5E9-B457F576B77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B95D9F4-0D19-4B30-967B-7BB31811B4F7}" type="pres">
      <dgm:prSet presAssocID="{38AACF7F-B9D7-49E4-B5E9-B457F576B770}" presName="parentText" presStyleLbl="node1" presStyleIdx="4" presStyleCnt="5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4A1FF-1B9C-4DC9-B65C-0BB1328830B8}" type="pres">
      <dgm:prSet presAssocID="{38AACF7F-B9D7-49E4-B5E9-B457F576B770}" presName="negativeSpace" presStyleCnt="0"/>
      <dgm:spPr/>
    </dgm:pt>
    <dgm:pt modelId="{8BB68A82-639D-4ACD-B060-1E49ABF9A14F}" type="pres">
      <dgm:prSet presAssocID="{38AACF7F-B9D7-49E4-B5E9-B457F576B77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0FA1B25-B71D-4CCD-BAF6-F482FBB6446F}" type="presOf" srcId="{1AC28669-7C05-4D19-9EB6-33C9126C7740}" destId="{61E81D85-761B-4734-9DEB-CA3D95A55724}" srcOrd="1" destOrd="0" presId="urn:microsoft.com/office/officeart/2005/8/layout/list1"/>
    <dgm:cxn modelId="{FA4DE798-EAB4-47D0-9BBA-CBACCA810CB1}" srcId="{68935985-C689-427B-95C8-82D90A56936A}" destId="{35FCDB8A-86AF-4BE3-9A26-9D3C75AAB88B}" srcOrd="3" destOrd="0" parTransId="{9FD2C6E2-B89F-4BF6-8EA9-6F4B9AA56944}" sibTransId="{B08BCFCF-8158-4F2E-BB11-441469F879BA}"/>
    <dgm:cxn modelId="{75D3D396-196F-43C2-8E9B-78D2F0254B86}" type="presOf" srcId="{6B9FA84F-455A-4FBA-90B6-D00B7C2DEC90}" destId="{88A1CC54-9CE2-4F10-82D9-1E9A5B3B594B}" srcOrd="1" destOrd="0" presId="urn:microsoft.com/office/officeart/2005/8/layout/list1"/>
    <dgm:cxn modelId="{A7C3642E-667C-4365-9D23-2F822DA788C1}" type="presOf" srcId="{68935985-C689-427B-95C8-82D90A56936A}" destId="{E0305E8F-2392-4193-BD6C-14A1ADEBCAAC}" srcOrd="0" destOrd="0" presId="urn:microsoft.com/office/officeart/2005/8/layout/list1"/>
    <dgm:cxn modelId="{FD707906-4D9E-4E8E-A181-5BC4EB96EA8F}" type="presOf" srcId="{1AC28669-7C05-4D19-9EB6-33C9126C7740}" destId="{6F015D44-8B2B-4430-A9A4-2B189DD108A0}" srcOrd="0" destOrd="0" presId="urn:microsoft.com/office/officeart/2005/8/layout/list1"/>
    <dgm:cxn modelId="{06659C16-BDF6-4517-8A79-FD8D0EA21AF9}" type="presOf" srcId="{1B89A2FC-AC44-4A4B-B1E5-345E86CD5334}" destId="{13EDCD83-0650-40E5-92EB-670746095C7C}" srcOrd="0" destOrd="0" presId="urn:microsoft.com/office/officeart/2005/8/layout/list1"/>
    <dgm:cxn modelId="{A80E9389-F6EC-44F9-8FDD-79E14DAFDE1A}" type="presOf" srcId="{38AACF7F-B9D7-49E4-B5E9-B457F576B770}" destId="{2B95D9F4-0D19-4B30-967B-7BB31811B4F7}" srcOrd="1" destOrd="0" presId="urn:microsoft.com/office/officeart/2005/8/layout/list1"/>
    <dgm:cxn modelId="{DE3C1BEA-90C9-4333-888E-E383B4B26DF5}" type="presOf" srcId="{35FCDB8A-86AF-4BE3-9A26-9D3C75AAB88B}" destId="{4A6FF7B5-660A-4D6E-9FCA-B08E67BEECC8}" srcOrd="1" destOrd="0" presId="urn:microsoft.com/office/officeart/2005/8/layout/list1"/>
    <dgm:cxn modelId="{C3B69661-BA86-46A2-A8C6-C3C0CE077244}" srcId="{68935985-C689-427B-95C8-82D90A56936A}" destId="{6B9FA84F-455A-4FBA-90B6-D00B7C2DEC90}" srcOrd="1" destOrd="0" parTransId="{2663403C-574C-42CB-BC58-365F3247FAF1}" sibTransId="{B9D4B362-6D72-445E-B4CF-A19017489746}"/>
    <dgm:cxn modelId="{50D6BF43-619A-4615-B5BA-6DB26B7486AC}" type="presOf" srcId="{1B89A2FC-AC44-4A4B-B1E5-345E86CD5334}" destId="{10A1DBEC-135C-480F-AC90-9119E85EA91D}" srcOrd="1" destOrd="0" presId="urn:microsoft.com/office/officeart/2005/8/layout/list1"/>
    <dgm:cxn modelId="{AEA035C2-5A3F-49DB-99CF-FAE4DFC306E6}" type="presOf" srcId="{6B9FA84F-455A-4FBA-90B6-D00B7C2DEC90}" destId="{8B9B480C-F0D0-4446-B8D0-26F4153C636D}" srcOrd="0" destOrd="0" presId="urn:microsoft.com/office/officeart/2005/8/layout/list1"/>
    <dgm:cxn modelId="{B07354EE-28FC-4378-B4EA-630732148FAF}" type="presOf" srcId="{38AACF7F-B9D7-49E4-B5E9-B457F576B770}" destId="{90343DB8-7B3A-4BD7-A374-97F17217453E}" srcOrd="0" destOrd="0" presId="urn:microsoft.com/office/officeart/2005/8/layout/list1"/>
    <dgm:cxn modelId="{0ABC659E-CCE9-4FA4-80A9-47EC4006F068}" srcId="{68935985-C689-427B-95C8-82D90A56936A}" destId="{1AC28669-7C05-4D19-9EB6-33C9126C7740}" srcOrd="0" destOrd="0" parTransId="{E3DF815C-4CE4-41D3-AA9B-67911A801603}" sibTransId="{FFC49DC6-5792-4379-BCF9-6A82DE5C1F8F}"/>
    <dgm:cxn modelId="{B01CF0F8-3619-4FE0-92DA-00FE885BB0B6}" srcId="{68935985-C689-427B-95C8-82D90A56936A}" destId="{1B89A2FC-AC44-4A4B-B1E5-345E86CD5334}" srcOrd="2" destOrd="0" parTransId="{AA9D9335-BB2D-47D2-9BF5-9286F002AA5B}" sibTransId="{45D13135-BEFF-4B76-9C50-86C3E248D2B0}"/>
    <dgm:cxn modelId="{A4DAD836-8B9C-4024-8CA4-2F27F0C5CC44}" type="presOf" srcId="{35FCDB8A-86AF-4BE3-9A26-9D3C75AAB88B}" destId="{9B09BF7B-BC10-4C7B-B001-088F9A5D5446}" srcOrd="0" destOrd="0" presId="urn:microsoft.com/office/officeart/2005/8/layout/list1"/>
    <dgm:cxn modelId="{F5F0EC3B-EE93-42C9-A164-2F3DBFFCB5BB}" srcId="{68935985-C689-427B-95C8-82D90A56936A}" destId="{38AACF7F-B9D7-49E4-B5E9-B457F576B770}" srcOrd="4" destOrd="0" parTransId="{C07846DA-FD44-469A-859D-1E36B1C34D2C}" sibTransId="{D651E9CA-E085-4D6C-A626-86F494008646}"/>
    <dgm:cxn modelId="{025C019A-96A8-4C92-BA86-6EA4EFEC0F45}" type="presParOf" srcId="{E0305E8F-2392-4193-BD6C-14A1ADEBCAAC}" destId="{04CB8514-A6C2-4664-B097-726467E9C961}" srcOrd="0" destOrd="0" presId="urn:microsoft.com/office/officeart/2005/8/layout/list1"/>
    <dgm:cxn modelId="{F61E6497-B0B1-43C9-AA9D-CE5678268A99}" type="presParOf" srcId="{04CB8514-A6C2-4664-B097-726467E9C961}" destId="{6F015D44-8B2B-4430-A9A4-2B189DD108A0}" srcOrd="0" destOrd="0" presId="urn:microsoft.com/office/officeart/2005/8/layout/list1"/>
    <dgm:cxn modelId="{EB666FF8-2A80-4DBD-B51F-9D16BDF4D32A}" type="presParOf" srcId="{04CB8514-A6C2-4664-B097-726467E9C961}" destId="{61E81D85-761B-4734-9DEB-CA3D95A55724}" srcOrd="1" destOrd="0" presId="urn:microsoft.com/office/officeart/2005/8/layout/list1"/>
    <dgm:cxn modelId="{D881CE5F-5200-4B9C-BB16-79D129B79C3D}" type="presParOf" srcId="{E0305E8F-2392-4193-BD6C-14A1ADEBCAAC}" destId="{8FC951F4-3653-413F-90B5-7DCC4FF9C85B}" srcOrd="1" destOrd="0" presId="urn:microsoft.com/office/officeart/2005/8/layout/list1"/>
    <dgm:cxn modelId="{BD97D077-978D-41CD-82FD-06303A261976}" type="presParOf" srcId="{E0305E8F-2392-4193-BD6C-14A1ADEBCAAC}" destId="{D6593AE2-49D4-4CC1-8728-D7811DEFA4CC}" srcOrd="2" destOrd="0" presId="urn:microsoft.com/office/officeart/2005/8/layout/list1"/>
    <dgm:cxn modelId="{CA2B6976-E023-47DA-B97E-96BC149C2677}" type="presParOf" srcId="{E0305E8F-2392-4193-BD6C-14A1ADEBCAAC}" destId="{AE043E1A-85D4-4B0C-B3F4-7AD73896431C}" srcOrd="3" destOrd="0" presId="urn:microsoft.com/office/officeart/2005/8/layout/list1"/>
    <dgm:cxn modelId="{EBE2B436-4454-4AEF-B2CE-08D91AF341EE}" type="presParOf" srcId="{E0305E8F-2392-4193-BD6C-14A1ADEBCAAC}" destId="{847898E7-B8D8-4807-B25A-5304A985D3BB}" srcOrd="4" destOrd="0" presId="urn:microsoft.com/office/officeart/2005/8/layout/list1"/>
    <dgm:cxn modelId="{C3039F13-2B8A-4A19-A0AD-DA87CF5D3A39}" type="presParOf" srcId="{847898E7-B8D8-4807-B25A-5304A985D3BB}" destId="{8B9B480C-F0D0-4446-B8D0-26F4153C636D}" srcOrd="0" destOrd="0" presId="urn:microsoft.com/office/officeart/2005/8/layout/list1"/>
    <dgm:cxn modelId="{0FBE4077-11C7-45B3-B580-66249535B7C2}" type="presParOf" srcId="{847898E7-B8D8-4807-B25A-5304A985D3BB}" destId="{88A1CC54-9CE2-4F10-82D9-1E9A5B3B594B}" srcOrd="1" destOrd="0" presId="urn:microsoft.com/office/officeart/2005/8/layout/list1"/>
    <dgm:cxn modelId="{4441DD4D-D70B-4787-8100-3E428FB86E71}" type="presParOf" srcId="{E0305E8F-2392-4193-BD6C-14A1ADEBCAAC}" destId="{2BAD3F84-1B55-49C0-B17E-14330D56CDB6}" srcOrd="5" destOrd="0" presId="urn:microsoft.com/office/officeart/2005/8/layout/list1"/>
    <dgm:cxn modelId="{5D4B05EA-8AE3-49E8-AE17-2EE7B76AD0DA}" type="presParOf" srcId="{E0305E8F-2392-4193-BD6C-14A1ADEBCAAC}" destId="{B5485AF5-5203-447A-AE7B-111CFB6E3FF1}" srcOrd="6" destOrd="0" presId="urn:microsoft.com/office/officeart/2005/8/layout/list1"/>
    <dgm:cxn modelId="{E530292B-CDBB-4FB9-BA3B-77D8B074CAC8}" type="presParOf" srcId="{E0305E8F-2392-4193-BD6C-14A1ADEBCAAC}" destId="{5017237A-5910-45DB-A826-B15875FBF45E}" srcOrd="7" destOrd="0" presId="urn:microsoft.com/office/officeart/2005/8/layout/list1"/>
    <dgm:cxn modelId="{14142915-1F4B-4921-BB94-9ADE02F57DF2}" type="presParOf" srcId="{E0305E8F-2392-4193-BD6C-14A1ADEBCAAC}" destId="{E32789F4-93AB-43B7-A840-B075EA9E979E}" srcOrd="8" destOrd="0" presId="urn:microsoft.com/office/officeart/2005/8/layout/list1"/>
    <dgm:cxn modelId="{E177CA3E-8CBB-4E9F-B5D8-D0BDE8916FAC}" type="presParOf" srcId="{E32789F4-93AB-43B7-A840-B075EA9E979E}" destId="{13EDCD83-0650-40E5-92EB-670746095C7C}" srcOrd="0" destOrd="0" presId="urn:microsoft.com/office/officeart/2005/8/layout/list1"/>
    <dgm:cxn modelId="{B980C50E-2FC5-470E-8C39-2857DEA70D82}" type="presParOf" srcId="{E32789F4-93AB-43B7-A840-B075EA9E979E}" destId="{10A1DBEC-135C-480F-AC90-9119E85EA91D}" srcOrd="1" destOrd="0" presId="urn:microsoft.com/office/officeart/2005/8/layout/list1"/>
    <dgm:cxn modelId="{EDE67D15-24BD-4C0B-9649-E08C1CF07408}" type="presParOf" srcId="{E0305E8F-2392-4193-BD6C-14A1ADEBCAAC}" destId="{8D713FB4-7B14-4670-8204-C325765B8CEB}" srcOrd="9" destOrd="0" presId="urn:microsoft.com/office/officeart/2005/8/layout/list1"/>
    <dgm:cxn modelId="{AB647580-E46A-46F7-9DC9-ED5F17528399}" type="presParOf" srcId="{E0305E8F-2392-4193-BD6C-14A1ADEBCAAC}" destId="{15891602-7D32-4AC0-A939-6A2EC1975F17}" srcOrd="10" destOrd="0" presId="urn:microsoft.com/office/officeart/2005/8/layout/list1"/>
    <dgm:cxn modelId="{98C99839-C11F-4351-ACC7-DF1B0315FD18}" type="presParOf" srcId="{E0305E8F-2392-4193-BD6C-14A1ADEBCAAC}" destId="{0B43554B-C8A5-4C3C-9B84-8EF24BE0499B}" srcOrd="11" destOrd="0" presId="urn:microsoft.com/office/officeart/2005/8/layout/list1"/>
    <dgm:cxn modelId="{BAA1980E-856D-48A5-A351-2C328A74859A}" type="presParOf" srcId="{E0305E8F-2392-4193-BD6C-14A1ADEBCAAC}" destId="{3A1BC11C-E3A8-491B-8D3B-A294EFA42908}" srcOrd="12" destOrd="0" presId="urn:microsoft.com/office/officeart/2005/8/layout/list1"/>
    <dgm:cxn modelId="{4DC7A6E1-1F65-4EEE-BAF1-E7BC8EBC2B50}" type="presParOf" srcId="{3A1BC11C-E3A8-491B-8D3B-A294EFA42908}" destId="{9B09BF7B-BC10-4C7B-B001-088F9A5D5446}" srcOrd="0" destOrd="0" presId="urn:microsoft.com/office/officeart/2005/8/layout/list1"/>
    <dgm:cxn modelId="{FE29239D-96B0-4A3F-B706-8CF933D3B0E8}" type="presParOf" srcId="{3A1BC11C-E3A8-491B-8D3B-A294EFA42908}" destId="{4A6FF7B5-660A-4D6E-9FCA-B08E67BEECC8}" srcOrd="1" destOrd="0" presId="urn:microsoft.com/office/officeart/2005/8/layout/list1"/>
    <dgm:cxn modelId="{7416F574-85D4-4A86-9FFF-BD1261CF9E8F}" type="presParOf" srcId="{E0305E8F-2392-4193-BD6C-14A1ADEBCAAC}" destId="{F323DB0A-B986-47D4-B782-235FF7725432}" srcOrd="13" destOrd="0" presId="urn:microsoft.com/office/officeart/2005/8/layout/list1"/>
    <dgm:cxn modelId="{60F90B11-5F07-4F3A-8E6F-95FA307A46BF}" type="presParOf" srcId="{E0305E8F-2392-4193-BD6C-14A1ADEBCAAC}" destId="{19578DAD-B715-4E76-B13F-30DA80B0C893}" srcOrd="14" destOrd="0" presId="urn:microsoft.com/office/officeart/2005/8/layout/list1"/>
    <dgm:cxn modelId="{DAAB8D67-8A74-47E4-829E-EADDD7C1B564}" type="presParOf" srcId="{E0305E8F-2392-4193-BD6C-14A1ADEBCAAC}" destId="{BC1F7BF3-4E79-4B39-9A7F-0C58A73FD19D}" srcOrd="15" destOrd="0" presId="urn:microsoft.com/office/officeart/2005/8/layout/list1"/>
    <dgm:cxn modelId="{DF87458D-88F3-486C-95CF-29AD4E49F1FE}" type="presParOf" srcId="{E0305E8F-2392-4193-BD6C-14A1ADEBCAAC}" destId="{2203DB6E-0053-4A97-8083-D81E3A48A4B5}" srcOrd="16" destOrd="0" presId="urn:microsoft.com/office/officeart/2005/8/layout/list1"/>
    <dgm:cxn modelId="{6B3336D1-1D4E-4273-87D6-94EA0076C54B}" type="presParOf" srcId="{2203DB6E-0053-4A97-8083-D81E3A48A4B5}" destId="{90343DB8-7B3A-4BD7-A374-97F17217453E}" srcOrd="0" destOrd="0" presId="urn:microsoft.com/office/officeart/2005/8/layout/list1"/>
    <dgm:cxn modelId="{95BA1636-FAA0-4CBF-A0E5-CC2574FC3A19}" type="presParOf" srcId="{2203DB6E-0053-4A97-8083-D81E3A48A4B5}" destId="{2B95D9F4-0D19-4B30-967B-7BB31811B4F7}" srcOrd="1" destOrd="0" presId="urn:microsoft.com/office/officeart/2005/8/layout/list1"/>
    <dgm:cxn modelId="{36A76D2F-9626-423E-8D9E-5D2E241C4BD4}" type="presParOf" srcId="{E0305E8F-2392-4193-BD6C-14A1ADEBCAAC}" destId="{C314A1FF-1B9C-4DC9-B65C-0BB1328830B8}" srcOrd="17" destOrd="0" presId="urn:microsoft.com/office/officeart/2005/8/layout/list1"/>
    <dgm:cxn modelId="{20F65361-B0D0-4C13-B11D-78F6FEB4F19C}" type="presParOf" srcId="{E0305E8F-2392-4193-BD6C-14A1ADEBCAAC}" destId="{8BB68A82-639D-4ACD-B060-1E49ABF9A1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935985-C689-427B-95C8-82D90A569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AC28669-7C05-4D19-9EB6-33C9126C7740}">
      <dgm:prSet phldrT="[Text]" custT="1"/>
      <dgm:spPr/>
      <dgm:t>
        <a:bodyPr/>
        <a:lstStyle/>
        <a:p>
          <a:r>
            <a:rPr lang="en-US" sz="1600" b="1" dirty="0" smtClean="0"/>
            <a:t>/BM6.php</a:t>
          </a:r>
          <a:endParaRPr lang="vi-VN" sz="1600" dirty="0"/>
        </a:p>
      </dgm:t>
    </dgm:pt>
    <dgm:pt modelId="{E3DF815C-4CE4-41D3-AA9B-67911A801603}" type="parTrans" cxnId="{0ABC659E-CCE9-4FA4-80A9-47EC4006F068}">
      <dgm:prSet/>
      <dgm:spPr/>
      <dgm:t>
        <a:bodyPr/>
        <a:lstStyle/>
        <a:p>
          <a:endParaRPr lang="vi-VN"/>
        </a:p>
      </dgm:t>
    </dgm:pt>
    <dgm:pt modelId="{FFC49DC6-5792-4379-BCF9-6A82DE5C1F8F}" type="sibTrans" cxnId="{0ABC659E-CCE9-4FA4-80A9-47EC4006F068}">
      <dgm:prSet/>
      <dgm:spPr/>
      <dgm:t>
        <a:bodyPr/>
        <a:lstStyle/>
        <a:p>
          <a:endParaRPr lang="vi-VN"/>
        </a:p>
      </dgm:t>
    </dgm:pt>
    <dgm:pt modelId="{6B9FA84F-455A-4FBA-90B6-D00B7C2DEC90}">
      <dgm:prSet phldrT="[Text]" custT="1"/>
      <dgm:spPr/>
      <dgm:t>
        <a:bodyPr/>
        <a:lstStyle/>
        <a:p>
          <a:r>
            <a:rPr lang="en-US" sz="1600" b="1" dirty="0" smtClean="0"/>
            <a:t>/BM7.php</a:t>
          </a:r>
          <a:endParaRPr lang="vi-VN" sz="1600" dirty="0"/>
        </a:p>
      </dgm:t>
    </dgm:pt>
    <dgm:pt modelId="{2663403C-574C-42CB-BC58-365F3247FAF1}" type="parTrans" cxnId="{C3B69661-BA86-46A2-A8C6-C3C0CE077244}">
      <dgm:prSet/>
      <dgm:spPr/>
      <dgm:t>
        <a:bodyPr/>
        <a:lstStyle/>
        <a:p>
          <a:endParaRPr lang="vi-VN"/>
        </a:p>
      </dgm:t>
    </dgm:pt>
    <dgm:pt modelId="{B9D4B362-6D72-445E-B4CF-A19017489746}" type="sibTrans" cxnId="{C3B69661-BA86-46A2-A8C6-C3C0CE077244}">
      <dgm:prSet/>
      <dgm:spPr/>
      <dgm:t>
        <a:bodyPr/>
        <a:lstStyle/>
        <a:p>
          <a:endParaRPr lang="vi-VN"/>
        </a:p>
      </dgm:t>
    </dgm:pt>
    <dgm:pt modelId="{1B89A2FC-AC44-4A4B-B1E5-345E86CD5334}">
      <dgm:prSet phldrT="[Text]" custT="1"/>
      <dgm:spPr/>
      <dgm:t>
        <a:bodyPr/>
        <a:lstStyle/>
        <a:p>
          <a:r>
            <a:rPr lang="en-US" sz="1600" b="1" dirty="0" smtClean="0"/>
            <a:t>/BM8.php</a:t>
          </a:r>
          <a:endParaRPr lang="vi-VN" sz="1600" dirty="0"/>
        </a:p>
      </dgm:t>
    </dgm:pt>
    <dgm:pt modelId="{AA9D9335-BB2D-47D2-9BF5-9286F002AA5B}" type="parTrans" cxnId="{B01CF0F8-3619-4FE0-92DA-00FE885BB0B6}">
      <dgm:prSet/>
      <dgm:spPr/>
      <dgm:t>
        <a:bodyPr/>
        <a:lstStyle/>
        <a:p>
          <a:endParaRPr lang="vi-VN"/>
        </a:p>
      </dgm:t>
    </dgm:pt>
    <dgm:pt modelId="{45D13135-BEFF-4B76-9C50-86C3E248D2B0}" type="sibTrans" cxnId="{B01CF0F8-3619-4FE0-92DA-00FE885BB0B6}">
      <dgm:prSet/>
      <dgm:spPr/>
      <dgm:t>
        <a:bodyPr/>
        <a:lstStyle/>
        <a:p>
          <a:endParaRPr lang="vi-VN"/>
        </a:p>
      </dgm:t>
    </dgm:pt>
    <dgm:pt modelId="{35FCDB8A-86AF-4BE3-9A26-9D3C75AAB88B}">
      <dgm:prSet custT="1"/>
      <dgm:spPr/>
      <dgm:t>
        <a:bodyPr/>
        <a:lstStyle/>
        <a:p>
          <a:r>
            <a:rPr lang="en-US" sz="1600" b="1" dirty="0" smtClean="0"/>
            <a:t>/BM9.php</a:t>
          </a:r>
          <a:endParaRPr lang="vi-VN" sz="1600" b="1" dirty="0"/>
        </a:p>
      </dgm:t>
    </dgm:pt>
    <dgm:pt modelId="{9FD2C6E2-B89F-4BF6-8EA9-6F4B9AA56944}" type="parTrans" cxnId="{FA4DE798-EAB4-47D0-9BBA-CBACCA810CB1}">
      <dgm:prSet/>
      <dgm:spPr/>
      <dgm:t>
        <a:bodyPr/>
        <a:lstStyle/>
        <a:p>
          <a:endParaRPr lang="vi-VN"/>
        </a:p>
      </dgm:t>
    </dgm:pt>
    <dgm:pt modelId="{B08BCFCF-8158-4F2E-BB11-441469F879BA}" type="sibTrans" cxnId="{FA4DE798-EAB4-47D0-9BBA-CBACCA810CB1}">
      <dgm:prSet/>
      <dgm:spPr/>
      <dgm:t>
        <a:bodyPr/>
        <a:lstStyle/>
        <a:p>
          <a:endParaRPr lang="vi-VN"/>
        </a:p>
      </dgm:t>
    </dgm:pt>
    <dgm:pt modelId="{E0305E8F-2392-4193-BD6C-14A1ADEBCAAC}" type="pres">
      <dgm:prSet presAssocID="{68935985-C689-427B-95C8-82D90A569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B8514-A6C2-4664-B097-726467E9C961}" type="pres">
      <dgm:prSet presAssocID="{1AC28669-7C05-4D19-9EB6-33C9126C7740}" presName="parentLin" presStyleCnt="0"/>
      <dgm:spPr/>
    </dgm:pt>
    <dgm:pt modelId="{6F015D44-8B2B-4430-A9A4-2B189DD108A0}" type="pres">
      <dgm:prSet presAssocID="{1AC28669-7C05-4D19-9EB6-33C9126C774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1E81D85-761B-4734-9DEB-CA3D95A55724}" type="pres">
      <dgm:prSet presAssocID="{1AC28669-7C05-4D19-9EB6-33C9126C7740}" presName="parentText" presStyleLbl="node1" presStyleIdx="0" presStyleCnt="4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FC951F4-3653-413F-90B5-7DCC4FF9C85B}" type="pres">
      <dgm:prSet presAssocID="{1AC28669-7C05-4D19-9EB6-33C9126C7740}" presName="negativeSpace" presStyleCnt="0"/>
      <dgm:spPr/>
    </dgm:pt>
    <dgm:pt modelId="{D6593AE2-49D4-4CC1-8728-D7811DEFA4CC}" type="pres">
      <dgm:prSet presAssocID="{1AC28669-7C05-4D19-9EB6-33C9126C7740}" presName="childText" presStyleLbl="conFgAcc1" presStyleIdx="0" presStyleCnt="4">
        <dgm:presLayoutVars>
          <dgm:bulletEnabled val="1"/>
        </dgm:presLayoutVars>
      </dgm:prSet>
      <dgm:spPr/>
    </dgm:pt>
    <dgm:pt modelId="{AE043E1A-85D4-4B0C-B3F4-7AD73896431C}" type="pres">
      <dgm:prSet presAssocID="{FFC49DC6-5792-4379-BCF9-6A82DE5C1F8F}" presName="spaceBetweenRectangles" presStyleCnt="0"/>
      <dgm:spPr/>
    </dgm:pt>
    <dgm:pt modelId="{847898E7-B8D8-4807-B25A-5304A985D3BB}" type="pres">
      <dgm:prSet presAssocID="{6B9FA84F-455A-4FBA-90B6-D00B7C2DEC90}" presName="parentLin" presStyleCnt="0"/>
      <dgm:spPr/>
    </dgm:pt>
    <dgm:pt modelId="{8B9B480C-F0D0-4446-B8D0-26F4153C636D}" type="pres">
      <dgm:prSet presAssocID="{6B9FA84F-455A-4FBA-90B6-D00B7C2DEC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8A1CC54-9CE2-4F10-82D9-1E9A5B3B594B}" type="pres">
      <dgm:prSet presAssocID="{6B9FA84F-455A-4FBA-90B6-D00B7C2DEC90}" presName="parentText" presStyleLbl="node1" presStyleIdx="1" presStyleCnt="4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BAD3F84-1B55-49C0-B17E-14330D56CDB6}" type="pres">
      <dgm:prSet presAssocID="{6B9FA84F-455A-4FBA-90B6-D00B7C2DEC90}" presName="negativeSpace" presStyleCnt="0"/>
      <dgm:spPr/>
    </dgm:pt>
    <dgm:pt modelId="{B5485AF5-5203-447A-AE7B-111CFB6E3FF1}" type="pres">
      <dgm:prSet presAssocID="{6B9FA84F-455A-4FBA-90B6-D00B7C2DEC90}" presName="childText" presStyleLbl="conFgAcc1" presStyleIdx="1" presStyleCnt="4">
        <dgm:presLayoutVars>
          <dgm:bulletEnabled val="1"/>
        </dgm:presLayoutVars>
      </dgm:prSet>
      <dgm:spPr/>
    </dgm:pt>
    <dgm:pt modelId="{5017237A-5910-45DB-A826-B15875FBF45E}" type="pres">
      <dgm:prSet presAssocID="{B9D4B362-6D72-445E-B4CF-A19017489746}" presName="spaceBetweenRectangles" presStyleCnt="0"/>
      <dgm:spPr/>
    </dgm:pt>
    <dgm:pt modelId="{E32789F4-93AB-43B7-A840-B075EA9E979E}" type="pres">
      <dgm:prSet presAssocID="{1B89A2FC-AC44-4A4B-B1E5-345E86CD5334}" presName="parentLin" presStyleCnt="0"/>
      <dgm:spPr/>
    </dgm:pt>
    <dgm:pt modelId="{13EDCD83-0650-40E5-92EB-670746095C7C}" type="pres">
      <dgm:prSet presAssocID="{1B89A2FC-AC44-4A4B-B1E5-345E86CD533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A1DBEC-135C-480F-AC90-9119E85EA91D}" type="pres">
      <dgm:prSet presAssocID="{1B89A2FC-AC44-4A4B-B1E5-345E86CD5334}" presName="parentText" presStyleLbl="node1" presStyleIdx="2" presStyleCnt="4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D713FB4-7B14-4670-8204-C325765B8CEB}" type="pres">
      <dgm:prSet presAssocID="{1B89A2FC-AC44-4A4B-B1E5-345E86CD5334}" presName="negativeSpace" presStyleCnt="0"/>
      <dgm:spPr/>
    </dgm:pt>
    <dgm:pt modelId="{15891602-7D32-4AC0-A939-6A2EC1975F17}" type="pres">
      <dgm:prSet presAssocID="{1B89A2FC-AC44-4A4B-B1E5-345E86CD5334}" presName="childText" presStyleLbl="conFgAcc1" presStyleIdx="2" presStyleCnt="4">
        <dgm:presLayoutVars>
          <dgm:bulletEnabled val="1"/>
        </dgm:presLayoutVars>
      </dgm:prSet>
      <dgm:spPr/>
    </dgm:pt>
    <dgm:pt modelId="{0B43554B-C8A5-4C3C-9B84-8EF24BE0499B}" type="pres">
      <dgm:prSet presAssocID="{45D13135-BEFF-4B76-9C50-86C3E248D2B0}" presName="spaceBetweenRectangles" presStyleCnt="0"/>
      <dgm:spPr/>
    </dgm:pt>
    <dgm:pt modelId="{3A1BC11C-E3A8-491B-8D3B-A294EFA42908}" type="pres">
      <dgm:prSet presAssocID="{35FCDB8A-86AF-4BE3-9A26-9D3C75AAB88B}" presName="parentLin" presStyleCnt="0"/>
      <dgm:spPr/>
    </dgm:pt>
    <dgm:pt modelId="{9B09BF7B-BC10-4C7B-B001-088F9A5D5446}" type="pres">
      <dgm:prSet presAssocID="{35FCDB8A-86AF-4BE3-9A26-9D3C75AAB88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A6FF7B5-660A-4D6E-9FCA-B08E67BEECC8}" type="pres">
      <dgm:prSet presAssocID="{35FCDB8A-86AF-4BE3-9A26-9D3C75AAB88B}" presName="parentText" presStyleLbl="node1" presStyleIdx="3" presStyleCnt="4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3DB0A-B986-47D4-B782-235FF7725432}" type="pres">
      <dgm:prSet presAssocID="{35FCDB8A-86AF-4BE3-9A26-9D3C75AAB88B}" presName="negativeSpace" presStyleCnt="0"/>
      <dgm:spPr/>
    </dgm:pt>
    <dgm:pt modelId="{19578DAD-B715-4E76-B13F-30DA80B0C893}" type="pres">
      <dgm:prSet presAssocID="{35FCDB8A-86AF-4BE3-9A26-9D3C75AAB88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16D9447-B419-42AF-ACE9-45C0FA29CD11}" type="presOf" srcId="{1B89A2FC-AC44-4A4B-B1E5-345E86CD5334}" destId="{13EDCD83-0650-40E5-92EB-670746095C7C}" srcOrd="0" destOrd="0" presId="urn:microsoft.com/office/officeart/2005/8/layout/list1"/>
    <dgm:cxn modelId="{3BE34358-3FAD-4B88-96D6-B6BEA94925A9}" type="presOf" srcId="{35FCDB8A-86AF-4BE3-9A26-9D3C75AAB88B}" destId="{4A6FF7B5-660A-4D6E-9FCA-B08E67BEECC8}" srcOrd="1" destOrd="0" presId="urn:microsoft.com/office/officeart/2005/8/layout/list1"/>
    <dgm:cxn modelId="{632754A4-1821-4BF8-9151-EA1B47E9EADF}" type="presOf" srcId="{1AC28669-7C05-4D19-9EB6-33C9126C7740}" destId="{6F015D44-8B2B-4430-A9A4-2B189DD108A0}" srcOrd="0" destOrd="0" presId="urn:microsoft.com/office/officeart/2005/8/layout/list1"/>
    <dgm:cxn modelId="{29EDE410-D0C2-4A6C-97D7-31985259CB02}" type="presOf" srcId="{1AC28669-7C05-4D19-9EB6-33C9126C7740}" destId="{61E81D85-761B-4734-9DEB-CA3D95A55724}" srcOrd="1" destOrd="0" presId="urn:microsoft.com/office/officeart/2005/8/layout/list1"/>
    <dgm:cxn modelId="{ADE25BA5-DF16-400A-BE34-FDC9203D98C7}" type="presOf" srcId="{35FCDB8A-86AF-4BE3-9A26-9D3C75AAB88B}" destId="{9B09BF7B-BC10-4C7B-B001-088F9A5D5446}" srcOrd="0" destOrd="0" presId="urn:microsoft.com/office/officeart/2005/8/layout/list1"/>
    <dgm:cxn modelId="{FA4DE798-EAB4-47D0-9BBA-CBACCA810CB1}" srcId="{68935985-C689-427B-95C8-82D90A56936A}" destId="{35FCDB8A-86AF-4BE3-9A26-9D3C75AAB88B}" srcOrd="3" destOrd="0" parTransId="{9FD2C6E2-B89F-4BF6-8EA9-6F4B9AA56944}" sibTransId="{B08BCFCF-8158-4F2E-BB11-441469F879BA}"/>
    <dgm:cxn modelId="{B01CF0F8-3619-4FE0-92DA-00FE885BB0B6}" srcId="{68935985-C689-427B-95C8-82D90A56936A}" destId="{1B89A2FC-AC44-4A4B-B1E5-345E86CD5334}" srcOrd="2" destOrd="0" parTransId="{AA9D9335-BB2D-47D2-9BF5-9286F002AA5B}" sibTransId="{45D13135-BEFF-4B76-9C50-86C3E248D2B0}"/>
    <dgm:cxn modelId="{B41661C1-8D13-4734-AABE-145252224D85}" type="presOf" srcId="{1B89A2FC-AC44-4A4B-B1E5-345E86CD5334}" destId="{10A1DBEC-135C-480F-AC90-9119E85EA91D}" srcOrd="1" destOrd="0" presId="urn:microsoft.com/office/officeart/2005/8/layout/list1"/>
    <dgm:cxn modelId="{1C0FA5D8-07D5-485E-89C2-039F344A68AF}" type="presOf" srcId="{6B9FA84F-455A-4FBA-90B6-D00B7C2DEC90}" destId="{88A1CC54-9CE2-4F10-82D9-1E9A5B3B594B}" srcOrd="1" destOrd="0" presId="urn:microsoft.com/office/officeart/2005/8/layout/list1"/>
    <dgm:cxn modelId="{0ABC659E-CCE9-4FA4-80A9-47EC4006F068}" srcId="{68935985-C689-427B-95C8-82D90A56936A}" destId="{1AC28669-7C05-4D19-9EB6-33C9126C7740}" srcOrd="0" destOrd="0" parTransId="{E3DF815C-4CE4-41D3-AA9B-67911A801603}" sibTransId="{FFC49DC6-5792-4379-BCF9-6A82DE5C1F8F}"/>
    <dgm:cxn modelId="{7C105E78-C495-41A7-A592-0D314E206103}" type="presOf" srcId="{68935985-C689-427B-95C8-82D90A56936A}" destId="{E0305E8F-2392-4193-BD6C-14A1ADEBCAAC}" srcOrd="0" destOrd="0" presId="urn:microsoft.com/office/officeart/2005/8/layout/list1"/>
    <dgm:cxn modelId="{4EAF8207-3730-4570-A22C-BDA5F2CD5B3C}" type="presOf" srcId="{6B9FA84F-455A-4FBA-90B6-D00B7C2DEC90}" destId="{8B9B480C-F0D0-4446-B8D0-26F4153C636D}" srcOrd="0" destOrd="0" presId="urn:microsoft.com/office/officeart/2005/8/layout/list1"/>
    <dgm:cxn modelId="{C3B69661-BA86-46A2-A8C6-C3C0CE077244}" srcId="{68935985-C689-427B-95C8-82D90A56936A}" destId="{6B9FA84F-455A-4FBA-90B6-D00B7C2DEC90}" srcOrd="1" destOrd="0" parTransId="{2663403C-574C-42CB-BC58-365F3247FAF1}" sibTransId="{B9D4B362-6D72-445E-B4CF-A19017489746}"/>
    <dgm:cxn modelId="{AE279B5D-41F6-4EF4-AF63-B74A29242D90}" type="presParOf" srcId="{E0305E8F-2392-4193-BD6C-14A1ADEBCAAC}" destId="{04CB8514-A6C2-4664-B097-726467E9C961}" srcOrd="0" destOrd="0" presId="urn:microsoft.com/office/officeart/2005/8/layout/list1"/>
    <dgm:cxn modelId="{D1804F7F-5E01-42EA-AA34-539F4BFF6F17}" type="presParOf" srcId="{04CB8514-A6C2-4664-B097-726467E9C961}" destId="{6F015D44-8B2B-4430-A9A4-2B189DD108A0}" srcOrd="0" destOrd="0" presId="urn:microsoft.com/office/officeart/2005/8/layout/list1"/>
    <dgm:cxn modelId="{273F98C0-FD24-483F-B2DA-0F08DD532B78}" type="presParOf" srcId="{04CB8514-A6C2-4664-B097-726467E9C961}" destId="{61E81D85-761B-4734-9DEB-CA3D95A55724}" srcOrd="1" destOrd="0" presId="urn:microsoft.com/office/officeart/2005/8/layout/list1"/>
    <dgm:cxn modelId="{5FE0E19D-E314-4AEA-90A2-775E729FE493}" type="presParOf" srcId="{E0305E8F-2392-4193-BD6C-14A1ADEBCAAC}" destId="{8FC951F4-3653-413F-90B5-7DCC4FF9C85B}" srcOrd="1" destOrd="0" presId="urn:microsoft.com/office/officeart/2005/8/layout/list1"/>
    <dgm:cxn modelId="{B2A3B905-1A50-4665-B3F7-37F986312BB2}" type="presParOf" srcId="{E0305E8F-2392-4193-BD6C-14A1ADEBCAAC}" destId="{D6593AE2-49D4-4CC1-8728-D7811DEFA4CC}" srcOrd="2" destOrd="0" presId="urn:microsoft.com/office/officeart/2005/8/layout/list1"/>
    <dgm:cxn modelId="{7FE8C27E-9209-44DF-9B8E-00B51F8328B4}" type="presParOf" srcId="{E0305E8F-2392-4193-BD6C-14A1ADEBCAAC}" destId="{AE043E1A-85D4-4B0C-B3F4-7AD73896431C}" srcOrd="3" destOrd="0" presId="urn:microsoft.com/office/officeart/2005/8/layout/list1"/>
    <dgm:cxn modelId="{06A24B17-12A4-4CCF-95F5-890DA8B7467D}" type="presParOf" srcId="{E0305E8F-2392-4193-BD6C-14A1ADEBCAAC}" destId="{847898E7-B8D8-4807-B25A-5304A985D3BB}" srcOrd="4" destOrd="0" presId="urn:microsoft.com/office/officeart/2005/8/layout/list1"/>
    <dgm:cxn modelId="{9C200939-261C-4F18-A79D-496B4E99A485}" type="presParOf" srcId="{847898E7-B8D8-4807-B25A-5304A985D3BB}" destId="{8B9B480C-F0D0-4446-B8D0-26F4153C636D}" srcOrd="0" destOrd="0" presId="urn:microsoft.com/office/officeart/2005/8/layout/list1"/>
    <dgm:cxn modelId="{4EF6F3B8-165D-437A-A22B-508F5EE43538}" type="presParOf" srcId="{847898E7-B8D8-4807-B25A-5304A985D3BB}" destId="{88A1CC54-9CE2-4F10-82D9-1E9A5B3B594B}" srcOrd="1" destOrd="0" presId="urn:microsoft.com/office/officeart/2005/8/layout/list1"/>
    <dgm:cxn modelId="{8D921CD2-BE7C-4C59-ACF9-61C408D12CDA}" type="presParOf" srcId="{E0305E8F-2392-4193-BD6C-14A1ADEBCAAC}" destId="{2BAD3F84-1B55-49C0-B17E-14330D56CDB6}" srcOrd="5" destOrd="0" presId="urn:microsoft.com/office/officeart/2005/8/layout/list1"/>
    <dgm:cxn modelId="{977D181F-370E-4AD2-BE10-5C3A4406A61D}" type="presParOf" srcId="{E0305E8F-2392-4193-BD6C-14A1ADEBCAAC}" destId="{B5485AF5-5203-447A-AE7B-111CFB6E3FF1}" srcOrd="6" destOrd="0" presId="urn:microsoft.com/office/officeart/2005/8/layout/list1"/>
    <dgm:cxn modelId="{FF1A4517-5FC7-437D-B80C-A94AEE20B7EB}" type="presParOf" srcId="{E0305E8F-2392-4193-BD6C-14A1ADEBCAAC}" destId="{5017237A-5910-45DB-A826-B15875FBF45E}" srcOrd="7" destOrd="0" presId="urn:microsoft.com/office/officeart/2005/8/layout/list1"/>
    <dgm:cxn modelId="{2AB35CB2-C0BB-4C96-9776-8FA320B62DB5}" type="presParOf" srcId="{E0305E8F-2392-4193-BD6C-14A1ADEBCAAC}" destId="{E32789F4-93AB-43B7-A840-B075EA9E979E}" srcOrd="8" destOrd="0" presId="urn:microsoft.com/office/officeart/2005/8/layout/list1"/>
    <dgm:cxn modelId="{6A15D679-5F86-4170-9177-25797F6FD1D4}" type="presParOf" srcId="{E32789F4-93AB-43B7-A840-B075EA9E979E}" destId="{13EDCD83-0650-40E5-92EB-670746095C7C}" srcOrd="0" destOrd="0" presId="urn:microsoft.com/office/officeart/2005/8/layout/list1"/>
    <dgm:cxn modelId="{8F35FA36-7E53-4D5B-8287-25E59C4AAB3A}" type="presParOf" srcId="{E32789F4-93AB-43B7-A840-B075EA9E979E}" destId="{10A1DBEC-135C-480F-AC90-9119E85EA91D}" srcOrd="1" destOrd="0" presId="urn:microsoft.com/office/officeart/2005/8/layout/list1"/>
    <dgm:cxn modelId="{8E9BDCDF-F3A1-498B-820D-8C941C22438D}" type="presParOf" srcId="{E0305E8F-2392-4193-BD6C-14A1ADEBCAAC}" destId="{8D713FB4-7B14-4670-8204-C325765B8CEB}" srcOrd="9" destOrd="0" presId="urn:microsoft.com/office/officeart/2005/8/layout/list1"/>
    <dgm:cxn modelId="{99836FC3-C84C-4CA0-99CB-BA244F14D36F}" type="presParOf" srcId="{E0305E8F-2392-4193-BD6C-14A1ADEBCAAC}" destId="{15891602-7D32-4AC0-A939-6A2EC1975F17}" srcOrd="10" destOrd="0" presId="urn:microsoft.com/office/officeart/2005/8/layout/list1"/>
    <dgm:cxn modelId="{AD1C225D-6B11-4F1D-B02A-9C0F1A4E8975}" type="presParOf" srcId="{E0305E8F-2392-4193-BD6C-14A1ADEBCAAC}" destId="{0B43554B-C8A5-4C3C-9B84-8EF24BE0499B}" srcOrd="11" destOrd="0" presId="urn:microsoft.com/office/officeart/2005/8/layout/list1"/>
    <dgm:cxn modelId="{0D8DEB26-98FF-4648-9862-AD30680F183A}" type="presParOf" srcId="{E0305E8F-2392-4193-BD6C-14A1ADEBCAAC}" destId="{3A1BC11C-E3A8-491B-8D3B-A294EFA42908}" srcOrd="12" destOrd="0" presId="urn:microsoft.com/office/officeart/2005/8/layout/list1"/>
    <dgm:cxn modelId="{1FEB37A5-5208-43C0-9B75-F3122135BDA0}" type="presParOf" srcId="{3A1BC11C-E3A8-491B-8D3B-A294EFA42908}" destId="{9B09BF7B-BC10-4C7B-B001-088F9A5D5446}" srcOrd="0" destOrd="0" presId="urn:microsoft.com/office/officeart/2005/8/layout/list1"/>
    <dgm:cxn modelId="{A993A12E-4F6A-401C-B5EF-9D5359AE4362}" type="presParOf" srcId="{3A1BC11C-E3A8-491B-8D3B-A294EFA42908}" destId="{4A6FF7B5-660A-4D6E-9FCA-B08E67BEECC8}" srcOrd="1" destOrd="0" presId="urn:microsoft.com/office/officeart/2005/8/layout/list1"/>
    <dgm:cxn modelId="{626029AD-B3DD-49C4-B97B-29DEBDBBF5C7}" type="presParOf" srcId="{E0305E8F-2392-4193-BD6C-14A1ADEBCAAC}" destId="{F323DB0A-B986-47D4-B782-235FF7725432}" srcOrd="13" destOrd="0" presId="urn:microsoft.com/office/officeart/2005/8/layout/list1"/>
    <dgm:cxn modelId="{006E0483-A525-4C63-9338-B78E0F5A96DC}" type="presParOf" srcId="{E0305E8F-2392-4193-BD6C-14A1ADEBCAAC}" destId="{19578DAD-B715-4E76-B13F-30DA80B0C89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935985-C689-427B-95C8-82D90A5693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AC28669-7C05-4D19-9EB6-33C9126C7740}">
      <dgm:prSet phldrT="[Text]" custT="1"/>
      <dgm:spPr/>
      <dgm:t>
        <a:bodyPr/>
        <a:lstStyle/>
        <a:p>
          <a:r>
            <a:rPr lang="en-US" sz="1600" b="1" dirty="0" smtClean="0"/>
            <a:t>/</a:t>
          </a:r>
          <a:r>
            <a:rPr lang="en-US" sz="1600" b="1" dirty="0" err="1" smtClean="0"/>
            <a:t>add.php</a:t>
          </a:r>
          <a:endParaRPr lang="vi-VN" sz="1600" dirty="0"/>
        </a:p>
      </dgm:t>
    </dgm:pt>
    <dgm:pt modelId="{E3DF815C-4CE4-41D3-AA9B-67911A801603}" type="parTrans" cxnId="{0ABC659E-CCE9-4FA4-80A9-47EC4006F068}">
      <dgm:prSet/>
      <dgm:spPr/>
      <dgm:t>
        <a:bodyPr/>
        <a:lstStyle/>
        <a:p>
          <a:endParaRPr lang="vi-VN"/>
        </a:p>
      </dgm:t>
    </dgm:pt>
    <dgm:pt modelId="{FFC49DC6-5792-4379-BCF9-6A82DE5C1F8F}" type="sibTrans" cxnId="{0ABC659E-CCE9-4FA4-80A9-47EC4006F068}">
      <dgm:prSet/>
      <dgm:spPr/>
      <dgm:t>
        <a:bodyPr/>
        <a:lstStyle/>
        <a:p>
          <a:endParaRPr lang="vi-VN"/>
        </a:p>
      </dgm:t>
    </dgm:pt>
    <dgm:pt modelId="{6B9FA84F-455A-4FBA-90B6-D00B7C2DEC90}">
      <dgm:prSet phldrT="[Text]" custT="1"/>
      <dgm:spPr/>
      <dgm:t>
        <a:bodyPr/>
        <a:lstStyle/>
        <a:p>
          <a:r>
            <a:rPr lang="en-US" sz="1600" b="1" dirty="0" smtClean="0"/>
            <a:t>/</a:t>
          </a:r>
          <a:r>
            <a:rPr lang="en-US" sz="1600" b="1" dirty="0" err="1" smtClean="0"/>
            <a:t>finish.php</a:t>
          </a:r>
          <a:endParaRPr lang="vi-VN" sz="1600" dirty="0"/>
        </a:p>
      </dgm:t>
    </dgm:pt>
    <dgm:pt modelId="{2663403C-574C-42CB-BC58-365F3247FAF1}" type="parTrans" cxnId="{C3B69661-BA86-46A2-A8C6-C3C0CE077244}">
      <dgm:prSet/>
      <dgm:spPr/>
      <dgm:t>
        <a:bodyPr/>
        <a:lstStyle/>
        <a:p>
          <a:endParaRPr lang="vi-VN"/>
        </a:p>
      </dgm:t>
    </dgm:pt>
    <dgm:pt modelId="{B9D4B362-6D72-445E-B4CF-A19017489746}" type="sibTrans" cxnId="{C3B69661-BA86-46A2-A8C6-C3C0CE077244}">
      <dgm:prSet/>
      <dgm:spPr/>
      <dgm:t>
        <a:bodyPr/>
        <a:lstStyle/>
        <a:p>
          <a:endParaRPr lang="vi-VN"/>
        </a:p>
      </dgm:t>
    </dgm:pt>
    <dgm:pt modelId="{E0305E8F-2392-4193-BD6C-14A1ADEBCAAC}" type="pres">
      <dgm:prSet presAssocID="{68935985-C689-427B-95C8-82D90A569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B8514-A6C2-4664-B097-726467E9C961}" type="pres">
      <dgm:prSet presAssocID="{1AC28669-7C05-4D19-9EB6-33C9126C7740}" presName="parentLin" presStyleCnt="0"/>
      <dgm:spPr/>
    </dgm:pt>
    <dgm:pt modelId="{6F015D44-8B2B-4430-A9A4-2B189DD108A0}" type="pres">
      <dgm:prSet presAssocID="{1AC28669-7C05-4D19-9EB6-33C9126C774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E81D85-761B-4734-9DEB-CA3D95A55724}" type="pres">
      <dgm:prSet presAssocID="{1AC28669-7C05-4D19-9EB6-33C9126C7740}" presName="parentText" presStyleLbl="node1" presStyleIdx="0" presStyleCnt="2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FC951F4-3653-413F-90B5-7DCC4FF9C85B}" type="pres">
      <dgm:prSet presAssocID="{1AC28669-7C05-4D19-9EB6-33C9126C7740}" presName="negativeSpace" presStyleCnt="0"/>
      <dgm:spPr/>
    </dgm:pt>
    <dgm:pt modelId="{D6593AE2-49D4-4CC1-8728-D7811DEFA4CC}" type="pres">
      <dgm:prSet presAssocID="{1AC28669-7C05-4D19-9EB6-33C9126C7740}" presName="childText" presStyleLbl="conFgAcc1" presStyleIdx="0" presStyleCnt="2">
        <dgm:presLayoutVars>
          <dgm:bulletEnabled val="1"/>
        </dgm:presLayoutVars>
      </dgm:prSet>
      <dgm:spPr/>
    </dgm:pt>
    <dgm:pt modelId="{AE043E1A-85D4-4B0C-B3F4-7AD73896431C}" type="pres">
      <dgm:prSet presAssocID="{FFC49DC6-5792-4379-BCF9-6A82DE5C1F8F}" presName="spaceBetweenRectangles" presStyleCnt="0"/>
      <dgm:spPr/>
    </dgm:pt>
    <dgm:pt modelId="{847898E7-B8D8-4807-B25A-5304A985D3BB}" type="pres">
      <dgm:prSet presAssocID="{6B9FA84F-455A-4FBA-90B6-D00B7C2DEC90}" presName="parentLin" presStyleCnt="0"/>
      <dgm:spPr/>
    </dgm:pt>
    <dgm:pt modelId="{8B9B480C-F0D0-4446-B8D0-26F4153C636D}" type="pres">
      <dgm:prSet presAssocID="{6B9FA84F-455A-4FBA-90B6-D00B7C2DEC9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8A1CC54-9CE2-4F10-82D9-1E9A5B3B594B}" type="pres">
      <dgm:prSet presAssocID="{6B9FA84F-455A-4FBA-90B6-D00B7C2DEC90}" presName="parentText" presStyleLbl="node1" presStyleIdx="1" presStyleCnt="2" custScaleX="12400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BAD3F84-1B55-49C0-B17E-14330D56CDB6}" type="pres">
      <dgm:prSet presAssocID="{6B9FA84F-455A-4FBA-90B6-D00B7C2DEC90}" presName="negativeSpace" presStyleCnt="0"/>
      <dgm:spPr/>
    </dgm:pt>
    <dgm:pt modelId="{B5485AF5-5203-447A-AE7B-111CFB6E3FF1}" type="pres">
      <dgm:prSet presAssocID="{6B9FA84F-455A-4FBA-90B6-D00B7C2DEC9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CC15FC9-5FC0-4FEC-9B70-C8AEA8514603}" type="presOf" srcId="{68935985-C689-427B-95C8-82D90A56936A}" destId="{E0305E8F-2392-4193-BD6C-14A1ADEBCAAC}" srcOrd="0" destOrd="0" presId="urn:microsoft.com/office/officeart/2005/8/layout/list1"/>
    <dgm:cxn modelId="{68999B45-E9B7-4210-B321-3C28FDDE341D}" type="presOf" srcId="{6B9FA84F-455A-4FBA-90B6-D00B7C2DEC90}" destId="{88A1CC54-9CE2-4F10-82D9-1E9A5B3B594B}" srcOrd="1" destOrd="0" presId="urn:microsoft.com/office/officeart/2005/8/layout/list1"/>
    <dgm:cxn modelId="{0ABC659E-CCE9-4FA4-80A9-47EC4006F068}" srcId="{68935985-C689-427B-95C8-82D90A56936A}" destId="{1AC28669-7C05-4D19-9EB6-33C9126C7740}" srcOrd="0" destOrd="0" parTransId="{E3DF815C-4CE4-41D3-AA9B-67911A801603}" sibTransId="{FFC49DC6-5792-4379-BCF9-6A82DE5C1F8F}"/>
    <dgm:cxn modelId="{EF2B1F99-714C-46B4-BCA9-170AF1FC578B}" type="presOf" srcId="{1AC28669-7C05-4D19-9EB6-33C9126C7740}" destId="{61E81D85-761B-4734-9DEB-CA3D95A55724}" srcOrd="1" destOrd="0" presId="urn:microsoft.com/office/officeart/2005/8/layout/list1"/>
    <dgm:cxn modelId="{6AD7454C-1EC9-4C75-8BA4-F5CCC94F9E07}" type="presOf" srcId="{6B9FA84F-455A-4FBA-90B6-D00B7C2DEC90}" destId="{8B9B480C-F0D0-4446-B8D0-26F4153C636D}" srcOrd="0" destOrd="0" presId="urn:microsoft.com/office/officeart/2005/8/layout/list1"/>
    <dgm:cxn modelId="{C3B69661-BA86-46A2-A8C6-C3C0CE077244}" srcId="{68935985-C689-427B-95C8-82D90A56936A}" destId="{6B9FA84F-455A-4FBA-90B6-D00B7C2DEC90}" srcOrd="1" destOrd="0" parTransId="{2663403C-574C-42CB-BC58-365F3247FAF1}" sibTransId="{B9D4B362-6D72-445E-B4CF-A19017489746}"/>
    <dgm:cxn modelId="{D26F6088-1C6B-4927-9F83-BCC7BC26C7D6}" type="presOf" srcId="{1AC28669-7C05-4D19-9EB6-33C9126C7740}" destId="{6F015D44-8B2B-4430-A9A4-2B189DD108A0}" srcOrd="0" destOrd="0" presId="urn:microsoft.com/office/officeart/2005/8/layout/list1"/>
    <dgm:cxn modelId="{DAC9EEF9-5C06-433C-B525-9D00BA22F3F7}" type="presParOf" srcId="{E0305E8F-2392-4193-BD6C-14A1ADEBCAAC}" destId="{04CB8514-A6C2-4664-B097-726467E9C961}" srcOrd="0" destOrd="0" presId="urn:microsoft.com/office/officeart/2005/8/layout/list1"/>
    <dgm:cxn modelId="{350757F9-8356-455B-9B20-05B9D56D2892}" type="presParOf" srcId="{04CB8514-A6C2-4664-B097-726467E9C961}" destId="{6F015D44-8B2B-4430-A9A4-2B189DD108A0}" srcOrd="0" destOrd="0" presId="urn:microsoft.com/office/officeart/2005/8/layout/list1"/>
    <dgm:cxn modelId="{EE1DA0C7-556F-4F75-8021-A590D84538AE}" type="presParOf" srcId="{04CB8514-A6C2-4664-B097-726467E9C961}" destId="{61E81D85-761B-4734-9DEB-CA3D95A55724}" srcOrd="1" destOrd="0" presId="urn:microsoft.com/office/officeart/2005/8/layout/list1"/>
    <dgm:cxn modelId="{6F3D889E-731B-41C8-B3DF-CD1838B9AFC9}" type="presParOf" srcId="{E0305E8F-2392-4193-BD6C-14A1ADEBCAAC}" destId="{8FC951F4-3653-413F-90B5-7DCC4FF9C85B}" srcOrd="1" destOrd="0" presId="urn:microsoft.com/office/officeart/2005/8/layout/list1"/>
    <dgm:cxn modelId="{D4AA7729-93DC-4EAA-BBE3-5543562D7594}" type="presParOf" srcId="{E0305E8F-2392-4193-BD6C-14A1ADEBCAAC}" destId="{D6593AE2-49D4-4CC1-8728-D7811DEFA4CC}" srcOrd="2" destOrd="0" presId="urn:microsoft.com/office/officeart/2005/8/layout/list1"/>
    <dgm:cxn modelId="{F12F5C6A-97A9-43A8-8E9E-F4B89372AA74}" type="presParOf" srcId="{E0305E8F-2392-4193-BD6C-14A1ADEBCAAC}" destId="{AE043E1A-85D4-4B0C-B3F4-7AD73896431C}" srcOrd="3" destOrd="0" presId="urn:microsoft.com/office/officeart/2005/8/layout/list1"/>
    <dgm:cxn modelId="{A086B44B-382E-4941-BB1C-BA705F182004}" type="presParOf" srcId="{E0305E8F-2392-4193-BD6C-14A1ADEBCAAC}" destId="{847898E7-B8D8-4807-B25A-5304A985D3BB}" srcOrd="4" destOrd="0" presId="urn:microsoft.com/office/officeart/2005/8/layout/list1"/>
    <dgm:cxn modelId="{EA470A7E-E608-474C-A138-8E38A63960EF}" type="presParOf" srcId="{847898E7-B8D8-4807-B25A-5304A985D3BB}" destId="{8B9B480C-F0D0-4446-B8D0-26F4153C636D}" srcOrd="0" destOrd="0" presId="urn:microsoft.com/office/officeart/2005/8/layout/list1"/>
    <dgm:cxn modelId="{7BDDC81A-DDD2-4990-B2FE-A8E451D17858}" type="presParOf" srcId="{847898E7-B8D8-4807-B25A-5304A985D3BB}" destId="{88A1CC54-9CE2-4F10-82D9-1E9A5B3B594B}" srcOrd="1" destOrd="0" presId="urn:microsoft.com/office/officeart/2005/8/layout/list1"/>
    <dgm:cxn modelId="{39D39E29-07D2-4B89-8767-42D1F337ECF2}" type="presParOf" srcId="{E0305E8F-2392-4193-BD6C-14A1ADEBCAAC}" destId="{2BAD3F84-1B55-49C0-B17E-14330D56CDB6}" srcOrd="5" destOrd="0" presId="urn:microsoft.com/office/officeart/2005/8/layout/list1"/>
    <dgm:cxn modelId="{FC51D0C4-9EF6-43E6-B654-9C45786A3E5B}" type="presParOf" srcId="{E0305E8F-2392-4193-BD6C-14A1ADEBCAAC}" destId="{B5485AF5-5203-447A-AE7B-111CFB6E3F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0D26-3B6E-4534-9122-9EE8D24F178C}">
      <dsp:nvSpPr>
        <dsp:cNvPr id="0" name=""/>
        <dsp:cNvSpPr/>
      </dsp:nvSpPr>
      <dsp:spPr>
        <a:xfrm>
          <a:off x="0" y="3059"/>
          <a:ext cx="822960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Introduction</a:t>
          </a:r>
          <a:endParaRPr lang="en-US" sz="2000" b="1" kern="1200" dirty="0"/>
        </a:p>
      </dsp:txBody>
      <dsp:txXfrm>
        <a:off x="23874" y="26933"/>
        <a:ext cx="8181852" cy="441312"/>
      </dsp:txXfrm>
    </dsp:sp>
    <dsp:sp modelId="{59E52ACE-438F-47CF-81D8-07D3853A66E9}">
      <dsp:nvSpPr>
        <dsp:cNvPr id="0" name=""/>
        <dsp:cNvSpPr/>
      </dsp:nvSpPr>
      <dsp:spPr>
        <a:xfrm>
          <a:off x="0" y="49826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0" kern="1200" dirty="0" err="1" smtClean="0">
              <a:latin typeface="Broadway" pitchFamily="82" charset="0"/>
            </a:rPr>
            <a:t>HieuPT</a:t>
          </a:r>
          <a:endParaRPr lang="en-US" sz="1500" i="0" kern="1200" dirty="0">
            <a:latin typeface="Broadway" pitchFamily="82" charset="0"/>
          </a:endParaRPr>
        </a:p>
      </dsp:txBody>
      <dsp:txXfrm>
        <a:off x="0" y="498261"/>
        <a:ext cx="8229600" cy="314640"/>
      </dsp:txXfrm>
    </dsp:sp>
    <dsp:sp modelId="{DCD9B515-1F7E-449A-82EA-264766EBC8B2}">
      <dsp:nvSpPr>
        <dsp:cNvPr id="0" name=""/>
        <dsp:cNvSpPr/>
      </dsp:nvSpPr>
      <dsp:spPr>
        <a:xfrm>
          <a:off x="0" y="812901"/>
          <a:ext cx="822960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Software Project Manager Plan</a:t>
          </a:r>
          <a:endParaRPr lang="en-US" sz="2000" b="1" kern="1200" dirty="0"/>
        </a:p>
      </dsp:txBody>
      <dsp:txXfrm>
        <a:off x="23874" y="836775"/>
        <a:ext cx="8181852" cy="441312"/>
      </dsp:txXfrm>
    </dsp:sp>
    <dsp:sp modelId="{B1C44CB5-62AE-475E-8730-1E7704F61E1F}">
      <dsp:nvSpPr>
        <dsp:cNvPr id="0" name=""/>
        <dsp:cNvSpPr/>
      </dsp:nvSpPr>
      <dsp:spPr>
        <a:xfrm>
          <a:off x="0" y="130196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0" kern="1200" dirty="0" err="1" smtClean="0">
              <a:latin typeface="Broadway" pitchFamily="82" charset="0"/>
            </a:rPr>
            <a:t>NghiaLC</a:t>
          </a:r>
          <a:endParaRPr lang="en-US" sz="1500" i="0" kern="1200" dirty="0">
            <a:latin typeface="Broadway" pitchFamily="82" charset="0"/>
          </a:endParaRPr>
        </a:p>
      </dsp:txBody>
      <dsp:txXfrm>
        <a:off x="0" y="1301961"/>
        <a:ext cx="8229600" cy="314640"/>
      </dsp:txXfrm>
    </dsp:sp>
    <dsp:sp modelId="{9EB8D1D3-00F2-4A41-86FC-F1BA47CA9747}">
      <dsp:nvSpPr>
        <dsp:cNvPr id="0" name=""/>
        <dsp:cNvSpPr/>
      </dsp:nvSpPr>
      <dsp:spPr>
        <a:xfrm>
          <a:off x="0" y="1616601"/>
          <a:ext cx="822960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Software Requirement Specification</a:t>
          </a:r>
        </a:p>
      </dsp:txBody>
      <dsp:txXfrm>
        <a:off x="23874" y="1640475"/>
        <a:ext cx="8181852" cy="441312"/>
      </dsp:txXfrm>
    </dsp:sp>
    <dsp:sp modelId="{64275C08-DA39-4B73-BFCD-DA9458DB989B}">
      <dsp:nvSpPr>
        <dsp:cNvPr id="0" name=""/>
        <dsp:cNvSpPr/>
      </dsp:nvSpPr>
      <dsp:spPr>
        <a:xfrm>
          <a:off x="0" y="210566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0" kern="1200" dirty="0" err="1" smtClean="0">
              <a:latin typeface="Broadway" pitchFamily="82" charset="0"/>
            </a:rPr>
            <a:t>HieuPT</a:t>
          </a:r>
          <a:endParaRPr lang="en-US" sz="1500" i="0" kern="1200" dirty="0" smtClean="0">
            <a:latin typeface="Broadway" pitchFamily="82" charset="0"/>
          </a:endParaRPr>
        </a:p>
      </dsp:txBody>
      <dsp:txXfrm>
        <a:off x="0" y="2105661"/>
        <a:ext cx="8229600" cy="314640"/>
      </dsp:txXfrm>
    </dsp:sp>
    <dsp:sp modelId="{E8A6B61D-49A4-4E2A-9BAD-632157B2D644}">
      <dsp:nvSpPr>
        <dsp:cNvPr id="0" name=""/>
        <dsp:cNvSpPr/>
      </dsp:nvSpPr>
      <dsp:spPr>
        <a:xfrm>
          <a:off x="0" y="2420301"/>
          <a:ext cx="822960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Software</a:t>
          </a:r>
          <a:r>
            <a:rPr lang="en-US" sz="1900" b="1" kern="1200" dirty="0" smtClean="0"/>
            <a:t> Design Description</a:t>
          </a:r>
        </a:p>
      </dsp:txBody>
      <dsp:txXfrm>
        <a:off x="23874" y="2444175"/>
        <a:ext cx="8181852" cy="441312"/>
      </dsp:txXfrm>
    </dsp:sp>
    <dsp:sp modelId="{5110AF3A-A7D4-4CEC-972E-BA0A5A93093A}">
      <dsp:nvSpPr>
        <dsp:cNvPr id="0" name=""/>
        <dsp:cNvSpPr/>
      </dsp:nvSpPr>
      <dsp:spPr>
        <a:xfrm>
          <a:off x="0" y="290936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0" kern="1200" dirty="0" err="1" smtClean="0">
              <a:latin typeface="Broadway" pitchFamily="82" charset="0"/>
            </a:rPr>
            <a:t>AnhHT</a:t>
          </a:r>
          <a:r>
            <a:rPr lang="en-US" sz="1500" i="0" kern="1200" dirty="0" smtClean="0">
              <a:latin typeface="Broadway" pitchFamily="82" charset="0"/>
            </a:rPr>
            <a:t> &amp; </a:t>
          </a:r>
          <a:r>
            <a:rPr lang="en-US" sz="1500" i="0" kern="1200" dirty="0" err="1" smtClean="0">
              <a:latin typeface="Broadway" pitchFamily="82" charset="0"/>
            </a:rPr>
            <a:t>NhanVD</a:t>
          </a:r>
          <a:endParaRPr lang="en-US" sz="1500" i="0" kern="1200" dirty="0" smtClean="0">
            <a:latin typeface="Broadway" pitchFamily="82" charset="0"/>
          </a:endParaRPr>
        </a:p>
      </dsp:txBody>
      <dsp:txXfrm>
        <a:off x="0" y="2909361"/>
        <a:ext cx="8229600" cy="314640"/>
      </dsp:txXfrm>
    </dsp:sp>
    <dsp:sp modelId="{F3D0E70A-F8D1-49FF-BF4B-048C0CC1D720}">
      <dsp:nvSpPr>
        <dsp:cNvPr id="0" name=""/>
        <dsp:cNvSpPr/>
      </dsp:nvSpPr>
      <dsp:spPr>
        <a:xfrm>
          <a:off x="0" y="3224001"/>
          <a:ext cx="822960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Software</a:t>
          </a:r>
          <a:r>
            <a:rPr lang="en-US" sz="1900" b="1" kern="1200" dirty="0" smtClean="0"/>
            <a:t> Test Document</a:t>
          </a:r>
        </a:p>
      </dsp:txBody>
      <dsp:txXfrm>
        <a:off x="23874" y="3247875"/>
        <a:ext cx="8181852" cy="441312"/>
      </dsp:txXfrm>
    </dsp:sp>
    <dsp:sp modelId="{86AFD2FE-584C-4E23-B7F4-AF545F667255}">
      <dsp:nvSpPr>
        <dsp:cNvPr id="0" name=""/>
        <dsp:cNvSpPr/>
      </dsp:nvSpPr>
      <dsp:spPr>
        <a:xfrm>
          <a:off x="0" y="371306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i="0" kern="1200" dirty="0" err="1" smtClean="0">
              <a:latin typeface="Broadway" pitchFamily="82" charset="0"/>
            </a:rPr>
            <a:t>TuanTA</a:t>
          </a:r>
          <a:endParaRPr lang="en-US" sz="1500" i="0" kern="1200" dirty="0" smtClean="0">
            <a:latin typeface="Broadway" pitchFamily="82" charset="0"/>
          </a:endParaRPr>
        </a:p>
      </dsp:txBody>
      <dsp:txXfrm>
        <a:off x="0" y="3713061"/>
        <a:ext cx="8229600" cy="314640"/>
      </dsp:txXfrm>
    </dsp:sp>
    <dsp:sp modelId="{955A478C-1618-43C0-AD4A-B84271FC52EF}">
      <dsp:nvSpPr>
        <dsp:cNvPr id="0" name=""/>
        <dsp:cNvSpPr/>
      </dsp:nvSpPr>
      <dsp:spPr>
        <a:xfrm>
          <a:off x="0" y="4027701"/>
          <a:ext cx="8229600" cy="489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Demo</a:t>
          </a:r>
        </a:p>
      </dsp:txBody>
      <dsp:txXfrm>
        <a:off x="23874" y="4051575"/>
        <a:ext cx="8181852" cy="441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FE04C-99DD-4916-904B-43A0D12A9AFC}">
      <dsp:nvSpPr>
        <dsp:cNvPr id="0" name=""/>
        <dsp:cNvSpPr/>
      </dsp:nvSpPr>
      <dsp:spPr>
        <a:xfrm>
          <a:off x="1258000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258000" y="2481"/>
        <a:ext cx="5301823" cy="481983"/>
      </dsp:txXfrm>
    </dsp:sp>
    <dsp:sp modelId="{F3FB42EF-5D48-41B4-9CBF-0992FA78CDAB}">
      <dsp:nvSpPr>
        <dsp:cNvPr id="0" name=""/>
        <dsp:cNvSpPr/>
      </dsp:nvSpPr>
      <dsp:spPr>
        <a:xfrm>
          <a:off x="1258000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C942D-A723-4576-A9B0-B8FC7D5588BF}">
      <dsp:nvSpPr>
        <dsp:cNvPr id="0" name=""/>
        <dsp:cNvSpPr/>
      </dsp:nvSpPr>
      <dsp:spPr>
        <a:xfrm>
          <a:off x="200320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5A0FE-D98F-48D2-BD7D-CDF73100D6FA}">
      <dsp:nvSpPr>
        <dsp:cNvPr id="0" name=""/>
        <dsp:cNvSpPr/>
      </dsp:nvSpPr>
      <dsp:spPr>
        <a:xfrm>
          <a:off x="274899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878BA-687C-48AB-A1C4-B8D4AC348F6C}">
      <dsp:nvSpPr>
        <dsp:cNvPr id="0" name=""/>
        <dsp:cNvSpPr/>
      </dsp:nvSpPr>
      <dsp:spPr>
        <a:xfrm>
          <a:off x="34941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A9883-FC42-42C1-A0A1-85EA6F8BB117}">
      <dsp:nvSpPr>
        <dsp:cNvPr id="0" name=""/>
        <dsp:cNvSpPr/>
      </dsp:nvSpPr>
      <dsp:spPr>
        <a:xfrm>
          <a:off x="423998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BD9E-D5C5-4A37-B36C-AC9AB42EEACD}">
      <dsp:nvSpPr>
        <dsp:cNvPr id="0" name=""/>
        <dsp:cNvSpPr/>
      </dsp:nvSpPr>
      <dsp:spPr>
        <a:xfrm>
          <a:off x="49851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ECEAE-66A7-46B1-8E17-6FE04CAD4E56}">
      <dsp:nvSpPr>
        <dsp:cNvPr id="0" name=""/>
        <dsp:cNvSpPr/>
      </dsp:nvSpPr>
      <dsp:spPr>
        <a:xfrm>
          <a:off x="573097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78F6D-D813-4468-8B82-F19F4D22ED4E}">
      <dsp:nvSpPr>
        <dsp:cNvPr id="0" name=""/>
        <dsp:cNvSpPr/>
      </dsp:nvSpPr>
      <dsp:spPr>
        <a:xfrm>
          <a:off x="1258000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Functional Requirements</a:t>
          </a:r>
          <a:endParaRPr lang="en-US" sz="2900" kern="1200" dirty="0"/>
        </a:p>
      </dsp:txBody>
      <dsp:txXfrm>
        <a:off x="1258000" y="582647"/>
        <a:ext cx="5370747" cy="785455"/>
      </dsp:txXfrm>
    </dsp:sp>
    <dsp:sp modelId="{2BF78749-F8BD-4699-B872-B3DEA7419859}">
      <dsp:nvSpPr>
        <dsp:cNvPr id="0" name=""/>
        <dsp:cNvSpPr/>
      </dsp:nvSpPr>
      <dsp:spPr>
        <a:xfrm>
          <a:off x="1258000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258000" y="1531079"/>
        <a:ext cx="5301823" cy="481983"/>
      </dsp:txXfrm>
    </dsp:sp>
    <dsp:sp modelId="{32DC07D7-5147-44A0-BA87-3F861CA387B8}">
      <dsp:nvSpPr>
        <dsp:cNvPr id="0" name=""/>
        <dsp:cNvSpPr/>
      </dsp:nvSpPr>
      <dsp:spPr>
        <a:xfrm>
          <a:off x="1258000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2EFD5-0861-49E4-9BE8-A2A957861E47}">
      <dsp:nvSpPr>
        <dsp:cNvPr id="0" name=""/>
        <dsp:cNvSpPr/>
      </dsp:nvSpPr>
      <dsp:spPr>
        <a:xfrm>
          <a:off x="200320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7EAF6-07EB-4669-BC3F-FB2F5583CACA}">
      <dsp:nvSpPr>
        <dsp:cNvPr id="0" name=""/>
        <dsp:cNvSpPr/>
      </dsp:nvSpPr>
      <dsp:spPr>
        <a:xfrm>
          <a:off x="274899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E3D16-3671-4ED3-9F97-911B9D257FBA}">
      <dsp:nvSpPr>
        <dsp:cNvPr id="0" name=""/>
        <dsp:cNvSpPr/>
      </dsp:nvSpPr>
      <dsp:spPr>
        <a:xfrm>
          <a:off x="34941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2DC6-84EB-40BE-9B19-99BFE00CA29B}">
      <dsp:nvSpPr>
        <dsp:cNvPr id="0" name=""/>
        <dsp:cNvSpPr/>
      </dsp:nvSpPr>
      <dsp:spPr>
        <a:xfrm>
          <a:off x="423998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4FB83-1F1B-417B-8A9D-A358B1219035}">
      <dsp:nvSpPr>
        <dsp:cNvPr id="0" name=""/>
        <dsp:cNvSpPr/>
      </dsp:nvSpPr>
      <dsp:spPr>
        <a:xfrm>
          <a:off x="49851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44CA-3939-4F81-9BF2-62826B8CA7EA}">
      <dsp:nvSpPr>
        <dsp:cNvPr id="0" name=""/>
        <dsp:cNvSpPr/>
      </dsp:nvSpPr>
      <dsp:spPr>
        <a:xfrm>
          <a:off x="573097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AC8D8-8963-4D34-A297-5986805E456C}">
      <dsp:nvSpPr>
        <dsp:cNvPr id="0" name=""/>
        <dsp:cNvSpPr/>
      </dsp:nvSpPr>
      <dsp:spPr>
        <a:xfrm>
          <a:off x="1258000" y="2111245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Non-Functional Requirements </a:t>
          </a:r>
          <a:endParaRPr lang="en-US" sz="2900" kern="1200" dirty="0"/>
        </a:p>
      </dsp:txBody>
      <dsp:txXfrm>
        <a:off x="1258000" y="2111245"/>
        <a:ext cx="5370747" cy="785455"/>
      </dsp:txXfrm>
    </dsp:sp>
    <dsp:sp modelId="{E4B86305-2D4B-4F6C-AD16-57EA9EF83D0A}">
      <dsp:nvSpPr>
        <dsp:cNvPr id="0" name=""/>
        <dsp:cNvSpPr/>
      </dsp:nvSpPr>
      <dsp:spPr>
        <a:xfrm>
          <a:off x="1258000" y="3059678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258000" y="3059678"/>
        <a:ext cx="5301823" cy="481983"/>
      </dsp:txXfrm>
    </dsp:sp>
    <dsp:sp modelId="{04F00B4D-A117-4C3C-B51B-06E397076489}">
      <dsp:nvSpPr>
        <dsp:cNvPr id="0" name=""/>
        <dsp:cNvSpPr/>
      </dsp:nvSpPr>
      <dsp:spPr>
        <a:xfrm>
          <a:off x="1258000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7FFC4-0539-4172-9A80-D0113D25AB2C}">
      <dsp:nvSpPr>
        <dsp:cNvPr id="0" name=""/>
        <dsp:cNvSpPr/>
      </dsp:nvSpPr>
      <dsp:spPr>
        <a:xfrm>
          <a:off x="200320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8FEA4-E721-4F1F-ADC1-7CF9A39E0035}">
      <dsp:nvSpPr>
        <dsp:cNvPr id="0" name=""/>
        <dsp:cNvSpPr/>
      </dsp:nvSpPr>
      <dsp:spPr>
        <a:xfrm>
          <a:off x="274899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95194-F958-491E-8D2D-4D5BD97B4F91}">
      <dsp:nvSpPr>
        <dsp:cNvPr id="0" name=""/>
        <dsp:cNvSpPr/>
      </dsp:nvSpPr>
      <dsp:spPr>
        <a:xfrm>
          <a:off x="34941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48CAB-8E64-4398-821C-DDD9A82DBA61}">
      <dsp:nvSpPr>
        <dsp:cNvPr id="0" name=""/>
        <dsp:cNvSpPr/>
      </dsp:nvSpPr>
      <dsp:spPr>
        <a:xfrm>
          <a:off x="423998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3CE34-5237-4C96-9E89-FC5A3FB7A67B}">
      <dsp:nvSpPr>
        <dsp:cNvPr id="0" name=""/>
        <dsp:cNvSpPr/>
      </dsp:nvSpPr>
      <dsp:spPr>
        <a:xfrm>
          <a:off x="49851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EFD5-1026-4D7D-B14E-6BD778221914}">
      <dsp:nvSpPr>
        <dsp:cNvPr id="0" name=""/>
        <dsp:cNvSpPr/>
      </dsp:nvSpPr>
      <dsp:spPr>
        <a:xfrm>
          <a:off x="573097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2622D-C6D8-46F6-B3FE-574F188D9BE5}">
      <dsp:nvSpPr>
        <dsp:cNvPr id="0" name=""/>
        <dsp:cNvSpPr/>
      </dsp:nvSpPr>
      <dsp:spPr>
        <a:xfrm>
          <a:off x="1258000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Entity Relationship Diagram (ERD)</a:t>
          </a:r>
          <a:endParaRPr lang="en-US" sz="2900" kern="1200" dirty="0"/>
        </a:p>
      </dsp:txBody>
      <dsp:txXfrm>
        <a:off x="1258000" y="3639844"/>
        <a:ext cx="5370747" cy="785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F02E7-414C-4651-9A5E-04EAED459C59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Storage data correctly</a:t>
          </a:r>
          <a:endParaRPr lang="en-US" sz="2300" kern="1200" dirty="0"/>
        </a:p>
      </dsp:txBody>
      <dsp:txXfrm rot="-5400000">
        <a:off x="2962656" y="153764"/>
        <a:ext cx="5224396" cy="786505"/>
      </dsp:txXfrm>
    </dsp:sp>
    <dsp:sp modelId="{DD2638C8-6F00-41A9-8E83-9E4ADF8ED61C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Reliability</a:t>
          </a:r>
          <a:endParaRPr lang="en-US" sz="3100" kern="1200" dirty="0"/>
        </a:p>
      </dsp:txBody>
      <dsp:txXfrm>
        <a:off x="53185" y="55450"/>
        <a:ext cx="2856286" cy="983131"/>
      </dsp:txXfrm>
    </dsp:sp>
    <dsp:sp modelId="{A218A982-81F8-46CB-B046-C437FFC8016F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Google account (@fpt.edu.vn)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Request is private</a:t>
          </a:r>
          <a:endParaRPr lang="en-US" sz="2300" kern="1200" dirty="0"/>
        </a:p>
      </dsp:txBody>
      <dsp:txXfrm rot="-5400000">
        <a:off x="2962656" y="1297741"/>
        <a:ext cx="5224396" cy="786505"/>
      </dsp:txXfrm>
    </dsp:sp>
    <dsp:sp modelId="{71AFD757-FE1A-424D-8D0D-0E78B27B337B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Security</a:t>
          </a:r>
          <a:endParaRPr lang="en-US" sz="3100" kern="1200" dirty="0"/>
        </a:p>
      </dsp:txBody>
      <dsp:txXfrm>
        <a:off x="53185" y="1199427"/>
        <a:ext cx="2856286" cy="983131"/>
      </dsp:txXfrm>
    </dsp:sp>
    <dsp:sp modelId="{F8CFC068-A8D4-4418-91F5-FA9E96DBC921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Add new request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Can update</a:t>
          </a:r>
          <a:endParaRPr lang="en-US" sz="2300" kern="1200" dirty="0"/>
        </a:p>
      </dsp:txBody>
      <dsp:txXfrm rot="-5400000">
        <a:off x="2962656" y="2441716"/>
        <a:ext cx="5224396" cy="786505"/>
      </dsp:txXfrm>
    </dsp:sp>
    <dsp:sp modelId="{5D3C9F86-D02F-48C6-ACC3-8A099E5C562F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Maintainability</a:t>
          </a:r>
          <a:endParaRPr lang="en-US" sz="3100" kern="1200" dirty="0"/>
        </a:p>
      </dsp:txBody>
      <dsp:txXfrm>
        <a:off x="53185" y="2343404"/>
        <a:ext cx="2856286" cy="983131"/>
      </dsp:txXfrm>
    </dsp:sp>
    <dsp:sp modelId="{B83F4EFF-03CA-417C-8B01-0667D6115C11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Anywhere</a:t>
          </a:r>
          <a:endParaRPr lang="en-US" sz="2300" kern="1200" dirty="0"/>
        </a:p>
      </dsp:txBody>
      <dsp:txXfrm rot="-5400000">
        <a:off x="2962656" y="3585693"/>
        <a:ext cx="5224396" cy="786505"/>
      </dsp:txXfrm>
    </dsp:sp>
    <dsp:sp modelId="{18BD9CA6-C494-4387-9460-A84D51EC68E4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Portability</a:t>
          </a:r>
          <a:endParaRPr lang="en-US" sz="3100" kern="1200" dirty="0"/>
        </a:p>
      </dsp:txBody>
      <dsp:txXfrm>
        <a:off x="53185" y="3487380"/>
        <a:ext cx="2856286" cy="983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3AE2-49D4-4CC1-8728-D7811DEFA4CC}">
      <dsp:nvSpPr>
        <dsp:cNvPr id="0" name=""/>
        <dsp:cNvSpPr/>
      </dsp:nvSpPr>
      <dsp:spPr>
        <a:xfrm>
          <a:off x="0" y="357313"/>
          <a:ext cx="41624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81D85-761B-4734-9DEB-CA3D95A55724}">
      <dsp:nvSpPr>
        <dsp:cNvPr id="0" name=""/>
        <dsp:cNvSpPr/>
      </dsp:nvSpPr>
      <dsp:spPr>
        <a:xfrm>
          <a:off x="208121" y="106393"/>
          <a:ext cx="29136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31" tIns="0" rIns="1101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Tamngunghocky.php</a:t>
          </a:r>
          <a:endParaRPr lang="vi-VN" sz="1700" kern="1200" dirty="0"/>
        </a:p>
      </dsp:txBody>
      <dsp:txXfrm>
        <a:off x="232619" y="130891"/>
        <a:ext cx="2864701" cy="452844"/>
      </dsp:txXfrm>
    </dsp:sp>
    <dsp:sp modelId="{B5485AF5-5203-447A-AE7B-111CFB6E3FF1}">
      <dsp:nvSpPr>
        <dsp:cNvPr id="0" name=""/>
        <dsp:cNvSpPr/>
      </dsp:nvSpPr>
      <dsp:spPr>
        <a:xfrm>
          <a:off x="0" y="1128433"/>
          <a:ext cx="41624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CC54-9CE2-4F10-82D9-1E9A5B3B594B}">
      <dsp:nvSpPr>
        <dsp:cNvPr id="0" name=""/>
        <dsp:cNvSpPr/>
      </dsp:nvSpPr>
      <dsp:spPr>
        <a:xfrm>
          <a:off x="208121" y="877513"/>
          <a:ext cx="29136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31" tIns="0" rIns="1101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Tamngunghocphan.php</a:t>
          </a:r>
          <a:endParaRPr lang="vi-VN" sz="1700" kern="1200" dirty="0"/>
        </a:p>
      </dsp:txBody>
      <dsp:txXfrm>
        <a:off x="232619" y="902011"/>
        <a:ext cx="2864701" cy="452844"/>
      </dsp:txXfrm>
    </dsp:sp>
    <dsp:sp modelId="{15891602-7D32-4AC0-A939-6A2EC1975F17}">
      <dsp:nvSpPr>
        <dsp:cNvPr id="0" name=""/>
        <dsp:cNvSpPr/>
      </dsp:nvSpPr>
      <dsp:spPr>
        <a:xfrm>
          <a:off x="0" y="1899554"/>
          <a:ext cx="41624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DBEC-135C-480F-AC90-9119E85EA91D}">
      <dsp:nvSpPr>
        <dsp:cNvPr id="0" name=""/>
        <dsp:cNvSpPr/>
      </dsp:nvSpPr>
      <dsp:spPr>
        <a:xfrm>
          <a:off x="208121" y="1648633"/>
          <a:ext cx="29136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31" tIns="0" rIns="1101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Donxinthoihoc.php</a:t>
          </a:r>
          <a:endParaRPr lang="vi-VN" sz="1700" kern="1200" dirty="0"/>
        </a:p>
      </dsp:txBody>
      <dsp:txXfrm>
        <a:off x="232619" y="1673131"/>
        <a:ext cx="2864701" cy="452844"/>
      </dsp:txXfrm>
    </dsp:sp>
    <dsp:sp modelId="{19578DAD-B715-4E76-B13F-30DA80B0C893}">
      <dsp:nvSpPr>
        <dsp:cNvPr id="0" name=""/>
        <dsp:cNvSpPr/>
      </dsp:nvSpPr>
      <dsp:spPr>
        <a:xfrm>
          <a:off x="0" y="2670674"/>
          <a:ext cx="41624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FF7B5-660A-4D6E-9FCA-B08E67BEECC8}">
      <dsp:nvSpPr>
        <dsp:cNvPr id="0" name=""/>
        <dsp:cNvSpPr/>
      </dsp:nvSpPr>
      <dsp:spPr>
        <a:xfrm>
          <a:off x="208121" y="2419754"/>
          <a:ext cx="29136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31" tIns="0" rIns="1101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Dangkyhoc.php</a:t>
          </a:r>
          <a:endParaRPr lang="vi-VN" sz="1700" b="1" kern="1200" dirty="0"/>
        </a:p>
      </dsp:txBody>
      <dsp:txXfrm>
        <a:off x="232619" y="2444252"/>
        <a:ext cx="2864701" cy="452844"/>
      </dsp:txXfrm>
    </dsp:sp>
    <dsp:sp modelId="{8BB68A82-639D-4ACD-B060-1E49ABF9A14F}">
      <dsp:nvSpPr>
        <dsp:cNvPr id="0" name=""/>
        <dsp:cNvSpPr/>
      </dsp:nvSpPr>
      <dsp:spPr>
        <a:xfrm>
          <a:off x="0" y="3441794"/>
          <a:ext cx="41624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5D9F4-0D19-4B30-967B-7BB31811B4F7}">
      <dsp:nvSpPr>
        <dsp:cNvPr id="0" name=""/>
        <dsp:cNvSpPr/>
      </dsp:nvSpPr>
      <dsp:spPr>
        <a:xfrm>
          <a:off x="208121" y="3190873"/>
          <a:ext cx="291369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31" tIns="0" rIns="1101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Chuyencoso.php</a:t>
          </a:r>
          <a:endParaRPr lang="vi-VN" sz="1700" b="1" kern="1200" dirty="0"/>
        </a:p>
      </dsp:txBody>
      <dsp:txXfrm>
        <a:off x="232619" y="3215371"/>
        <a:ext cx="286470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F977-1CE7-444B-BC23-01DFE1C2559B}">
      <dsp:nvSpPr>
        <dsp:cNvPr id="0" name=""/>
        <dsp:cNvSpPr/>
      </dsp:nvSpPr>
      <dsp:spPr>
        <a:xfrm>
          <a:off x="0" y="293837"/>
          <a:ext cx="410636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6DE7E-FB2F-47DD-9BA3-C03370E43164}">
      <dsp:nvSpPr>
        <dsp:cNvPr id="0" name=""/>
        <dsp:cNvSpPr/>
      </dsp:nvSpPr>
      <dsp:spPr>
        <a:xfrm>
          <a:off x="205318" y="42917"/>
          <a:ext cx="2874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8" tIns="0" rIns="10864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/Chuyennganhhoc.php</a:t>
          </a:r>
          <a:endParaRPr lang="vi-VN" sz="1700" kern="1200"/>
        </a:p>
      </dsp:txBody>
      <dsp:txXfrm>
        <a:off x="229816" y="67415"/>
        <a:ext cx="2825458" cy="452844"/>
      </dsp:txXfrm>
    </dsp:sp>
    <dsp:sp modelId="{AB703479-A974-4854-9C98-5B165FAF8C6C}">
      <dsp:nvSpPr>
        <dsp:cNvPr id="0" name=""/>
        <dsp:cNvSpPr/>
      </dsp:nvSpPr>
      <dsp:spPr>
        <a:xfrm>
          <a:off x="0" y="1064958"/>
          <a:ext cx="410636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F93D4-5CF6-4A45-B7E4-9E245FD2129E}">
      <dsp:nvSpPr>
        <dsp:cNvPr id="0" name=""/>
        <dsp:cNvSpPr/>
      </dsp:nvSpPr>
      <dsp:spPr>
        <a:xfrm>
          <a:off x="205318" y="814038"/>
          <a:ext cx="2874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8" tIns="0" rIns="10864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Phuctra.php</a:t>
          </a:r>
          <a:endParaRPr lang="vi-VN" sz="1700" b="1" kern="1200" dirty="0"/>
        </a:p>
      </dsp:txBody>
      <dsp:txXfrm>
        <a:off x="229816" y="838536"/>
        <a:ext cx="2825458" cy="452844"/>
      </dsp:txXfrm>
    </dsp:sp>
    <dsp:sp modelId="{CC0147E4-E050-4746-8CB3-B6D2440A70FF}">
      <dsp:nvSpPr>
        <dsp:cNvPr id="0" name=""/>
        <dsp:cNvSpPr/>
      </dsp:nvSpPr>
      <dsp:spPr>
        <a:xfrm>
          <a:off x="0" y="1836078"/>
          <a:ext cx="410636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80C6B-FD91-42D7-86E9-E09E5C766241}">
      <dsp:nvSpPr>
        <dsp:cNvPr id="0" name=""/>
        <dsp:cNvSpPr/>
      </dsp:nvSpPr>
      <dsp:spPr>
        <a:xfrm>
          <a:off x="205318" y="1585157"/>
          <a:ext cx="2874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8" tIns="0" rIns="10864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Thicaithien.php</a:t>
          </a:r>
          <a:endParaRPr lang="vi-VN" sz="1700" b="1" kern="1200" dirty="0"/>
        </a:p>
      </dsp:txBody>
      <dsp:txXfrm>
        <a:off x="229816" y="1609655"/>
        <a:ext cx="2825458" cy="452844"/>
      </dsp:txXfrm>
    </dsp:sp>
    <dsp:sp modelId="{5106491F-C446-480A-84A2-CA28BF7748BF}">
      <dsp:nvSpPr>
        <dsp:cNvPr id="0" name=""/>
        <dsp:cNvSpPr/>
      </dsp:nvSpPr>
      <dsp:spPr>
        <a:xfrm>
          <a:off x="0" y="2607198"/>
          <a:ext cx="410636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8F829-D674-45AE-870B-17AE1500A7B3}">
      <dsp:nvSpPr>
        <dsp:cNvPr id="0" name=""/>
        <dsp:cNvSpPr/>
      </dsp:nvSpPr>
      <dsp:spPr>
        <a:xfrm>
          <a:off x="205318" y="2356278"/>
          <a:ext cx="2874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8" tIns="0" rIns="10864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/</a:t>
          </a:r>
          <a:r>
            <a:rPr lang="en-US" sz="1700" b="1" kern="1200" dirty="0" err="1" smtClean="0"/>
            <a:t>Donkhac.php</a:t>
          </a:r>
          <a:endParaRPr lang="vi-VN" sz="1700" b="1" kern="1200" dirty="0"/>
        </a:p>
      </dsp:txBody>
      <dsp:txXfrm>
        <a:off x="229816" y="2380776"/>
        <a:ext cx="282545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3AE2-49D4-4CC1-8728-D7811DEFA4CC}">
      <dsp:nvSpPr>
        <dsp:cNvPr id="0" name=""/>
        <dsp:cNvSpPr/>
      </dsp:nvSpPr>
      <dsp:spPr>
        <a:xfrm>
          <a:off x="0" y="226723"/>
          <a:ext cx="23431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81D85-761B-4734-9DEB-CA3D95A55724}">
      <dsp:nvSpPr>
        <dsp:cNvPr id="0" name=""/>
        <dsp:cNvSpPr/>
      </dsp:nvSpPr>
      <dsp:spPr>
        <a:xfrm>
          <a:off x="117157" y="34843"/>
          <a:ext cx="20338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/BM1.php</a:t>
          </a:r>
          <a:endParaRPr lang="vi-VN" sz="1600" kern="1200" dirty="0"/>
        </a:p>
      </dsp:txBody>
      <dsp:txXfrm>
        <a:off x="135891" y="53577"/>
        <a:ext cx="1996419" cy="346292"/>
      </dsp:txXfrm>
    </dsp:sp>
    <dsp:sp modelId="{B5485AF5-5203-447A-AE7B-111CFB6E3FF1}">
      <dsp:nvSpPr>
        <dsp:cNvPr id="0" name=""/>
        <dsp:cNvSpPr/>
      </dsp:nvSpPr>
      <dsp:spPr>
        <a:xfrm>
          <a:off x="0" y="816403"/>
          <a:ext cx="23431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CC54-9CE2-4F10-82D9-1E9A5B3B594B}">
      <dsp:nvSpPr>
        <dsp:cNvPr id="0" name=""/>
        <dsp:cNvSpPr/>
      </dsp:nvSpPr>
      <dsp:spPr>
        <a:xfrm>
          <a:off x="117157" y="624523"/>
          <a:ext cx="20338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/BM2.php</a:t>
          </a:r>
          <a:endParaRPr lang="vi-VN" sz="1600" kern="1200" dirty="0"/>
        </a:p>
      </dsp:txBody>
      <dsp:txXfrm>
        <a:off x="135891" y="643257"/>
        <a:ext cx="1996419" cy="346292"/>
      </dsp:txXfrm>
    </dsp:sp>
    <dsp:sp modelId="{15891602-7D32-4AC0-A939-6A2EC1975F17}">
      <dsp:nvSpPr>
        <dsp:cNvPr id="0" name=""/>
        <dsp:cNvSpPr/>
      </dsp:nvSpPr>
      <dsp:spPr>
        <a:xfrm>
          <a:off x="0" y="1406083"/>
          <a:ext cx="23431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DBEC-135C-480F-AC90-9119E85EA91D}">
      <dsp:nvSpPr>
        <dsp:cNvPr id="0" name=""/>
        <dsp:cNvSpPr/>
      </dsp:nvSpPr>
      <dsp:spPr>
        <a:xfrm>
          <a:off x="117157" y="1214203"/>
          <a:ext cx="20338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/BM3.php</a:t>
          </a:r>
          <a:endParaRPr lang="vi-VN" sz="1600" kern="1200" dirty="0"/>
        </a:p>
      </dsp:txBody>
      <dsp:txXfrm>
        <a:off x="135891" y="1232937"/>
        <a:ext cx="1996419" cy="346292"/>
      </dsp:txXfrm>
    </dsp:sp>
    <dsp:sp modelId="{19578DAD-B715-4E76-B13F-30DA80B0C893}">
      <dsp:nvSpPr>
        <dsp:cNvPr id="0" name=""/>
        <dsp:cNvSpPr/>
      </dsp:nvSpPr>
      <dsp:spPr>
        <a:xfrm>
          <a:off x="0" y="1995764"/>
          <a:ext cx="23431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FF7B5-660A-4D6E-9FCA-B08E67BEECC8}">
      <dsp:nvSpPr>
        <dsp:cNvPr id="0" name=""/>
        <dsp:cNvSpPr/>
      </dsp:nvSpPr>
      <dsp:spPr>
        <a:xfrm>
          <a:off x="117157" y="1803884"/>
          <a:ext cx="20338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/BM4.php</a:t>
          </a:r>
          <a:endParaRPr lang="vi-VN" sz="1600" b="1" kern="1200" dirty="0"/>
        </a:p>
      </dsp:txBody>
      <dsp:txXfrm>
        <a:off x="135891" y="1822618"/>
        <a:ext cx="1996419" cy="346292"/>
      </dsp:txXfrm>
    </dsp:sp>
    <dsp:sp modelId="{8BB68A82-639D-4ACD-B060-1E49ABF9A14F}">
      <dsp:nvSpPr>
        <dsp:cNvPr id="0" name=""/>
        <dsp:cNvSpPr/>
      </dsp:nvSpPr>
      <dsp:spPr>
        <a:xfrm>
          <a:off x="0" y="2585444"/>
          <a:ext cx="23431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5D9F4-0D19-4B30-967B-7BB31811B4F7}">
      <dsp:nvSpPr>
        <dsp:cNvPr id="0" name=""/>
        <dsp:cNvSpPr/>
      </dsp:nvSpPr>
      <dsp:spPr>
        <a:xfrm>
          <a:off x="117157" y="2393564"/>
          <a:ext cx="20338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/BM5.php</a:t>
          </a:r>
          <a:endParaRPr lang="vi-VN" sz="1600" b="1" kern="1200" dirty="0"/>
        </a:p>
      </dsp:txBody>
      <dsp:txXfrm>
        <a:off x="135891" y="2412298"/>
        <a:ext cx="1996419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3AE2-49D4-4CC1-8728-D7811DEFA4CC}">
      <dsp:nvSpPr>
        <dsp:cNvPr id="0" name=""/>
        <dsp:cNvSpPr/>
      </dsp:nvSpPr>
      <dsp:spPr>
        <a:xfrm>
          <a:off x="0" y="264153"/>
          <a:ext cx="23431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81D85-761B-4734-9DEB-CA3D95A55724}">
      <dsp:nvSpPr>
        <dsp:cNvPr id="0" name=""/>
        <dsp:cNvSpPr/>
      </dsp:nvSpPr>
      <dsp:spPr>
        <a:xfrm>
          <a:off x="117157" y="57513"/>
          <a:ext cx="20338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/BM6.php</a:t>
          </a:r>
          <a:endParaRPr lang="vi-VN" sz="1600" kern="1200" dirty="0"/>
        </a:p>
      </dsp:txBody>
      <dsp:txXfrm>
        <a:off x="137332" y="77688"/>
        <a:ext cx="1993537" cy="372930"/>
      </dsp:txXfrm>
    </dsp:sp>
    <dsp:sp modelId="{B5485AF5-5203-447A-AE7B-111CFB6E3FF1}">
      <dsp:nvSpPr>
        <dsp:cNvPr id="0" name=""/>
        <dsp:cNvSpPr/>
      </dsp:nvSpPr>
      <dsp:spPr>
        <a:xfrm>
          <a:off x="0" y="899194"/>
          <a:ext cx="23431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CC54-9CE2-4F10-82D9-1E9A5B3B594B}">
      <dsp:nvSpPr>
        <dsp:cNvPr id="0" name=""/>
        <dsp:cNvSpPr/>
      </dsp:nvSpPr>
      <dsp:spPr>
        <a:xfrm>
          <a:off x="117157" y="692553"/>
          <a:ext cx="20338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/BM7.php</a:t>
          </a:r>
          <a:endParaRPr lang="vi-VN" sz="1600" kern="1200" dirty="0"/>
        </a:p>
      </dsp:txBody>
      <dsp:txXfrm>
        <a:off x="137332" y="712728"/>
        <a:ext cx="1993537" cy="372930"/>
      </dsp:txXfrm>
    </dsp:sp>
    <dsp:sp modelId="{15891602-7D32-4AC0-A939-6A2EC1975F17}">
      <dsp:nvSpPr>
        <dsp:cNvPr id="0" name=""/>
        <dsp:cNvSpPr/>
      </dsp:nvSpPr>
      <dsp:spPr>
        <a:xfrm>
          <a:off x="0" y="1534234"/>
          <a:ext cx="23431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DBEC-135C-480F-AC90-9119E85EA91D}">
      <dsp:nvSpPr>
        <dsp:cNvPr id="0" name=""/>
        <dsp:cNvSpPr/>
      </dsp:nvSpPr>
      <dsp:spPr>
        <a:xfrm>
          <a:off x="117157" y="1327594"/>
          <a:ext cx="20338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/BM8.php</a:t>
          </a:r>
          <a:endParaRPr lang="vi-VN" sz="1600" kern="1200" dirty="0"/>
        </a:p>
      </dsp:txBody>
      <dsp:txXfrm>
        <a:off x="137332" y="1347769"/>
        <a:ext cx="1993537" cy="372930"/>
      </dsp:txXfrm>
    </dsp:sp>
    <dsp:sp modelId="{19578DAD-B715-4E76-B13F-30DA80B0C893}">
      <dsp:nvSpPr>
        <dsp:cNvPr id="0" name=""/>
        <dsp:cNvSpPr/>
      </dsp:nvSpPr>
      <dsp:spPr>
        <a:xfrm>
          <a:off x="0" y="2169274"/>
          <a:ext cx="234315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FF7B5-660A-4D6E-9FCA-B08E67BEECC8}">
      <dsp:nvSpPr>
        <dsp:cNvPr id="0" name=""/>
        <dsp:cNvSpPr/>
      </dsp:nvSpPr>
      <dsp:spPr>
        <a:xfrm>
          <a:off x="117157" y="1962634"/>
          <a:ext cx="20338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/BM9.php</a:t>
          </a:r>
          <a:endParaRPr lang="vi-VN" sz="1600" b="1" kern="1200" dirty="0"/>
        </a:p>
      </dsp:txBody>
      <dsp:txXfrm>
        <a:off x="137332" y="1982809"/>
        <a:ext cx="1993537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3AE2-49D4-4CC1-8728-D7811DEFA4CC}">
      <dsp:nvSpPr>
        <dsp:cNvPr id="0" name=""/>
        <dsp:cNvSpPr/>
      </dsp:nvSpPr>
      <dsp:spPr>
        <a:xfrm>
          <a:off x="0" y="229943"/>
          <a:ext cx="2343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81D85-761B-4734-9DEB-CA3D95A55724}">
      <dsp:nvSpPr>
        <dsp:cNvPr id="0" name=""/>
        <dsp:cNvSpPr/>
      </dsp:nvSpPr>
      <dsp:spPr>
        <a:xfrm>
          <a:off x="117043" y="8543"/>
          <a:ext cx="20319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</a:t>
          </a:r>
          <a:r>
            <a:rPr lang="en-US" sz="1600" b="1" kern="1200" dirty="0" err="1" smtClean="0"/>
            <a:t>add.php</a:t>
          </a:r>
          <a:endParaRPr lang="vi-VN" sz="1600" kern="1200" dirty="0"/>
        </a:p>
      </dsp:txBody>
      <dsp:txXfrm>
        <a:off x="138659" y="30159"/>
        <a:ext cx="1988668" cy="399568"/>
      </dsp:txXfrm>
    </dsp:sp>
    <dsp:sp modelId="{B5485AF5-5203-447A-AE7B-111CFB6E3FF1}">
      <dsp:nvSpPr>
        <dsp:cNvPr id="0" name=""/>
        <dsp:cNvSpPr/>
      </dsp:nvSpPr>
      <dsp:spPr>
        <a:xfrm>
          <a:off x="0" y="910344"/>
          <a:ext cx="2343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CC54-9CE2-4F10-82D9-1E9A5B3B594B}">
      <dsp:nvSpPr>
        <dsp:cNvPr id="0" name=""/>
        <dsp:cNvSpPr/>
      </dsp:nvSpPr>
      <dsp:spPr>
        <a:xfrm>
          <a:off x="117043" y="688944"/>
          <a:ext cx="20319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96" tIns="0" rIns="619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/</a:t>
          </a:r>
          <a:r>
            <a:rPr lang="en-US" sz="1600" b="1" kern="1200" dirty="0" err="1" smtClean="0"/>
            <a:t>finish.php</a:t>
          </a:r>
          <a:endParaRPr lang="vi-VN" sz="1600" kern="1200" dirty="0"/>
        </a:p>
      </dsp:txBody>
      <dsp:txXfrm>
        <a:off x="138659" y="710560"/>
        <a:ext cx="198866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27B5-D8CB-495C-B836-0ADE856802D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CEFB-F42B-4C0F-9CF9-B4226DA4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UserRole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nguoi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cua</a:t>
            </a:r>
            <a:r>
              <a:rPr lang="en-US" baseline="0" dirty="0" smtClean="0"/>
              <a:t> he thong</a:t>
            </a:r>
          </a:p>
          <a:p>
            <a:r>
              <a:rPr lang="en-US" baseline="0" dirty="0" smtClean="0"/>
              <a:t>Problem:</a:t>
            </a:r>
          </a:p>
          <a:p>
            <a:r>
              <a:rPr lang="en-US" baseline="0" dirty="0" smtClean="0"/>
              <a:t>Di </a:t>
            </a:r>
            <a:r>
              <a:rPr lang="en-US" baseline="0" dirty="0" err="1" smtClean="0"/>
              <a:t>kem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</a:t>
            </a:r>
            <a:r>
              <a:rPr lang="en-US" baseline="0" dirty="0" smtClean="0"/>
              <a:t> problem la </a:t>
            </a:r>
            <a:r>
              <a:rPr lang="en-US" baseline="0" smtClean="0"/>
              <a:t>TestCase</a:t>
            </a:r>
            <a:endParaRPr lang="en-US" baseline="0" dirty="0" smtClean="0"/>
          </a:p>
          <a:p>
            <a:r>
              <a:rPr lang="en-US" baseline="0" dirty="0" err="1" smtClean="0"/>
              <a:t>TestCase</a:t>
            </a:r>
            <a:r>
              <a:rPr lang="en-US" baseline="0" dirty="0" smtClean="0"/>
              <a:t>: la 1 </a:t>
            </a:r>
            <a:r>
              <a:rPr lang="en-US" baseline="0" dirty="0" err="1" smtClean="0"/>
              <a:t>bo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output </a:t>
            </a:r>
            <a:r>
              <a:rPr lang="en-US" baseline="0" dirty="0" err="1" smtClean="0"/>
              <a:t>tuong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F1CD-4604-46CA-952A-27234D3B648F}" type="slidenum">
              <a:rPr lang="vi-VN" smtClean="0"/>
              <a:pPr/>
              <a:t>56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36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F1CD-4604-46CA-952A-27234D3B648F}" type="slidenum">
              <a:rPr lang="vi-VN" smtClean="0"/>
              <a:pPr/>
              <a:t>62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92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ap.fpt.edu.v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83515"/>
              </p:ext>
            </p:extLst>
          </p:nvPr>
        </p:nvGraphicFramePr>
        <p:xfrm>
          <a:off x="438150" y="76200"/>
          <a:ext cx="57340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Bitmap Image" r:id="rId3" imgW="6876190" imgH="2114845" progId="Paint.Picture">
                  <p:embed/>
                </p:oleObj>
              </mc:Choice>
              <mc:Fallback>
                <p:oleObj name="Bitmap Image" r:id="rId3" imgW="6876190" imgH="211484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76200"/>
                        <a:ext cx="573405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76749" y="3102114"/>
            <a:ext cx="8390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FPT University Online Student Services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76323"/>
              </p:ext>
            </p:extLst>
          </p:nvPr>
        </p:nvGraphicFramePr>
        <p:xfrm>
          <a:off x="990600" y="4251960"/>
          <a:ext cx="73152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38400"/>
                <a:gridCol w="2743805"/>
                <a:gridCol w="213299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Supervisor: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Lâm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FUOSS </a:t>
                      </a:r>
                      <a:r>
                        <a:rPr lang="en-US" dirty="0" smtClean="0"/>
                        <a:t>Group Members: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Phạm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Hiếu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SE02682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Lưu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SE02677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Hoàng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SE02897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SE02928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SE02727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49736" y="1905000"/>
            <a:ext cx="520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Capstone Project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37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8600"/>
            <a:ext cx="5867400" cy="761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Software Project Management Plan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360" y="1676400"/>
            <a:ext cx="7329057" cy="479613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Develop: Personal computers (Windows 7, Windows 8)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Deploy: Local server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Test: Personal computers</a:t>
            </a:r>
          </a:p>
          <a:p>
            <a:pPr marL="800100" lvl="1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Software: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kit: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5.6.8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Edraw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Max 7.2, Microsoft Visio 2010,</a:t>
            </a:r>
          </a:p>
          <a:p>
            <a:pPr marL="1711325" lvl="1" indent="-58738"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Dreamwaever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CS6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Running &amp; test: Firefox 40.0.2, Chrome 44, IE 9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Other: Microsoft Word 2010, Microsoft Excel 2010</a:t>
            </a:r>
          </a:p>
          <a:p>
            <a:pPr marL="1547813" lvl="1" indent="-58738"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Project 2010, Microsoft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Development Tools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" y="1523999"/>
            <a:ext cx="1548245" cy="1548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" y="3900051"/>
            <a:ext cx="1205347" cy="12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WBS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267"/>
            <a:ext cx="9144000" cy="45757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WBS (continue)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018"/>
            <a:ext cx="9144000" cy="453298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WBS (continue)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433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WBS (continue)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3433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6106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Meeting supervisor: Once a week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working time: 5 days/week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Location: Class room, Dormitory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Communication: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Team Communication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0" y="4633476"/>
            <a:ext cx="962410" cy="907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4559231"/>
            <a:ext cx="1066799" cy="982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4307032"/>
            <a:ext cx="990599" cy="1486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59231"/>
            <a:ext cx="914400" cy="8192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5" y="61429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Risk Management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1649"/>
              </p:ext>
            </p:extLst>
          </p:nvPr>
        </p:nvGraphicFramePr>
        <p:xfrm>
          <a:off x="457200" y="1066800"/>
          <a:ext cx="8414830" cy="561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18"/>
                <a:gridCol w="1132795"/>
                <a:gridCol w="1004887"/>
                <a:gridCol w="2645229"/>
                <a:gridCol w="2307771"/>
                <a:gridCol w="871030"/>
              </a:tblGrid>
              <a:tr h="667626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Name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Probability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Prevention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Correction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Impact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62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Team member absence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team member must notice to the project manager about their absence at least 1 day before.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Other member will cover plan of absence member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758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R2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Miscommunication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Participate fully in the meetings</a:t>
                      </a:r>
                    </a:p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Take note all content that meeting mention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When miscommunication is detected, we will hold a meeting between all of our members and even customer if necessary to clear things up.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00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Time shortage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 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PM planning to divide of work logical</a:t>
                      </a:r>
                    </a:p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Perform work on schedule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Accelerate some phases if possible</a:t>
                      </a:r>
                    </a:p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Members support each other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Very high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00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R4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Lost data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Save all the sources, documents and components in a hard drive, external HDD and cloud. Backup everything regularly.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 the last backup version to recover.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Very high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62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R5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Software copyright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 free or trial software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Crack or combining the features between different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softwares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Normal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62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R6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Programing with</a:t>
                      </a:r>
                      <a:r>
                        <a:rPr lang="en-US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php</a:t>
                      </a:r>
                      <a:r>
                        <a:rPr lang="en-US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language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Learn about </a:t>
                      </a:r>
                      <a:r>
                        <a:rPr lang="en-US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php</a:t>
                      </a:r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programing language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Supervisor support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Requirements Specifications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83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6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35" y="838200"/>
            <a:ext cx="6176693" cy="884238"/>
          </a:xfrm>
        </p:spPr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93617" y="1825363"/>
            <a:ext cx="8178676" cy="4296883"/>
            <a:chOff x="893617" y="1825363"/>
            <a:chExt cx="8178676" cy="4296883"/>
          </a:xfrm>
        </p:grpSpPr>
        <p:sp>
          <p:nvSpPr>
            <p:cNvPr id="46" name="Freeform 45"/>
            <p:cNvSpPr/>
            <p:nvPr/>
          </p:nvSpPr>
          <p:spPr>
            <a:xfrm>
              <a:off x="893617" y="1832290"/>
              <a:ext cx="2868305" cy="606197"/>
            </a:xfrm>
            <a:custGeom>
              <a:avLst/>
              <a:gdLst>
                <a:gd name="connsiteX0" fmla="*/ 0 w 2868305"/>
                <a:gd name="connsiteY0" fmla="*/ 0 h 606197"/>
                <a:gd name="connsiteX1" fmla="*/ 2868305 w 2868305"/>
                <a:gd name="connsiteY1" fmla="*/ 0 h 606197"/>
                <a:gd name="connsiteX2" fmla="*/ 2868305 w 2868305"/>
                <a:gd name="connsiteY2" fmla="*/ 606197 h 606197"/>
                <a:gd name="connsiteX3" fmla="*/ 0 w 2868305"/>
                <a:gd name="connsiteY3" fmla="*/ 606197 h 606197"/>
                <a:gd name="connsiteX4" fmla="*/ 0 w 2868305"/>
                <a:gd name="connsiteY4" fmla="*/ 0 h 60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305" h="606197">
                  <a:moveTo>
                    <a:pt x="0" y="0"/>
                  </a:moveTo>
                  <a:lnTo>
                    <a:pt x="2868305" y="0"/>
                  </a:lnTo>
                  <a:lnTo>
                    <a:pt x="2868305" y="606197"/>
                  </a:lnTo>
                  <a:lnTo>
                    <a:pt x="0" y="606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Users List</a:t>
              </a:r>
              <a:endParaRPr lang="en-US" sz="3600" kern="1200" dirty="0"/>
            </a:p>
          </p:txBody>
        </p:sp>
        <p:sp>
          <p:nvSpPr>
            <p:cNvPr id="47" name="Smiley Face 46"/>
            <p:cNvSpPr/>
            <p:nvPr/>
          </p:nvSpPr>
          <p:spPr>
            <a:xfrm>
              <a:off x="914400" y="2824302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1115181" y="2684073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Admin</a:t>
              </a:r>
              <a:endParaRPr lang="en-US" sz="2400" kern="1200" dirty="0"/>
            </a:p>
          </p:txBody>
        </p:sp>
        <p:sp>
          <p:nvSpPr>
            <p:cNvPr id="49" name="Smiley Face 48"/>
            <p:cNvSpPr/>
            <p:nvPr/>
          </p:nvSpPr>
          <p:spPr>
            <a:xfrm>
              <a:off x="914400" y="3315469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1115181" y="3175241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Student</a:t>
              </a:r>
              <a:endParaRPr lang="en-US" sz="2400" kern="1200" dirty="0"/>
            </a:p>
          </p:txBody>
        </p:sp>
        <p:sp>
          <p:nvSpPr>
            <p:cNvPr id="51" name="Smiley Face 50"/>
            <p:cNvSpPr/>
            <p:nvPr/>
          </p:nvSpPr>
          <p:spPr>
            <a:xfrm>
              <a:off x="914400" y="3806637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1115181" y="3666409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Recipient</a:t>
              </a:r>
              <a:endParaRPr lang="en-US" sz="2400" kern="1200" dirty="0"/>
            </a:p>
          </p:txBody>
        </p:sp>
        <p:sp>
          <p:nvSpPr>
            <p:cNvPr id="53" name="Smiley Face 52"/>
            <p:cNvSpPr/>
            <p:nvPr/>
          </p:nvSpPr>
          <p:spPr>
            <a:xfrm>
              <a:off x="914400" y="4297804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1115181" y="4157576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Doer</a:t>
              </a:r>
              <a:endParaRPr lang="en-US" sz="2400" kern="1200" dirty="0"/>
            </a:p>
          </p:txBody>
        </p:sp>
        <p:sp>
          <p:nvSpPr>
            <p:cNvPr id="55" name="Smiley Face 54"/>
            <p:cNvSpPr/>
            <p:nvPr/>
          </p:nvSpPr>
          <p:spPr>
            <a:xfrm>
              <a:off x="914400" y="4788972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reeform 55"/>
            <p:cNvSpPr/>
            <p:nvPr/>
          </p:nvSpPr>
          <p:spPr>
            <a:xfrm>
              <a:off x="1115181" y="4648744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Head of Academic</a:t>
              </a:r>
              <a:endParaRPr lang="en-US" sz="2400" kern="1200" dirty="0"/>
            </a:p>
          </p:txBody>
        </p:sp>
        <p:sp>
          <p:nvSpPr>
            <p:cNvPr id="57" name="Smiley Face 56"/>
            <p:cNvSpPr/>
            <p:nvPr/>
          </p:nvSpPr>
          <p:spPr>
            <a:xfrm>
              <a:off x="914400" y="5280139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reeform 57"/>
            <p:cNvSpPr/>
            <p:nvPr/>
          </p:nvSpPr>
          <p:spPr>
            <a:xfrm>
              <a:off x="1115181" y="5139911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Academic head</a:t>
              </a:r>
              <a:endParaRPr lang="en-US" sz="2400" kern="1200" dirty="0"/>
            </a:p>
          </p:txBody>
        </p:sp>
        <p:sp>
          <p:nvSpPr>
            <p:cNvPr id="59" name="Smiley Face 58"/>
            <p:cNvSpPr/>
            <p:nvPr/>
          </p:nvSpPr>
          <p:spPr>
            <a:xfrm>
              <a:off x="914400" y="5771307"/>
              <a:ext cx="210710" cy="210710"/>
            </a:xfrm>
            <a:prstGeom prst="smileyFac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reeform 59"/>
            <p:cNvSpPr/>
            <p:nvPr/>
          </p:nvSpPr>
          <p:spPr>
            <a:xfrm>
              <a:off x="1115181" y="5631079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Campus Director</a:t>
              </a:r>
              <a:endParaRPr lang="en-US" sz="2400" kern="1200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38600" y="1825363"/>
              <a:ext cx="2868305" cy="606197"/>
            </a:xfrm>
            <a:custGeom>
              <a:avLst/>
              <a:gdLst>
                <a:gd name="connsiteX0" fmla="*/ 0 w 2868305"/>
                <a:gd name="connsiteY0" fmla="*/ 0 h 606197"/>
                <a:gd name="connsiteX1" fmla="*/ 2868305 w 2868305"/>
                <a:gd name="connsiteY1" fmla="*/ 0 h 606197"/>
                <a:gd name="connsiteX2" fmla="*/ 2868305 w 2868305"/>
                <a:gd name="connsiteY2" fmla="*/ 606197 h 606197"/>
                <a:gd name="connsiteX3" fmla="*/ 0 w 2868305"/>
                <a:gd name="connsiteY3" fmla="*/ 606197 h 606197"/>
                <a:gd name="connsiteX4" fmla="*/ 0 w 2868305"/>
                <a:gd name="connsiteY4" fmla="*/ 0 h 60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305" h="606197">
                  <a:moveTo>
                    <a:pt x="0" y="0"/>
                  </a:moveTo>
                  <a:lnTo>
                    <a:pt x="2868305" y="0"/>
                  </a:lnTo>
                  <a:lnTo>
                    <a:pt x="2868305" y="606197"/>
                  </a:lnTo>
                  <a:lnTo>
                    <a:pt x="0" y="606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Use Cases List</a:t>
              </a:r>
              <a:endParaRPr lang="en-US" sz="3600" kern="12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038600" y="2824302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Freeform 64"/>
            <p:cNvSpPr/>
            <p:nvPr/>
          </p:nvSpPr>
          <p:spPr>
            <a:xfrm>
              <a:off x="4239381" y="2684073"/>
              <a:ext cx="2667523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Login/Logout</a:t>
              </a:r>
              <a:endParaRPr lang="en-US" sz="2400" kern="12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4038600" y="3315469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reeform 66"/>
            <p:cNvSpPr/>
            <p:nvPr/>
          </p:nvSpPr>
          <p:spPr>
            <a:xfrm>
              <a:off x="4239381" y="3175241"/>
              <a:ext cx="3613712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Add/edit/delete employee</a:t>
              </a:r>
              <a:endParaRPr lang="en-US" sz="2400" kern="12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038600" y="3806637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Freeform 68"/>
            <p:cNvSpPr/>
            <p:nvPr/>
          </p:nvSpPr>
          <p:spPr>
            <a:xfrm>
              <a:off x="4239381" y="3666409"/>
              <a:ext cx="2394512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Submit request</a:t>
              </a:r>
              <a:endParaRPr lang="en-US" sz="2400" kern="12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038600" y="4297804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Freeform 70"/>
            <p:cNvSpPr/>
            <p:nvPr/>
          </p:nvSpPr>
          <p:spPr>
            <a:xfrm>
              <a:off x="4239381" y="4157576"/>
              <a:ext cx="3613712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Search/View request</a:t>
              </a:r>
              <a:endParaRPr lang="en-US" sz="2400" kern="12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038600" y="4788972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Freeform 72"/>
            <p:cNvSpPr/>
            <p:nvPr/>
          </p:nvSpPr>
          <p:spPr>
            <a:xfrm>
              <a:off x="4239381" y="4648744"/>
              <a:ext cx="4299512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Accept/Reject/Transfer request</a:t>
              </a:r>
              <a:endParaRPr lang="en-US" sz="2400" kern="12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038600" y="5280139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Freeform 74"/>
            <p:cNvSpPr/>
            <p:nvPr/>
          </p:nvSpPr>
          <p:spPr>
            <a:xfrm>
              <a:off x="4239381" y="5139911"/>
              <a:ext cx="4832912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Add information/Confirm to request</a:t>
              </a:r>
              <a:endParaRPr lang="en-US" sz="2400" kern="12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038600" y="5771307"/>
              <a:ext cx="210710" cy="2107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Freeform 76"/>
            <p:cNvSpPr/>
            <p:nvPr/>
          </p:nvSpPr>
          <p:spPr>
            <a:xfrm>
              <a:off x="4239381" y="5631079"/>
              <a:ext cx="4070912" cy="491167"/>
            </a:xfrm>
            <a:custGeom>
              <a:avLst/>
              <a:gdLst>
                <a:gd name="connsiteX0" fmla="*/ 0 w 2667523"/>
                <a:gd name="connsiteY0" fmla="*/ 0 h 491167"/>
                <a:gd name="connsiteX1" fmla="*/ 2667523 w 2667523"/>
                <a:gd name="connsiteY1" fmla="*/ 0 h 491167"/>
                <a:gd name="connsiteX2" fmla="*/ 2667523 w 2667523"/>
                <a:gd name="connsiteY2" fmla="*/ 491167 h 491167"/>
                <a:gd name="connsiteX3" fmla="*/ 0 w 2667523"/>
                <a:gd name="connsiteY3" fmla="*/ 491167 h 491167"/>
                <a:gd name="connsiteX4" fmla="*/ 0 w 2667523"/>
                <a:gd name="connsiteY4" fmla="*/ 0 h 4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23" h="491167">
                  <a:moveTo>
                    <a:pt x="0" y="0"/>
                  </a:moveTo>
                  <a:lnTo>
                    <a:pt x="2667523" y="0"/>
                  </a:lnTo>
                  <a:lnTo>
                    <a:pt x="2667523" y="491167"/>
                  </a:lnTo>
                  <a:lnTo>
                    <a:pt x="0" y="4911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Accept/Deny request</a:t>
              </a:r>
              <a:endParaRPr lang="en-US" sz="2400" kern="1200" dirty="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Requirements Specifications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8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02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324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0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239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9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858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2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609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Non-Functional Requirements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308940"/>
              </p:ext>
            </p:extLst>
          </p:nvPr>
        </p:nvGraphicFramePr>
        <p:xfrm>
          <a:off x="457200" y="1874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Requirements Specifications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905000" cy="1143000"/>
          </a:xfrm>
        </p:spPr>
        <p:txBody>
          <a:bodyPr/>
          <a:lstStyle/>
          <a:p>
            <a:pPr algn="l"/>
            <a:r>
              <a:rPr lang="en-US" dirty="0" smtClean="0"/>
              <a:t>ERD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2437"/>
            <a:ext cx="6942876" cy="4906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Requirements Specifications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1900699"/>
            <a:ext cx="5331188" cy="4423901"/>
            <a:chOff x="2746950" y="1900699"/>
            <a:chExt cx="4920098" cy="3407619"/>
          </a:xfrm>
        </p:grpSpPr>
        <p:sp>
          <p:nvSpPr>
            <p:cNvPr id="3" name="Freeform 2"/>
            <p:cNvSpPr/>
            <p:nvPr/>
          </p:nvSpPr>
          <p:spPr>
            <a:xfrm rot="21600000">
              <a:off x="3022023" y="1900699"/>
              <a:ext cx="4645025" cy="550147"/>
            </a:xfrm>
            <a:custGeom>
              <a:avLst/>
              <a:gdLst>
                <a:gd name="connsiteX0" fmla="*/ 0 w 4645025"/>
                <a:gd name="connsiteY0" fmla="*/ 0 h 550145"/>
                <a:gd name="connsiteX1" fmla="*/ 4369953 w 4645025"/>
                <a:gd name="connsiteY1" fmla="*/ 0 h 550145"/>
                <a:gd name="connsiteX2" fmla="*/ 4645025 w 4645025"/>
                <a:gd name="connsiteY2" fmla="*/ 275073 h 550145"/>
                <a:gd name="connsiteX3" fmla="*/ 4369953 w 4645025"/>
                <a:gd name="connsiteY3" fmla="*/ 550145 h 550145"/>
                <a:gd name="connsiteX4" fmla="*/ 0 w 4645025"/>
                <a:gd name="connsiteY4" fmla="*/ 550145 h 550145"/>
                <a:gd name="connsiteX5" fmla="*/ 0 w 4645025"/>
                <a:gd name="connsiteY5" fmla="*/ 0 h 5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5025" h="550145">
                  <a:moveTo>
                    <a:pt x="4645025" y="550144"/>
                  </a:moveTo>
                  <a:lnTo>
                    <a:pt x="275072" y="550144"/>
                  </a:lnTo>
                  <a:lnTo>
                    <a:pt x="0" y="275072"/>
                  </a:lnTo>
                  <a:lnTo>
                    <a:pt x="275072" y="1"/>
                  </a:lnTo>
                  <a:lnTo>
                    <a:pt x="4645025" y="1"/>
                  </a:lnTo>
                  <a:lnTo>
                    <a:pt x="4645025" y="5501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135" tIns="80011" rIns="149352" bIns="80011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Design Overview</a:t>
              </a:r>
              <a:endParaRPr lang="en-US" sz="2100" kern="1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746950" y="1900700"/>
              <a:ext cx="550145" cy="5501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 rot="21600000">
              <a:off x="3022023" y="2615068"/>
              <a:ext cx="4645025" cy="550147"/>
            </a:xfrm>
            <a:custGeom>
              <a:avLst/>
              <a:gdLst>
                <a:gd name="connsiteX0" fmla="*/ 0 w 4645025"/>
                <a:gd name="connsiteY0" fmla="*/ 0 h 550145"/>
                <a:gd name="connsiteX1" fmla="*/ 4369953 w 4645025"/>
                <a:gd name="connsiteY1" fmla="*/ 0 h 550145"/>
                <a:gd name="connsiteX2" fmla="*/ 4645025 w 4645025"/>
                <a:gd name="connsiteY2" fmla="*/ 275073 h 550145"/>
                <a:gd name="connsiteX3" fmla="*/ 4369953 w 4645025"/>
                <a:gd name="connsiteY3" fmla="*/ 550145 h 550145"/>
                <a:gd name="connsiteX4" fmla="*/ 0 w 4645025"/>
                <a:gd name="connsiteY4" fmla="*/ 550145 h 550145"/>
                <a:gd name="connsiteX5" fmla="*/ 0 w 4645025"/>
                <a:gd name="connsiteY5" fmla="*/ 0 h 5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5025" h="550145">
                  <a:moveTo>
                    <a:pt x="4645025" y="550144"/>
                  </a:moveTo>
                  <a:lnTo>
                    <a:pt x="275072" y="550144"/>
                  </a:lnTo>
                  <a:lnTo>
                    <a:pt x="0" y="275072"/>
                  </a:lnTo>
                  <a:lnTo>
                    <a:pt x="275072" y="1"/>
                  </a:lnTo>
                  <a:lnTo>
                    <a:pt x="4645025" y="1"/>
                  </a:lnTo>
                  <a:lnTo>
                    <a:pt x="4645025" y="5501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135" tIns="80011" rIns="149352" bIns="80011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Packet Organization</a:t>
              </a:r>
              <a:endParaRPr lang="en-US" sz="2100" kern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746950" y="2615069"/>
              <a:ext cx="550145" cy="5501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21600000">
              <a:off x="3022023" y="3329436"/>
              <a:ext cx="4645025" cy="550147"/>
            </a:xfrm>
            <a:custGeom>
              <a:avLst/>
              <a:gdLst>
                <a:gd name="connsiteX0" fmla="*/ 0 w 4645025"/>
                <a:gd name="connsiteY0" fmla="*/ 0 h 550145"/>
                <a:gd name="connsiteX1" fmla="*/ 4369953 w 4645025"/>
                <a:gd name="connsiteY1" fmla="*/ 0 h 550145"/>
                <a:gd name="connsiteX2" fmla="*/ 4645025 w 4645025"/>
                <a:gd name="connsiteY2" fmla="*/ 275073 h 550145"/>
                <a:gd name="connsiteX3" fmla="*/ 4369953 w 4645025"/>
                <a:gd name="connsiteY3" fmla="*/ 550145 h 550145"/>
                <a:gd name="connsiteX4" fmla="*/ 0 w 4645025"/>
                <a:gd name="connsiteY4" fmla="*/ 550145 h 550145"/>
                <a:gd name="connsiteX5" fmla="*/ 0 w 4645025"/>
                <a:gd name="connsiteY5" fmla="*/ 0 h 5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5025" h="550145">
                  <a:moveTo>
                    <a:pt x="4645025" y="550144"/>
                  </a:moveTo>
                  <a:lnTo>
                    <a:pt x="275072" y="550144"/>
                  </a:lnTo>
                  <a:lnTo>
                    <a:pt x="0" y="275072"/>
                  </a:lnTo>
                  <a:lnTo>
                    <a:pt x="275072" y="1"/>
                  </a:lnTo>
                  <a:lnTo>
                    <a:pt x="4645025" y="1"/>
                  </a:lnTo>
                  <a:lnTo>
                    <a:pt x="4645025" y="5501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135" tIns="80011" rIns="149352" bIns="80011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Detailed Description of Components</a:t>
              </a:r>
              <a:endParaRPr lang="en-US" sz="2100" kern="1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746950" y="3329437"/>
              <a:ext cx="550145" cy="5501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 rot="21600000">
              <a:off x="3022023" y="4043804"/>
              <a:ext cx="4645025" cy="550146"/>
            </a:xfrm>
            <a:custGeom>
              <a:avLst/>
              <a:gdLst>
                <a:gd name="connsiteX0" fmla="*/ 0 w 4645025"/>
                <a:gd name="connsiteY0" fmla="*/ 0 h 550145"/>
                <a:gd name="connsiteX1" fmla="*/ 4369953 w 4645025"/>
                <a:gd name="connsiteY1" fmla="*/ 0 h 550145"/>
                <a:gd name="connsiteX2" fmla="*/ 4645025 w 4645025"/>
                <a:gd name="connsiteY2" fmla="*/ 275073 h 550145"/>
                <a:gd name="connsiteX3" fmla="*/ 4369953 w 4645025"/>
                <a:gd name="connsiteY3" fmla="*/ 550145 h 550145"/>
                <a:gd name="connsiteX4" fmla="*/ 0 w 4645025"/>
                <a:gd name="connsiteY4" fmla="*/ 550145 h 550145"/>
                <a:gd name="connsiteX5" fmla="*/ 0 w 4645025"/>
                <a:gd name="connsiteY5" fmla="*/ 0 h 5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5025" h="550145">
                  <a:moveTo>
                    <a:pt x="4645025" y="550144"/>
                  </a:moveTo>
                  <a:lnTo>
                    <a:pt x="275072" y="550144"/>
                  </a:lnTo>
                  <a:lnTo>
                    <a:pt x="0" y="275072"/>
                  </a:lnTo>
                  <a:lnTo>
                    <a:pt x="275072" y="1"/>
                  </a:lnTo>
                  <a:lnTo>
                    <a:pt x="4645025" y="1"/>
                  </a:lnTo>
                  <a:lnTo>
                    <a:pt x="4645025" y="5501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135" tIns="80011" rIns="149352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Sequence Diagrams</a:t>
              </a:r>
              <a:endParaRPr lang="en-US" sz="2100" kern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746950" y="4043805"/>
              <a:ext cx="550145" cy="5501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 rot="21600000">
              <a:off x="3022023" y="4758172"/>
              <a:ext cx="4645025" cy="550146"/>
            </a:xfrm>
            <a:custGeom>
              <a:avLst/>
              <a:gdLst>
                <a:gd name="connsiteX0" fmla="*/ 0 w 4645025"/>
                <a:gd name="connsiteY0" fmla="*/ 0 h 550145"/>
                <a:gd name="connsiteX1" fmla="*/ 4369953 w 4645025"/>
                <a:gd name="connsiteY1" fmla="*/ 0 h 550145"/>
                <a:gd name="connsiteX2" fmla="*/ 4645025 w 4645025"/>
                <a:gd name="connsiteY2" fmla="*/ 275073 h 550145"/>
                <a:gd name="connsiteX3" fmla="*/ 4369953 w 4645025"/>
                <a:gd name="connsiteY3" fmla="*/ 550145 h 550145"/>
                <a:gd name="connsiteX4" fmla="*/ 0 w 4645025"/>
                <a:gd name="connsiteY4" fmla="*/ 550145 h 550145"/>
                <a:gd name="connsiteX5" fmla="*/ 0 w 4645025"/>
                <a:gd name="connsiteY5" fmla="*/ 0 h 55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5025" h="550145">
                  <a:moveTo>
                    <a:pt x="4645025" y="550144"/>
                  </a:moveTo>
                  <a:lnTo>
                    <a:pt x="275072" y="550144"/>
                  </a:lnTo>
                  <a:lnTo>
                    <a:pt x="0" y="275072"/>
                  </a:lnTo>
                  <a:lnTo>
                    <a:pt x="275072" y="1"/>
                  </a:lnTo>
                  <a:lnTo>
                    <a:pt x="4645025" y="1"/>
                  </a:lnTo>
                  <a:lnTo>
                    <a:pt x="4645025" y="5501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135" tIns="80011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Database Design</a:t>
              </a:r>
              <a:endParaRPr lang="vi-VN" sz="2100" kern="12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746950" y="4758173"/>
              <a:ext cx="550145" cy="5501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Title 3"/>
          <p:cNvSpPr txBox="1">
            <a:spLocks/>
          </p:cNvSpPr>
          <p:nvPr/>
        </p:nvSpPr>
        <p:spPr>
          <a:xfrm>
            <a:off x="1244111" y="368180"/>
            <a:ext cx="6858000" cy="1138237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416560"/>
            <a:ext cx="3848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9314"/>
            <a:ext cx="7924800" cy="40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143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83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29200" y="416560"/>
            <a:ext cx="3848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Packet Organization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" y="1905000"/>
            <a:ext cx="751427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9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76" y="70436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ndex.php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0" y="1959730"/>
            <a:ext cx="2474027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ead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15" y="1451731"/>
            <a:ext cx="459867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94" y="5185530"/>
            <a:ext cx="4882991" cy="552450"/>
          </a:xfrm>
          <a:prstGeom prst="rect">
            <a:avLst/>
          </a:prstGeom>
        </p:spPr>
      </p:pic>
      <p:pic>
        <p:nvPicPr>
          <p:cNvPr id="8" name="Picture 7" descr="men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15" y="3114477"/>
            <a:ext cx="4299109" cy="11036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 rot="19870273">
            <a:off x="3371044" y="1967283"/>
            <a:ext cx="708514" cy="16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>
            <a:off x="3385476" y="5304917"/>
            <a:ext cx="708514" cy="16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Arrow 10"/>
          <p:cNvSpPr/>
          <p:nvPr/>
        </p:nvSpPr>
        <p:spPr>
          <a:xfrm>
            <a:off x="3438195" y="3584794"/>
            <a:ext cx="708514" cy="16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5029200" y="381000"/>
            <a:ext cx="3848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1140"/>
            <a:ext cx="2950369" cy="45050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ight Arrow 14"/>
          <p:cNvSpPr/>
          <p:nvPr/>
        </p:nvSpPr>
        <p:spPr>
          <a:xfrm>
            <a:off x="4114800" y="3494581"/>
            <a:ext cx="62555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5410200" y="130810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/admin/</a:t>
            </a:r>
            <a:endParaRPr lang="vi-V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175" y="70436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 login</a:t>
            </a:r>
            <a:endParaRPr lang="vi-VN" b="1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41575"/>
            <a:ext cx="3848735" cy="25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ed Rectangle 18"/>
          <p:cNvSpPr/>
          <p:nvPr/>
        </p:nvSpPr>
        <p:spPr>
          <a:xfrm>
            <a:off x="5029200" y="416560"/>
            <a:ext cx="3848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name: </a:t>
            </a:r>
          </a:p>
          <a:p>
            <a:pPr marL="0" indent="0" algn="ctr">
              <a:buNone/>
            </a:pPr>
            <a:r>
              <a:rPr lang="en-US" i="1" dirty="0" smtClean="0"/>
              <a:t>FPT University Online Student Services</a:t>
            </a:r>
            <a:endParaRPr lang="en-US" dirty="0" smtClean="0"/>
          </a:p>
          <a:p>
            <a:r>
              <a:rPr lang="en-US" dirty="0" smtClean="0"/>
              <a:t>Project code: FUOSS</a:t>
            </a:r>
          </a:p>
          <a:p>
            <a:r>
              <a:rPr lang="en-US" dirty="0" smtClean="0"/>
              <a:t>Project group name: FUOSS Group</a:t>
            </a:r>
          </a:p>
          <a:p>
            <a:r>
              <a:rPr lang="en-US" dirty="0" smtClean="0"/>
              <a:t>Project type: Web Application</a:t>
            </a:r>
          </a:p>
          <a:p>
            <a:r>
              <a:rPr lang="en-US" dirty="0" smtClean="0"/>
              <a:t>Timeline: 5</a:t>
            </a:r>
            <a:r>
              <a:rPr lang="en-US" baseline="30000" dirty="0" smtClean="0"/>
              <a:t>th</a:t>
            </a:r>
            <a:r>
              <a:rPr lang="en-US" dirty="0" smtClean="0"/>
              <a:t> May 2015 – 23</a:t>
            </a:r>
            <a:r>
              <a:rPr lang="en-US" baseline="30000" dirty="0" smtClean="0"/>
              <a:t>rd</a:t>
            </a:r>
            <a:r>
              <a:rPr lang="en-US" dirty="0" smtClean="0"/>
              <a:t> August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675" y="1943100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requests_form</a:t>
            </a:r>
            <a:r>
              <a:rPr lang="en-US" dirty="0" smtClean="0"/>
              <a:t>/</a:t>
            </a:r>
            <a:endParaRPr lang="vi-V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6634714"/>
              </p:ext>
            </p:extLst>
          </p:nvPr>
        </p:nvGraphicFramePr>
        <p:xfrm>
          <a:off x="552450" y="2538512"/>
          <a:ext cx="4162425" cy="397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45327956"/>
              </p:ext>
            </p:extLst>
          </p:nvPr>
        </p:nvGraphicFramePr>
        <p:xfrm>
          <a:off x="4848226" y="2629953"/>
          <a:ext cx="4106363" cy="307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29200" y="416560"/>
            <a:ext cx="3848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54" y="149860"/>
            <a:ext cx="4261346" cy="6558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76726" y="444647"/>
            <a:ext cx="2913698" cy="501840"/>
            <a:chOff x="277495" y="106393"/>
            <a:chExt cx="388493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7495" y="106393"/>
              <a:ext cx="388493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01993" y="130891"/>
              <a:ext cx="383593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841" tIns="0" rIns="146841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Tamngunghocky.php</a:t>
              </a:r>
              <a:endParaRPr lang="vi-VN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5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92" y="420198"/>
            <a:ext cx="4547578" cy="6049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78192" y="420198"/>
            <a:ext cx="2913698" cy="501840"/>
            <a:chOff x="277495" y="877513"/>
            <a:chExt cx="388493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7495" y="877513"/>
              <a:ext cx="388493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01993" y="902011"/>
              <a:ext cx="383593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841" tIns="0" rIns="146841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Tamngunghocphan.php</a:t>
              </a:r>
              <a:endParaRPr lang="vi-VN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4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8740"/>
            <a:ext cx="5257800" cy="6779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76726" y="409480"/>
            <a:ext cx="2913698" cy="501840"/>
            <a:chOff x="277495" y="1648633"/>
            <a:chExt cx="388493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7495" y="1648633"/>
              <a:ext cx="388493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01993" y="1673131"/>
              <a:ext cx="383593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841" tIns="0" rIns="146841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Donxinthoihoc.php</a:t>
              </a:r>
              <a:endParaRPr lang="vi-VN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3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84080"/>
            <a:ext cx="4114800" cy="615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57676" y="384080"/>
            <a:ext cx="2913698" cy="501840"/>
            <a:chOff x="277495" y="2419754"/>
            <a:chExt cx="388493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7495" y="2419754"/>
              <a:ext cx="388493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01993" y="2444252"/>
              <a:ext cx="383593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841" tIns="0" rIns="146841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Dangkyhoc.php</a:t>
              </a:r>
              <a:endParaRPr lang="vi-VN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5901"/>
            <a:ext cx="4876800" cy="6439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57676" y="434880"/>
            <a:ext cx="2913698" cy="501840"/>
            <a:chOff x="277495" y="3190873"/>
            <a:chExt cx="3884930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7495" y="3190873"/>
              <a:ext cx="388493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01993" y="3215371"/>
              <a:ext cx="383593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841" tIns="0" rIns="146841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Chuyencoso.php</a:t>
              </a:r>
              <a:endParaRPr lang="vi-VN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381"/>
            <a:ext cx="4439602" cy="6249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543973" y="371380"/>
            <a:ext cx="2874454" cy="501840"/>
            <a:chOff x="273757" y="42917"/>
            <a:chExt cx="3832605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3757" y="42917"/>
              <a:ext cx="3832605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98255" y="67415"/>
              <a:ext cx="378360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863" tIns="0" rIns="14486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smtClean="0"/>
                <a:t>/Chuyennganhhoc.php</a:t>
              </a:r>
              <a:endParaRPr lang="vi-VN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7602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7953"/>
            <a:ext cx="4448175" cy="5888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29673" y="434880"/>
            <a:ext cx="2874454" cy="501840"/>
            <a:chOff x="273757" y="814038"/>
            <a:chExt cx="3832605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3757" y="814038"/>
              <a:ext cx="3832605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98255" y="838536"/>
              <a:ext cx="378360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863" tIns="0" rIns="14486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Phuctra.php</a:t>
              </a:r>
              <a:endParaRPr lang="vi-VN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72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1" y="711200"/>
            <a:ext cx="4383665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515398" y="371380"/>
            <a:ext cx="2874454" cy="501840"/>
            <a:chOff x="273757" y="1585157"/>
            <a:chExt cx="3832605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3757" y="1585157"/>
              <a:ext cx="3832605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98255" y="1609655"/>
              <a:ext cx="378360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863" tIns="0" rIns="14486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Thicaithien.php</a:t>
              </a:r>
              <a:endParaRPr lang="vi-VN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5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49618"/>
            <a:ext cx="4401979" cy="5587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515398" y="460280"/>
            <a:ext cx="2874454" cy="501840"/>
            <a:chOff x="273757" y="2356278"/>
            <a:chExt cx="3832605" cy="501840"/>
          </a:xfrm>
        </p:grpSpPr>
        <p:sp>
          <p:nvSpPr>
            <p:cNvPr id="4" name="Rounded Rectangle 3"/>
            <p:cNvSpPr/>
            <p:nvPr/>
          </p:nvSpPr>
          <p:spPr>
            <a:xfrm>
              <a:off x="273757" y="2356278"/>
              <a:ext cx="3832605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98255" y="2380776"/>
              <a:ext cx="378360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863" tIns="0" rIns="14486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/</a:t>
              </a:r>
              <a:r>
                <a:rPr lang="en-US" sz="1700" b="1" kern="1200" dirty="0" err="1" smtClean="0"/>
                <a:t>Donkhac.php</a:t>
              </a:r>
              <a:endParaRPr lang="vi-VN" sz="1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7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Services Department (SSD) overload to receive request from student at starting new semester</a:t>
            </a:r>
          </a:p>
          <a:p>
            <a:r>
              <a:rPr lang="en-US" dirty="0" smtClean="0"/>
              <a:t>Two types of receiving request:</a:t>
            </a:r>
          </a:p>
          <a:p>
            <a:pPr lvl="1"/>
            <a:r>
              <a:rPr lang="en-US" dirty="0" smtClean="0"/>
              <a:t>Direct: SSD</a:t>
            </a:r>
          </a:p>
          <a:p>
            <a:pPr lvl="1"/>
            <a:r>
              <a:rPr lang="en-US" dirty="0" smtClean="0"/>
              <a:t>Online: </a:t>
            </a:r>
            <a:r>
              <a:rPr lang="en-US" dirty="0" smtClean="0">
                <a:hlinkClick r:id="rId2"/>
              </a:rPr>
              <a:t>www.uniap.fpt.edu.vn</a:t>
            </a:r>
            <a:r>
              <a:rPr lang="en-US" dirty="0" smtClean="0"/>
              <a:t>   </a:t>
            </a:r>
            <a:endParaRPr lang="vi-VN" dirty="0"/>
          </a:p>
        </p:txBody>
      </p:sp>
      <p:sp>
        <p:nvSpPr>
          <p:cNvPr id="5" name="Rounded Rectangle 4"/>
          <p:cNvSpPr/>
          <p:nvPr/>
        </p:nvSpPr>
        <p:spPr>
          <a:xfrm>
            <a:off x="5867400" y="76200"/>
            <a:ext cx="31242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Problem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1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275" y="1135370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show_request</a:t>
            </a:r>
            <a:r>
              <a:rPr lang="en-US" dirty="0" smtClean="0"/>
              <a:t>/</a:t>
            </a:r>
            <a:endParaRPr lang="vi-V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0560178"/>
              </p:ext>
            </p:extLst>
          </p:nvPr>
        </p:nvGraphicFramePr>
        <p:xfrm>
          <a:off x="1390650" y="1667282"/>
          <a:ext cx="2343150" cy="294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6275" y="4805670"/>
            <a:ext cx="15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add_request</a:t>
            </a:r>
            <a:r>
              <a:rPr lang="en-US" dirty="0" smtClean="0"/>
              <a:t>/</a:t>
            </a:r>
            <a:endParaRPr lang="vi-VN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78514689"/>
              </p:ext>
            </p:extLst>
          </p:nvPr>
        </p:nvGraphicFramePr>
        <p:xfrm>
          <a:off x="4848225" y="1603782"/>
          <a:ext cx="2343150" cy="257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9676749"/>
              </p:ext>
            </p:extLst>
          </p:nvPr>
        </p:nvGraphicFramePr>
        <p:xfrm>
          <a:off x="1390650" y="5225802"/>
          <a:ext cx="2343150" cy="129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566410"/>
            <a:ext cx="665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Detailed Description of Components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953000" y="76200"/>
            <a:ext cx="4102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7024" y="3399627"/>
            <a:ext cx="2033887" cy="552024"/>
            <a:chOff x="156210" y="106393"/>
            <a:chExt cx="2711849" cy="501840"/>
          </a:xfrm>
        </p:grpSpPr>
        <p:sp>
          <p:nvSpPr>
            <p:cNvPr id="5" name="Rounded Rectangle 4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logout</a:t>
              </a:r>
              <a:endParaRPr lang="vi-VN" sz="17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397" y="2320671"/>
            <a:ext cx="2033887" cy="552024"/>
            <a:chOff x="156210" y="106393"/>
            <a:chExt cx="2711849" cy="501840"/>
          </a:xfrm>
        </p:grpSpPr>
        <p:sp>
          <p:nvSpPr>
            <p:cNvPr id="8" name="Rounded Rectangle 7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login</a:t>
              </a:r>
              <a:endParaRPr lang="vi-VN" sz="17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650" y="4478583"/>
            <a:ext cx="2033887" cy="552024"/>
            <a:chOff x="156210" y="106393"/>
            <a:chExt cx="2711849" cy="501840"/>
          </a:xfrm>
        </p:grpSpPr>
        <p:sp>
          <p:nvSpPr>
            <p:cNvPr id="12" name="Rounded Rectangle 11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Admin add new staff</a:t>
              </a:r>
              <a:endParaRPr lang="vi-VN" sz="17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55057" y="3889193"/>
            <a:ext cx="2033887" cy="552024"/>
            <a:chOff x="156210" y="106393"/>
            <a:chExt cx="2711849" cy="501840"/>
          </a:xfrm>
        </p:grpSpPr>
        <p:sp>
          <p:nvSpPr>
            <p:cNvPr id="15" name="Rounded Rectangle 14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User submit </a:t>
              </a:r>
              <a:r>
                <a:rPr lang="en-US" sz="1600" dirty="0"/>
                <a:t>request</a:t>
              </a:r>
              <a:endParaRPr lang="vi-VN" sz="17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91804" y="2842394"/>
            <a:ext cx="2033887" cy="552024"/>
            <a:chOff x="156210" y="106393"/>
            <a:chExt cx="2711849" cy="501840"/>
          </a:xfrm>
        </p:grpSpPr>
        <p:sp>
          <p:nvSpPr>
            <p:cNvPr id="18" name="Rounded Rectangle 17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Admin delete staff</a:t>
              </a:r>
              <a:endParaRPr lang="vi-VN" sz="1700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55057" y="4935992"/>
            <a:ext cx="2033887" cy="552024"/>
            <a:chOff x="156210" y="106393"/>
            <a:chExt cx="2711849" cy="501840"/>
          </a:xfrm>
        </p:grpSpPr>
        <p:sp>
          <p:nvSpPr>
            <p:cNvPr id="66" name="Rounded Rectangle 65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User view </a:t>
              </a:r>
              <a:r>
                <a:rPr lang="en-US" sz="1600" dirty="0"/>
                <a:t>request</a:t>
              </a:r>
              <a:endParaRPr lang="vi-VN" sz="1700" kern="1200" dirty="0"/>
            </a:p>
          </p:txBody>
        </p:sp>
      </p:grpSp>
      <p:sp>
        <p:nvSpPr>
          <p:cNvPr id="79" name="Rounded Rectangle 4"/>
          <p:cNvSpPr/>
          <p:nvPr/>
        </p:nvSpPr>
        <p:spPr>
          <a:xfrm>
            <a:off x="6463089" y="2478523"/>
            <a:ext cx="1997140" cy="498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661" tIns="0" rIns="82661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Admin search staff</a:t>
            </a:r>
            <a:endParaRPr lang="vi-VN" sz="1700" kern="12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47024" y="5556457"/>
            <a:ext cx="2033887" cy="552024"/>
            <a:chOff x="156210" y="106393"/>
            <a:chExt cx="2711849" cy="501840"/>
          </a:xfrm>
        </p:grpSpPr>
        <p:sp>
          <p:nvSpPr>
            <p:cNvPr id="82" name="Rounded Rectangle 81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Admin edit staff role</a:t>
              </a:r>
              <a:endParaRPr lang="vi-VN" sz="1700" kern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545870" y="1795595"/>
            <a:ext cx="2033887" cy="552024"/>
            <a:chOff x="156210" y="106393"/>
            <a:chExt cx="2711849" cy="501840"/>
          </a:xfrm>
        </p:grpSpPr>
        <p:sp>
          <p:nvSpPr>
            <p:cNvPr id="88" name="Rounded Rectangle 87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Admin search staff</a:t>
              </a:r>
              <a:endParaRPr lang="vi-VN" sz="1700" kern="12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55056" y="5982791"/>
            <a:ext cx="2033887" cy="552024"/>
            <a:chOff x="156210" y="106393"/>
            <a:chExt cx="2711849" cy="501840"/>
          </a:xfrm>
        </p:grpSpPr>
        <p:sp>
          <p:nvSpPr>
            <p:cNvPr id="91" name="Rounded Rectangle 90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search request</a:t>
              </a:r>
              <a:endParaRPr lang="vi-VN" sz="1700" kern="12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81464" y="4505530"/>
            <a:ext cx="2033887" cy="557990"/>
            <a:chOff x="156211" y="130891"/>
            <a:chExt cx="2711849" cy="507264"/>
          </a:xfrm>
        </p:grpSpPr>
        <p:sp>
          <p:nvSpPr>
            <p:cNvPr id="100" name="Rounded Rectangle 99"/>
            <p:cNvSpPr/>
            <p:nvPr/>
          </p:nvSpPr>
          <p:spPr>
            <a:xfrm>
              <a:off x="156211" y="136315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</a:t>
              </a:r>
              <a:r>
                <a:rPr lang="en-US" sz="1600" dirty="0" smtClean="0"/>
                <a:t>approve </a:t>
              </a:r>
              <a:r>
                <a:rPr lang="en-US" sz="1600" dirty="0"/>
                <a:t>request</a:t>
              </a:r>
              <a:endParaRPr lang="vi-VN" sz="1700" kern="1200" dirty="0"/>
            </a:p>
          </p:txBody>
        </p:sp>
      </p:grpSp>
      <p:sp>
        <p:nvSpPr>
          <p:cNvPr id="104" name="Rounded Rectangle 4"/>
          <p:cNvSpPr/>
          <p:nvPr/>
        </p:nvSpPr>
        <p:spPr>
          <a:xfrm>
            <a:off x="6371222" y="5511324"/>
            <a:ext cx="1997140" cy="498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661" tIns="0" rIns="82661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Admin add new staff</a:t>
            </a:r>
            <a:endParaRPr lang="vi-VN" sz="1700" kern="12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6426342" y="2256357"/>
            <a:ext cx="2033887" cy="552024"/>
            <a:chOff x="156210" y="106393"/>
            <a:chExt cx="2711849" cy="501840"/>
          </a:xfrm>
        </p:grpSpPr>
        <p:sp>
          <p:nvSpPr>
            <p:cNvPr id="109" name="Rounded Rectangle 108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</a:t>
              </a:r>
              <a:r>
                <a:rPr lang="en-US" sz="1600" dirty="0" smtClean="0"/>
                <a:t>receive </a:t>
              </a:r>
              <a:r>
                <a:rPr lang="en-US" sz="1600" dirty="0"/>
                <a:t>request</a:t>
              </a:r>
              <a:endParaRPr lang="vi-VN" sz="1700" kern="12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63089" y="3427615"/>
            <a:ext cx="2033887" cy="552024"/>
            <a:chOff x="156210" y="106393"/>
            <a:chExt cx="2711849" cy="501840"/>
          </a:xfrm>
        </p:grpSpPr>
        <p:sp>
          <p:nvSpPr>
            <p:cNvPr id="112" name="Rounded Rectangle 111"/>
            <p:cNvSpPr/>
            <p:nvPr/>
          </p:nvSpPr>
          <p:spPr>
            <a:xfrm>
              <a:off x="156210" y="106393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</a:t>
              </a:r>
              <a:r>
                <a:rPr lang="en-US" sz="1600" dirty="0" smtClean="0"/>
                <a:t>confirm </a:t>
              </a:r>
              <a:r>
                <a:rPr lang="en-US" sz="1600" dirty="0"/>
                <a:t>request</a:t>
              </a:r>
              <a:endParaRPr lang="vi-VN" sz="1700" kern="12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63089" y="5595377"/>
            <a:ext cx="2033887" cy="557990"/>
            <a:chOff x="156211" y="130891"/>
            <a:chExt cx="2711849" cy="507264"/>
          </a:xfrm>
        </p:grpSpPr>
        <p:sp>
          <p:nvSpPr>
            <p:cNvPr id="118" name="Rounded Rectangle 117"/>
            <p:cNvSpPr/>
            <p:nvPr/>
          </p:nvSpPr>
          <p:spPr>
            <a:xfrm>
              <a:off x="156211" y="136315"/>
              <a:ext cx="2711849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Rounded Rectangle 4"/>
            <p:cNvSpPr/>
            <p:nvPr/>
          </p:nvSpPr>
          <p:spPr>
            <a:xfrm>
              <a:off x="180708" y="130891"/>
              <a:ext cx="2662853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61" tIns="0" rIns="82661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User </a:t>
              </a:r>
              <a:r>
                <a:rPr lang="en-US" sz="1600" dirty="0" smtClean="0"/>
                <a:t>finish </a:t>
              </a:r>
              <a:r>
                <a:rPr lang="en-US" sz="1600" dirty="0"/>
                <a:t>request</a:t>
              </a:r>
              <a:endParaRPr lang="vi-VN" sz="1700" kern="12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3838" y="828020"/>
            <a:ext cx="665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Sequence Diagrams</a:t>
            </a:r>
            <a:endParaRPr lang="en-US" sz="2800" dirty="0"/>
          </a:p>
        </p:txBody>
      </p:sp>
      <p:sp>
        <p:nvSpPr>
          <p:cNvPr id="45" name="Rounded Rectangle 44"/>
          <p:cNvSpPr/>
          <p:nvPr/>
        </p:nvSpPr>
        <p:spPr>
          <a:xfrm>
            <a:off x="4953000" y="76200"/>
            <a:ext cx="41021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login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36" y="381000"/>
            <a:ext cx="7076864" cy="5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66" y="53621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</a:t>
            </a:r>
            <a:r>
              <a:rPr lang="en-US" dirty="0" smtClean="0"/>
              <a:t>logout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0709"/>
            <a:ext cx="6553200" cy="4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Admin </a:t>
            </a:r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/>
              <a:t>new staff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8946"/>
            <a:ext cx="7379180" cy="45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Admin edit </a:t>
            </a:r>
            <a:r>
              <a:rPr lang="en-US" dirty="0"/>
              <a:t>staff role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6" y="538946"/>
            <a:ext cx="8389804" cy="51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Admin search </a:t>
            </a:r>
            <a:r>
              <a:rPr lang="en-US" dirty="0"/>
              <a:t>staff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024"/>
            <a:ext cx="7696200" cy="53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Admin delete </a:t>
            </a:r>
            <a:r>
              <a:rPr lang="en-US" dirty="0"/>
              <a:t>staff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18922"/>
            <a:ext cx="7391400" cy="46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User submit </a:t>
            </a:r>
            <a:r>
              <a:rPr lang="en-US" dirty="0"/>
              <a:t>request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57200"/>
            <a:ext cx="8077200" cy="51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v</a:t>
            </a:r>
            <a:r>
              <a:rPr lang="en-US" dirty="0" smtClean="0"/>
              <a:t>iew request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35623" y="53986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199"/>
            <a:ext cx="8414783" cy="49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 a web application allow:</a:t>
            </a:r>
          </a:p>
          <a:p>
            <a:r>
              <a:rPr lang="en-US" dirty="0" smtClean="0"/>
              <a:t>User login by Google email account (@fpt.edu.vn)</a:t>
            </a:r>
          </a:p>
          <a:p>
            <a:r>
              <a:rPr lang="en-US" dirty="0" smtClean="0"/>
              <a:t>Student submits request online</a:t>
            </a:r>
          </a:p>
          <a:p>
            <a:r>
              <a:rPr lang="en-US" dirty="0" smtClean="0"/>
              <a:t>Solving steps of request is automatic</a:t>
            </a:r>
          </a:p>
          <a:p>
            <a:r>
              <a:rPr lang="en-US" dirty="0" smtClean="0"/>
              <a:t>Staff handles request online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Idea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5867400" y="76200"/>
            <a:ext cx="31242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User search </a:t>
            </a:r>
            <a:r>
              <a:rPr lang="en-US" dirty="0"/>
              <a:t>request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35623" y="53986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0689"/>
            <a:ext cx="7315200" cy="48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</a:t>
            </a:r>
            <a:r>
              <a:rPr lang="en-US" dirty="0" smtClean="0"/>
              <a:t>receive </a:t>
            </a:r>
            <a:r>
              <a:rPr lang="en-US" dirty="0"/>
              <a:t>request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35623" y="53986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51" y="390300"/>
            <a:ext cx="6780044" cy="50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</a:t>
            </a:r>
            <a:r>
              <a:rPr lang="en-US" dirty="0" smtClean="0"/>
              <a:t>confirm </a:t>
            </a:r>
            <a:r>
              <a:rPr lang="en-US" dirty="0"/>
              <a:t>request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35623" y="53986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6" y="436914"/>
            <a:ext cx="6879853" cy="48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</a:t>
            </a:r>
            <a:r>
              <a:rPr lang="en-US" dirty="0" smtClean="0"/>
              <a:t>approve </a:t>
            </a:r>
            <a:r>
              <a:rPr lang="en-US" dirty="0"/>
              <a:t>request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35623" y="53986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3" y="178240"/>
            <a:ext cx="7798777" cy="53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323" y="524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User f</a:t>
            </a:r>
            <a:r>
              <a:rPr lang="en-US" dirty="0" smtClean="0"/>
              <a:t>inish </a:t>
            </a:r>
            <a:r>
              <a:rPr lang="en-US" dirty="0"/>
              <a:t>request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35623" y="53986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381000"/>
            <a:ext cx="7860323" cy="51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25407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820" y="76200"/>
            <a:ext cx="665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Database Design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410200" y="76200"/>
            <a:ext cx="36449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design description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6472" y="2339161"/>
            <a:ext cx="3346256" cy="2994839"/>
            <a:chOff x="2746472" y="2007026"/>
            <a:chExt cx="3346256" cy="2994839"/>
          </a:xfrm>
        </p:grpSpPr>
        <p:sp>
          <p:nvSpPr>
            <p:cNvPr id="4" name="Freeform 3"/>
            <p:cNvSpPr/>
            <p:nvPr/>
          </p:nvSpPr>
          <p:spPr>
            <a:xfrm rot="21600000">
              <a:off x="3052347" y="2007026"/>
              <a:ext cx="3040380" cy="611752"/>
            </a:xfrm>
            <a:custGeom>
              <a:avLst/>
              <a:gdLst>
                <a:gd name="connsiteX0" fmla="*/ 0 w 3040380"/>
                <a:gd name="connsiteY0" fmla="*/ 0 h 611750"/>
                <a:gd name="connsiteX1" fmla="*/ 2734505 w 3040380"/>
                <a:gd name="connsiteY1" fmla="*/ 0 h 611750"/>
                <a:gd name="connsiteX2" fmla="*/ 3040380 w 3040380"/>
                <a:gd name="connsiteY2" fmla="*/ 305875 h 611750"/>
                <a:gd name="connsiteX3" fmla="*/ 2734505 w 3040380"/>
                <a:gd name="connsiteY3" fmla="*/ 611750 h 611750"/>
                <a:gd name="connsiteX4" fmla="*/ 0 w 3040380"/>
                <a:gd name="connsiteY4" fmla="*/ 611750 h 611750"/>
                <a:gd name="connsiteX5" fmla="*/ 0 w 3040380"/>
                <a:gd name="connsiteY5" fmla="*/ 0 h 61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380" h="611750">
                  <a:moveTo>
                    <a:pt x="3040380" y="611749"/>
                  </a:moveTo>
                  <a:lnTo>
                    <a:pt x="305875" y="611749"/>
                  </a:lnTo>
                  <a:lnTo>
                    <a:pt x="0" y="305875"/>
                  </a:lnTo>
                  <a:lnTo>
                    <a:pt x="305875" y="1"/>
                  </a:lnTo>
                  <a:lnTo>
                    <a:pt x="3040380" y="1"/>
                  </a:lnTo>
                  <a:lnTo>
                    <a:pt x="3040380" y="6117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702" tIns="106681" rIns="199136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/>
                <a:t>Test Model</a:t>
              </a:r>
              <a:endParaRPr lang="en-US" sz="2800" kern="1200"/>
            </a:p>
          </p:txBody>
        </p:sp>
        <p:sp>
          <p:nvSpPr>
            <p:cNvPr id="6" name="Oval 5"/>
            <p:cNvSpPr/>
            <p:nvPr/>
          </p:nvSpPr>
          <p:spPr>
            <a:xfrm>
              <a:off x="2746472" y="2007027"/>
              <a:ext cx="611750" cy="61175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21600000">
              <a:off x="3052347" y="2801389"/>
              <a:ext cx="3040380" cy="611751"/>
            </a:xfrm>
            <a:custGeom>
              <a:avLst/>
              <a:gdLst>
                <a:gd name="connsiteX0" fmla="*/ 0 w 3040380"/>
                <a:gd name="connsiteY0" fmla="*/ 0 h 611750"/>
                <a:gd name="connsiteX1" fmla="*/ 2734505 w 3040380"/>
                <a:gd name="connsiteY1" fmla="*/ 0 h 611750"/>
                <a:gd name="connsiteX2" fmla="*/ 3040380 w 3040380"/>
                <a:gd name="connsiteY2" fmla="*/ 305875 h 611750"/>
                <a:gd name="connsiteX3" fmla="*/ 2734505 w 3040380"/>
                <a:gd name="connsiteY3" fmla="*/ 611750 h 611750"/>
                <a:gd name="connsiteX4" fmla="*/ 0 w 3040380"/>
                <a:gd name="connsiteY4" fmla="*/ 611750 h 611750"/>
                <a:gd name="connsiteX5" fmla="*/ 0 w 3040380"/>
                <a:gd name="connsiteY5" fmla="*/ 0 h 61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380" h="611750">
                  <a:moveTo>
                    <a:pt x="3040380" y="611749"/>
                  </a:moveTo>
                  <a:lnTo>
                    <a:pt x="305875" y="611749"/>
                  </a:lnTo>
                  <a:lnTo>
                    <a:pt x="0" y="305875"/>
                  </a:lnTo>
                  <a:lnTo>
                    <a:pt x="305875" y="1"/>
                  </a:lnTo>
                  <a:lnTo>
                    <a:pt x="3040380" y="1"/>
                  </a:lnTo>
                  <a:lnTo>
                    <a:pt x="3040380" y="6117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702" tIns="106681" rIns="199136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/>
                <a:t>Test Process</a:t>
              </a:r>
              <a:endParaRPr lang="en-US" sz="2800" kern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2746472" y="2801390"/>
              <a:ext cx="611750" cy="61175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 rot="21600000">
              <a:off x="3052347" y="3595752"/>
              <a:ext cx="3040380" cy="611751"/>
            </a:xfrm>
            <a:custGeom>
              <a:avLst/>
              <a:gdLst>
                <a:gd name="connsiteX0" fmla="*/ 0 w 3040380"/>
                <a:gd name="connsiteY0" fmla="*/ 0 h 611750"/>
                <a:gd name="connsiteX1" fmla="*/ 2734505 w 3040380"/>
                <a:gd name="connsiteY1" fmla="*/ 0 h 611750"/>
                <a:gd name="connsiteX2" fmla="*/ 3040380 w 3040380"/>
                <a:gd name="connsiteY2" fmla="*/ 305875 h 611750"/>
                <a:gd name="connsiteX3" fmla="*/ 2734505 w 3040380"/>
                <a:gd name="connsiteY3" fmla="*/ 611750 h 611750"/>
                <a:gd name="connsiteX4" fmla="*/ 0 w 3040380"/>
                <a:gd name="connsiteY4" fmla="*/ 611750 h 611750"/>
                <a:gd name="connsiteX5" fmla="*/ 0 w 3040380"/>
                <a:gd name="connsiteY5" fmla="*/ 0 h 61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380" h="611750">
                  <a:moveTo>
                    <a:pt x="3040380" y="611749"/>
                  </a:moveTo>
                  <a:lnTo>
                    <a:pt x="305875" y="611749"/>
                  </a:lnTo>
                  <a:lnTo>
                    <a:pt x="0" y="305875"/>
                  </a:lnTo>
                  <a:lnTo>
                    <a:pt x="305875" y="1"/>
                  </a:lnTo>
                  <a:lnTo>
                    <a:pt x="3040380" y="1"/>
                  </a:lnTo>
                  <a:lnTo>
                    <a:pt x="3040380" y="6117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702" tIns="106681" rIns="199136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Test Cases</a:t>
              </a:r>
              <a:endParaRPr lang="en-US" sz="2800" kern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746472" y="3595753"/>
              <a:ext cx="611750" cy="61175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 rot="21600000">
              <a:off x="3052347" y="4390114"/>
              <a:ext cx="3040381" cy="611751"/>
            </a:xfrm>
            <a:custGeom>
              <a:avLst/>
              <a:gdLst>
                <a:gd name="connsiteX0" fmla="*/ 0 w 3040380"/>
                <a:gd name="connsiteY0" fmla="*/ 0 h 611750"/>
                <a:gd name="connsiteX1" fmla="*/ 2734505 w 3040380"/>
                <a:gd name="connsiteY1" fmla="*/ 0 h 611750"/>
                <a:gd name="connsiteX2" fmla="*/ 3040380 w 3040380"/>
                <a:gd name="connsiteY2" fmla="*/ 305875 h 611750"/>
                <a:gd name="connsiteX3" fmla="*/ 2734505 w 3040380"/>
                <a:gd name="connsiteY3" fmla="*/ 611750 h 611750"/>
                <a:gd name="connsiteX4" fmla="*/ 0 w 3040380"/>
                <a:gd name="connsiteY4" fmla="*/ 611750 h 611750"/>
                <a:gd name="connsiteX5" fmla="*/ 0 w 3040380"/>
                <a:gd name="connsiteY5" fmla="*/ 0 h 61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380" h="611750">
                  <a:moveTo>
                    <a:pt x="3040380" y="611749"/>
                  </a:moveTo>
                  <a:lnTo>
                    <a:pt x="305875" y="611749"/>
                  </a:lnTo>
                  <a:lnTo>
                    <a:pt x="0" y="305875"/>
                  </a:lnTo>
                  <a:lnTo>
                    <a:pt x="305875" y="1"/>
                  </a:lnTo>
                  <a:lnTo>
                    <a:pt x="3040380" y="1"/>
                  </a:lnTo>
                  <a:lnTo>
                    <a:pt x="3040380" y="6117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702" tIns="106681" rIns="199137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smtClean="0"/>
                <a:t>Checklists</a:t>
              </a:r>
              <a:endParaRPr lang="en-US" sz="2800" kern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2746472" y="4390115"/>
              <a:ext cx="611750" cy="61175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Rounded Rectangle 4"/>
          <p:cNvSpPr/>
          <p:nvPr/>
        </p:nvSpPr>
        <p:spPr>
          <a:xfrm>
            <a:off x="2560320" y="304800"/>
            <a:ext cx="3771900" cy="11176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82600"/>
            <a:ext cx="2937920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Model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V-Shap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98" y="1656583"/>
            <a:ext cx="5317825" cy="455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1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1" y="487680"/>
            <a:ext cx="3160417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2" y="1905000"/>
            <a:ext cx="86258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783263"/>
            <a:ext cx="653132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 sample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Kao Shan\Desktop\Testing\test case s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" y="1816387"/>
            <a:ext cx="9045997" cy="42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Project Management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Structure</a:t>
            </a:r>
          </a:p>
          <a:p>
            <a:r>
              <a:rPr lang="en-US" dirty="0" smtClean="0"/>
              <a:t>Software Process Model</a:t>
            </a:r>
          </a:p>
          <a:p>
            <a:r>
              <a:rPr lang="en-US" dirty="0" smtClean="0"/>
              <a:t>Technologies &amp; Development Tools</a:t>
            </a:r>
          </a:p>
          <a:p>
            <a:r>
              <a:rPr lang="en-US" dirty="0" smtClean="0"/>
              <a:t>Work Breakdown Structure (WBS)</a:t>
            </a:r>
          </a:p>
          <a:p>
            <a:r>
              <a:rPr lang="en-US" dirty="0" smtClean="0"/>
              <a:t>Team Communication</a:t>
            </a:r>
          </a:p>
          <a:p>
            <a:r>
              <a:rPr lang="en-US" dirty="0" smtClean="0"/>
              <a:t>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o Shan\Desktop\Testing\test case samp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9221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05896"/>
            <a:ext cx="653132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 sample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770" y="455529"/>
            <a:ext cx="599943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test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002491"/>
            <a:ext cx="525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coverage:                                        100%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successful coverage: 	</a:t>
            </a: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100%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524000"/>
            <a:ext cx="8839200" cy="4707091"/>
          </a:xfrm>
        </p:spPr>
      </p:pic>
    </p:spTree>
    <p:extLst>
      <p:ext uri="{BB962C8B-B14F-4D97-AF65-F5344CB8AC3E}">
        <p14:creationId xmlns:p14="http://schemas.microsoft.com/office/powerpoint/2010/main" val="35061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570" y="272055"/>
            <a:ext cx="599943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53480"/>
            <a:ext cx="554529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49102" tIns="2539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714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71463" algn="ct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371600"/>
            <a:ext cx="858080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872714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949441" y="762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88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3436"/>
            <a:ext cx="8523215" cy="40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949441" y="177800"/>
            <a:ext cx="2057399" cy="6096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65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/>
          <a:lstStyle/>
          <a:p>
            <a:r>
              <a:rPr lang="en-US" dirty="0" smtClean="0"/>
              <a:t>Demo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24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Organization Structure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523426" cy="46417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727" y="5943600"/>
            <a:ext cx="4959927" cy="4572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Iterative and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Incremental Model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2668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Software Process Model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107382" cy="38508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Technologies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871791"/>
            <a:ext cx="2805545" cy="145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21928"/>
            <a:ext cx="2133600" cy="175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7091"/>
            <a:ext cx="3124200" cy="1220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45" y="3810000"/>
            <a:ext cx="31496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4192732"/>
            <a:ext cx="371475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11" y="4171950"/>
            <a:ext cx="2514362" cy="16762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24297" y="76200"/>
            <a:ext cx="5067303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Software Project Management Plan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875</Words>
  <Application>Microsoft Office PowerPoint</Application>
  <PresentationFormat>On-screen Show (4:3)</PresentationFormat>
  <Paragraphs>290</Paragraphs>
  <Slides>66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Broadway</vt:lpstr>
      <vt:lpstr>Calibri</vt:lpstr>
      <vt:lpstr>Times New Roman</vt:lpstr>
      <vt:lpstr>Wingdings</vt:lpstr>
      <vt:lpstr>Office Theme</vt:lpstr>
      <vt:lpstr>Bitmap Image</vt:lpstr>
      <vt:lpstr>PowerPoint Presentation</vt:lpstr>
      <vt:lpstr>Presentation Content</vt:lpstr>
      <vt:lpstr>Introduction</vt:lpstr>
      <vt:lpstr>Problem </vt:lpstr>
      <vt:lpstr>PowerPoint Presentation</vt:lpstr>
      <vt:lpstr>Software Project Management Plan </vt:lpstr>
      <vt:lpstr>PowerPoint Presentation</vt:lpstr>
      <vt:lpstr>PowerPoint Presentation</vt:lpstr>
      <vt:lpstr>PowerPoint Presentation</vt:lpstr>
      <vt:lpstr>Software Project Management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Requirements Specifications</vt:lpstr>
      <vt:lpstr>Functional Requirements</vt:lpstr>
      <vt:lpstr>PowerPoint Presentation</vt:lpstr>
      <vt:lpstr>PowerPoint Presentation</vt:lpstr>
      <vt:lpstr>PowerPoint Presentation</vt:lpstr>
      <vt:lpstr>PowerPoint Presentation</vt:lpstr>
      <vt:lpstr>Non-Functional Requirements </vt:lpstr>
      <vt:lpstr>ERD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login</vt:lpstr>
      <vt:lpstr>User logout</vt:lpstr>
      <vt:lpstr>Admin add new staff</vt:lpstr>
      <vt:lpstr>Admin edit staff role</vt:lpstr>
      <vt:lpstr>Admin search staff</vt:lpstr>
      <vt:lpstr>Admin delete staff</vt:lpstr>
      <vt:lpstr>User submit request</vt:lpstr>
      <vt:lpstr>User view request</vt:lpstr>
      <vt:lpstr>User search request</vt:lpstr>
      <vt:lpstr>User receive request</vt:lpstr>
      <vt:lpstr>User confirm request</vt:lpstr>
      <vt:lpstr>User approve request</vt:lpstr>
      <vt:lpstr>User finish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Product</vt:lpstr>
      <vt:lpstr>Thanks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TrungHieu</dc:creator>
  <cp:lastModifiedBy>Tuấn Anh Hoàng</cp:lastModifiedBy>
  <cp:revision>57</cp:revision>
  <dcterms:created xsi:type="dcterms:W3CDTF">2006-08-16T00:00:00Z</dcterms:created>
  <dcterms:modified xsi:type="dcterms:W3CDTF">2015-08-27T03:30:46Z</dcterms:modified>
</cp:coreProperties>
</file>