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84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2" r:id="rId15"/>
    <p:sldId id="301" r:id="rId16"/>
    <p:sldId id="303" r:id="rId17"/>
    <p:sldId id="304" r:id="rId18"/>
    <p:sldId id="305" r:id="rId19"/>
    <p:sldId id="288" r:id="rId20"/>
    <p:sldId id="306" r:id="rId21"/>
    <p:sldId id="309" r:id="rId22"/>
    <p:sldId id="3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03CDD-AE5D-473E-9AAF-44E16831D87A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60681-E42B-4EE5-841F-D9B170746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C78CBDF-8D57-4497-89AD-DE8343661F20}" type="datetimeFigureOut">
              <a:rPr lang="en-US" smtClean="0"/>
              <a:pPr/>
              <a:t>4/16/2012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36CBFAD-6B8D-4422-9BA5-CE6032AAE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Online Dating Network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1200"/>
            <a:ext cx="28931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Mr.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Nguyễn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Hồng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Kỳ</a:t>
            </a:r>
            <a:endParaRPr lang="en-US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(Supervisor)</a:t>
            </a:r>
            <a:endParaRPr lang="en-US" sz="2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9800" y="2057400"/>
            <a:ext cx="237116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Ngô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Thành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Vinh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2950" y="2590800"/>
            <a:ext cx="2149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Cao Minh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Hậu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54596" y="3124200"/>
            <a:ext cx="29274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Nguyễn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Thanh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02072" y="3733800"/>
            <a:ext cx="27799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Nguyễn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việt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thắng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8839" y="4267200"/>
            <a:ext cx="19431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5.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Lê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Minh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đức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85647" y="4876800"/>
            <a:ext cx="18963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6.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Vũ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văn</a:t>
            </a:r>
            <a:r>
              <a:rPr lang="en-US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nam</a:t>
            </a:r>
            <a:endParaRPr lang="en-US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9318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937709.EF_AtAGlance_1c(en-us,MSDN.10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550" y="1009312"/>
            <a:ext cx="3762900" cy="483937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6705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ninject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5105400"/>
            <a:ext cx="2857500" cy="11239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228600"/>
            <a:ext cx="88947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3201282023adobe-cs5-dreamwea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733800"/>
            <a:ext cx="3048000" cy="2362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57600"/>
            <a:ext cx="4648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Notepad++-logo-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0"/>
            <a:ext cx="3250794" cy="3250794"/>
          </a:xfrm>
          <a:prstGeom prst="rect">
            <a:avLst/>
          </a:prstGeom>
        </p:spPr>
      </p:pic>
      <p:pic>
        <p:nvPicPr>
          <p:cNvPr id="5" name="Picture 4" descr="VisualStudio2010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57200"/>
            <a:ext cx="2971429" cy="1800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10000"/>
            <a:ext cx="2695575" cy="2752725"/>
          </a:xfrm>
          <a:prstGeom prst="rect">
            <a:avLst/>
          </a:prstGeom>
        </p:spPr>
      </p:pic>
      <p:pic>
        <p:nvPicPr>
          <p:cNvPr id="3" name="Picture 2" descr="html5-and-cs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2886075" cy="3138487"/>
          </a:xfrm>
          <a:prstGeom prst="rect">
            <a:avLst/>
          </a:prstGeom>
        </p:spPr>
      </p:pic>
      <p:pic>
        <p:nvPicPr>
          <p:cNvPr id="4" name="Picture 3" descr="jquery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28600"/>
            <a:ext cx="3251941" cy="3251941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581400"/>
            <a:ext cx="2895600" cy="297141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487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048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83232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172200" y="2133600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50.000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609600"/>
            <a:ext cx="4908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Photo process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267200"/>
            <a:ext cx="1733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VIEW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1905000"/>
            <a:ext cx="1502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ADD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3124200"/>
            <a:ext cx="17251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3"/>
                </a:solidFill>
                <a:effectLst/>
              </a:rPr>
              <a:t>Thumb</a:t>
            </a:r>
            <a:endParaRPr lang="en-U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048000"/>
            <a:ext cx="18646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Resized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3600" y="5638800"/>
            <a:ext cx="4783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3"/>
                </a:solidFill>
              </a:rPr>
              <a:t>jquery.lightbox-0.5.js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200400" y="2743200"/>
            <a:ext cx="762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2667000"/>
            <a:ext cx="838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229100" y="537210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09600"/>
            <a:ext cx="4894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Video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&amp; Music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Process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Picture 2" descr="642f9def82f94d18958d16963547405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38600"/>
            <a:ext cx="5943600" cy="2424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0600" y="2590800"/>
            <a:ext cx="74263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@"^((http://)?(www\.)?nhaccuatui\.com/nghe\?L=)([A-Za-z0-9_-]+)"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77244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@"^((https?://)?(www\.)?</a:t>
            </a:r>
            <a:r>
              <a:rPr lang="en-US" sz="2000" dirty="0" err="1" smtClean="0">
                <a:solidFill>
                  <a:schemeClr val="bg1"/>
                </a:solidFill>
              </a:rPr>
              <a:t>youtube</a:t>
            </a:r>
            <a:r>
              <a:rPr lang="en-US" sz="2000" dirty="0" smtClean="0">
                <a:solidFill>
                  <a:schemeClr val="bg1"/>
                </a:solidFill>
              </a:rPr>
              <a:t>\.com/watch\?v=)([A-Za-z0-9_-]+)&amp;?"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de goo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rrowheads="1"/>
          </p:cNvSpPr>
          <p:nvPr/>
        </p:nvSpPr>
        <p:spPr bwMode="ltGray">
          <a:xfrm>
            <a:off x="381000" y="10668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blackWhite">
          <a:xfrm>
            <a:off x="762000" y="1676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US" sz="2000" dirty="0"/>
              <a:t>Demand</a:t>
            </a:r>
          </a:p>
        </p:txBody>
      </p:sp>
      <p:sp>
        <p:nvSpPr>
          <p:cNvPr id="12" name="AutoShape 5">
            <a:hlinkClick r:id="rId2" action="ppaction://hlinksldjump"/>
          </p:cNvPr>
          <p:cNvSpPr>
            <a:spLocks noChangeArrowheads="1"/>
          </p:cNvSpPr>
          <p:nvPr/>
        </p:nvSpPr>
        <p:spPr bwMode="blackWhite">
          <a:xfrm>
            <a:off x="762000" y="2819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US" dirty="0"/>
              <a:t>Weaknesses of existent websites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762000" y="39624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en-US" dirty="0" smtClean="0"/>
              <a:t>A new idea </a:t>
            </a:r>
            <a:r>
              <a:rPr lang="en-US" dirty="0"/>
              <a:t>for </a:t>
            </a:r>
            <a:r>
              <a:rPr lang="en-US" dirty="0" smtClean="0"/>
              <a:t>the old </a:t>
            </a:r>
            <a:r>
              <a:rPr lang="en-US" dirty="0"/>
              <a:t>problem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6477000" y="2971800"/>
            <a:ext cx="23259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Project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731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rtoiseH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09600"/>
            <a:ext cx="6069842" cy="1752381"/>
          </a:xfrm>
          <a:prstGeom prst="rect">
            <a:avLst/>
          </a:prstGeom>
        </p:spPr>
      </p:pic>
      <p:pic>
        <p:nvPicPr>
          <p:cNvPr id="3" name="Picture 2" descr="hg Comm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6381750" cy="379095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819400"/>
            <a:ext cx="5003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DEMO FOR Q&amp;A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971800"/>
            <a:ext cx="3775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etnamCup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244"/>
            <a:ext cx="9144000" cy="571151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tnamCupi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400050"/>
            <a:ext cx="6162675" cy="60579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rror Birthd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434"/>
            <a:ext cx="9144000" cy="509113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62012"/>
            <a:ext cx="7239000" cy="513397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2209800"/>
            <a:ext cx="3474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Demo</a:t>
            </a:r>
            <a:endParaRPr lang="en-US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81200"/>
            <a:ext cx="485100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Team member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&amp;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Roles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4088</TotalTime>
  <Words>103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Online Dating Network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Vinhnt00619</dc:creator>
  <cp:lastModifiedBy>namvv00376</cp:lastModifiedBy>
  <cp:revision>207</cp:revision>
  <dcterms:created xsi:type="dcterms:W3CDTF">2012-02-09T13:20:43Z</dcterms:created>
  <dcterms:modified xsi:type="dcterms:W3CDTF">2012-04-16T15:03:09Z</dcterms:modified>
</cp:coreProperties>
</file>