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0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58" r:id="rId4"/>
    <p:sldId id="259" r:id="rId5"/>
    <p:sldId id="260" r:id="rId6"/>
    <p:sldId id="266" r:id="rId7"/>
    <p:sldId id="271" r:id="rId8"/>
    <p:sldId id="261" r:id="rId9"/>
    <p:sldId id="268" r:id="rId10"/>
    <p:sldId id="269" r:id="rId11"/>
    <p:sldId id="270" r:id="rId12"/>
    <p:sldId id="262" r:id="rId13"/>
    <p:sldId id="263" r:id="rId14"/>
    <p:sldId id="264" r:id="rId15"/>
    <p:sldId id="273" r:id="rId16"/>
    <p:sldId id="274" r:id="rId17"/>
    <p:sldId id="277" r:id="rId18"/>
    <p:sldId id="275" r:id="rId19"/>
    <p:sldId id="276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9" r:id="rId30"/>
    <p:sldId id="309" r:id="rId31"/>
    <p:sldId id="297" r:id="rId32"/>
    <p:sldId id="311" r:id="rId33"/>
    <p:sldId id="312" r:id="rId34"/>
    <p:sldId id="298" r:id="rId35"/>
    <p:sldId id="288" r:id="rId36"/>
    <p:sldId id="296" r:id="rId37"/>
    <p:sldId id="314" r:id="rId38"/>
    <p:sldId id="313" r:id="rId39"/>
    <p:sldId id="315" r:id="rId40"/>
    <p:sldId id="289" r:id="rId41"/>
    <p:sldId id="295" r:id="rId42"/>
    <p:sldId id="300" r:id="rId43"/>
    <p:sldId id="303" r:id="rId44"/>
    <p:sldId id="304" r:id="rId45"/>
    <p:sldId id="305" r:id="rId46"/>
    <p:sldId id="306" r:id="rId47"/>
    <p:sldId id="307" r:id="rId48"/>
    <p:sldId id="290" r:id="rId49"/>
    <p:sldId id="294" r:id="rId50"/>
    <p:sldId id="291" r:id="rId51"/>
    <p:sldId id="293" r:id="rId52"/>
    <p:sldId id="292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6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760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D61828-9908-EF40-BDB4-973ED6E3C77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FB671557-ED57-714A-8AA9-35A0499A494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3B21F116-7CB2-6B4A-8833-0D9ED9A8179B}" type="parTrans" cxnId="{FD3C1432-2C27-814B-803C-62E28FA7D4A6}">
      <dgm:prSet/>
      <dgm:spPr/>
      <dgm:t>
        <a:bodyPr/>
        <a:lstStyle/>
        <a:p>
          <a:endParaRPr lang="en-US"/>
        </a:p>
      </dgm:t>
    </dgm:pt>
    <dgm:pt modelId="{28EBED0C-29EA-3E48-AFA7-A93F649DB8C0}" type="sibTrans" cxnId="{FD3C1432-2C27-814B-803C-62E28FA7D4A6}">
      <dgm:prSet/>
      <dgm:spPr/>
      <dgm:t>
        <a:bodyPr/>
        <a:lstStyle/>
        <a:p>
          <a:endParaRPr lang="en-US"/>
        </a:p>
      </dgm:t>
    </dgm:pt>
    <dgm:pt modelId="{BC4314DE-C28E-694F-B738-217CBF6F581E}">
      <dgm:prSet phldrT="[Text]"/>
      <dgm:spPr/>
      <dgm:t>
        <a:bodyPr/>
        <a:lstStyle/>
        <a:p>
          <a:r>
            <a:rPr lang="en-US" dirty="0" smtClean="0"/>
            <a:t>Project Management Plan</a:t>
          </a:r>
          <a:endParaRPr lang="en-US" dirty="0"/>
        </a:p>
      </dgm:t>
    </dgm:pt>
    <dgm:pt modelId="{B37CA7BE-F909-4342-80FB-80BFB0EFBD86}" type="parTrans" cxnId="{DFF0A4F4-9E9A-FC44-8FF3-C716591944A7}">
      <dgm:prSet/>
      <dgm:spPr/>
      <dgm:t>
        <a:bodyPr/>
        <a:lstStyle/>
        <a:p>
          <a:endParaRPr lang="en-US"/>
        </a:p>
      </dgm:t>
    </dgm:pt>
    <dgm:pt modelId="{395935A9-64FA-7142-A452-A251FDD37BE5}" type="sibTrans" cxnId="{DFF0A4F4-9E9A-FC44-8FF3-C716591944A7}">
      <dgm:prSet/>
      <dgm:spPr/>
      <dgm:t>
        <a:bodyPr/>
        <a:lstStyle/>
        <a:p>
          <a:endParaRPr lang="en-US"/>
        </a:p>
      </dgm:t>
    </dgm:pt>
    <dgm:pt modelId="{D3AE72E7-4EA0-8544-B034-00D191D3E010}">
      <dgm:prSet phldrT="[Text]"/>
      <dgm:spPr/>
      <dgm:t>
        <a:bodyPr/>
        <a:lstStyle/>
        <a:p>
          <a:r>
            <a:rPr lang="en-US" dirty="0" smtClean="0"/>
            <a:t>Requirement Specification</a:t>
          </a:r>
          <a:endParaRPr lang="en-US" dirty="0"/>
        </a:p>
      </dgm:t>
    </dgm:pt>
    <dgm:pt modelId="{33183D7E-B1B0-504A-923F-A28E2ED786FA}" type="parTrans" cxnId="{F72F2C6A-748C-D040-833E-4E188E795367}">
      <dgm:prSet/>
      <dgm:spPr/>
      <dgm:t>
        <a:bodyPr/>
        <a:lstStyle/>
        <a:p>
          <a:endParaRPr lang="en-US"/>
        </a:p>
      </dgm:t>
    </dgm:pt>
    <dgm:pt modelId="{03A7EEF8-4945-CE40-984C-3CDD1EE3488F}" type="sibTrans" cxnId="{F72F2C6A-748C-D040-833E-4E188E795367}">
      <dgm:prSet/>
      <dgm:spPr/>
      <dgm:t>
        <a:bodyPr/>
        <a:lstStyle/>
        <a:p>
          <a:endParaRPr lang="en-US"/>
        </a:p>
      </dgm:t>
    </dgm:pt>
    <dgm:pt modelId="{F1BAC2CF-70AE-6649-81EC-78C242344EAE}">
      <dgm:prSet/>
      <dgm:spPr/>
      <dgm:t>
        <a:bodyPr/>
        <a:lstStyle/>
        <a:p>
          <a:r>
            <a:rPr lang="en-US" dirty="0" smtClean="0"/>
            <a:t>Design Description</a:t>
          </a:r>
          <a:endParaRPr lang="en-US" dirty="0"/>
        </a:p>
      </dgm:t>
    </dgm:pt>
    <dgm:pt modelId="{AE3A4A00-0385-7944-8B94-683EA57E901B}" type="parTrans" cxnId="{95B6CCBE-2D3F-5C45-A2B9-2A0859CB8D05}">
      <dgm:prSet/>
      <dgm:spPr/>
      <dgm:t>
        <a:bodyPr/>
        <a:lstStyle/>
        <a:p>
          <a:endParaRPr lang="en-US"/>
        </a:p>
      </dgm:t>
    </dgm:pt>
    <dgm:pt modelId="{4EC6664D-9ADD-5E40-B427-FFDEE6E23CAA}" type="sibTrans" cxnId="{95B6CCBE-2D3F-5C45-A2B9-2A0859CB8D05}">
      <dgm:prSet/>
      <dgm:spPr/>
      <dgm:t>
        <a:bodyPr/>
        <a:lstStyle/>
        <a:p>
          <a:endParaRPr lang="en-US"/>
        </a:p>
      </dgm:t>
    </dgm:pt>
    <dgm:pt modelId="{4675A22A-72A7-0849-8EC2-903CD6BE4266}">
      <dgm:prSet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AAAD390E-3BC8-5E42-A2E6-B4D90EFAB167}" type="parTrans" cxnId="{1D6DFCE3-0AC2-1F49-8A4F-CF07A032EF9C}">
      <dgm:prSet/>
      <dgm:spPr/>
      <dgm:t>
        <a:bodyPr/>
        <a:lstStyle/>
        <a:p>
          <a:endParaRPr lang="en-US"/>
        </a:p>
      </dgm:t>
    </dgm:pt>
    <dgm:pt modelId="{F2BD1CE7-2255-024E-A003-64B0E3B62EBB}" type="sibTrans" cxnId="{1D6DFCE3-0AC2-1F49-8A4F-CF07A032EF9C}">
      <dgm:prSet/>
      <dgm:spPr/>
      <dgm:t>
        <a:bodyPr/>
        <a:lstStyle/>
        <a:p>
          <a:endParaRPr lang="en-US"/>
        </a:p>
      </dgm:t>
    </dgm:pt>
    <dgm:pt modelId="{C6EEC12A-5DB0-2645-96EC-B3114220F393}">
      <dgm:prSet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5C8C3242-BE29-5544-AEE7-2B884CE01363}" type="parTrans" cxnId="{A698FC0F-539A-B042-9199-BD005393BB5C}">
      <dgm:prSet/>
      <dgm:spPr/>
      <dgm:t>
        <a:bodyPr/>
        <a:lstStyle/>
        <a:p>
          <a:endParaRPr lang="en-US"/>
        </a:p>
      </dgm:t>
    </dgm:pt>
    <dgm:pt modelId="{B2FA0D4E-CA56-774B-B8B1-2EEB639C2ADA}" type="sibTrans" cxnId="{A698FC0F-539A-B042-9199-BD005393BB5C}">
      <dgm:prSet/>
      <dgm:spPr/>
      <dgm:t>
        <a:bodyPr/>
        <a:lstStyle/>
        <a:p>
          <a:endParaRPr lang="en-US"/>
        </a:p>
      </dgm:t>
    </dgm:pt>
    <dgm:pt modelId="{888BC2DC-3D30-B549-8D6E-DE0DB0DC1770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E428A6E8-1C54-6141-B499-3344511E9B47}" type="parTrans" cxnId="{C685E1CE-8249-5C49-935B-0268EB110869}">
      <dgm:prSet/>
      <dgm:spPr/>
      <dgm:t>
        <a:bodyPr/>
        <a:lstStyle/>
        <a:p>
          <a:endParaRPr lang="en-US"/>
        </a:p>
      </dgm:t>
    </dgm:pt>
    <dgm:pt modelId="{59690717-21F4-B446-B990-F6DDC91F3550}" type="sibTrans" cxnId="{C685E1CE-8249-5C49-935B-0268EB110869}">
      <dgm:prSet/>
      <dgm:spPr/>
      <dgm:t>
        <a:bodyPr/>
        <a:lstStyle/>
        <a:p>
          <a:endParaRPr lang="en-US"/>
        </a:p>
      </dgm:t>
    </dgm:pt>
    <dgm:pt modelId="{7ECF1CE5-AF5C-B240-9A42-8E87B10F0419}">
      <dgm:prSet/>
      <dgm:spPr/>
      <dgm:t>
        <a:bodyPr/>
        <a:lstStyle/>
        <a:p>
          <a:r>
            <a:rPr lang="en-US" dirty="0" smtClean="0"/>
            <a:t>Demo &amp; Q&amp;A</a:t>
          </a:r>
          <a:endParaRPr lang="en-US" dirty="0"/>
        </a:p>
      </dgm:t>
    </dgm:pt>
    <dgm:pt modelId="{19A40133-30B3-CE4C-B280-DDF46574C11E}" type="parTrans" cxnId="{D335599F-83D3-0945-ADD7-60D0B2853B21}">
      <dgm:prSet/>
      <dgm:spPr/>
      <dgm:t>
        <a:bodyPr/>
        <a:lstStyle/>
        <a:p>
          <a:endParaRPr lang="en-US"/>
        </a:p>
      </dgm:t>
    </dgm:pt>
    <dgm:pt modelId="{21C405C5-F335-2B4A-A361-12B67E0C084A}" type="sibTrans" cxnId="{D335599F-83D3-0945-ADD7-60D0B2853B21}">
      <dgm:prSet/>
      <dgm:spPr/>
      <dgm:t>
        <a:bodyPr/>
        <a:lstStyle/>
        <a:p>
          <a:endParaRPr lang="en-US"/>
        </a:p>
      </dgm:t>
    </dgm:pt>
    <dgm:pt modelId="{605CB712-ED2D-B343-8792-89B0793C4261}" type="pres">
      <dgm:prSet presAssocID="{82D61828-9908-EF40-BDB4-973ED6E3C77B}" presName="linearFlow" presStyleCnt="0">
        <dgm:presLayoutVars>
          <dgm:dir/>
          <dgm:resizeHandles val="exact"/>
        </dgm:presLayoutVars>
      </dgm:prSet>
      <dgm:spPr/>
    </dgm:pt>
    <dgm:pt modelId="{237F325B-4881-CC44-82C4-65C730DB5A64}" type="pres">
      <dgm:prSet presAssocID="{FB671557-ED57-714A-8AA9-35A0499A4949}" presName="composite" presStyleCnt="0"/>
      <dgm:spPr/>
    </dgm:pt>
    <dgm:pt modelId="{2E42F397-0B3F-FB40-BA6C-03B477B7743C}" type="pres">
      <dgm:prSet presAssocID="{FB671557-ED57-714A-8AA9-35A0499A4949}" presName="imgShp" presStyleLbl="fgImgPlace1" presStyleIdx="0" presStyleCnt="8"/>
      <dgm:spPr/>
    </dgm:pt>
    <dgm:pt modelId="{AD0D3E22-122B-2942-B41B-AA1BFEAEB8BC}" type="pres">
      <dgm:prSet presAssocID="{FB671557-ED57-714A-8AA9-35A0499A494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53372-EBA5-C947-9786-69A82969E3D5}" type="pres">
      <dgm:prSet presAssocID="{28EBED0C-29EA-3E48-AFA7-A93F649DB8C0}" presName="spacing" presStyleCnt="0"/>
      <dgm:spPr/>
    </dgm:pt>
    <dgm:pt modelId="{1B3B3B2C-FAFA-B34E-B01E-DE267E91836F}" type="pres">
      <dgm:prSet presAssocID="{BC4314DE-C28E-694F-B738-217CBF6F581E}" presName="composite" presStyleCnt="0"/>
      <dgm:spPr/>
    </dgm:pt>
    <dgm:pt modelId="{CCB4CC19-8885-B04E-A281-C63722FBC83F}" type="pres">
      <dgm:prSet presAssocID="{BC4314DE-C28E-694F-B738-217CBF6F581E}" presName="imgShp" presStyleLbl="fgImgPlace1" presStyleIdx="1" presStyleCnt="8"/>
      <dgm:spPr/>
    </dgm:pt>
    <dgm:pt modelId="{0505B61D-2C8F-7742-A39D-F29D03A79312}" type="pres">
      <dgm:prSet presAssocID="{BC4314DE-C28E-694F-B738-217CBF6F581E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0EE69-3B76-C34A-8DAF-02F9573FB382}" type="pres">
      <dgm:prSet presAssocID="{395935A9-64FA-7142-A452-A251FDD37BE5}" presName="spacing" presStyleCnt="0"/>
      <dgm:spPr/>
    </dgm:pt>
    <dgm:pt modelId="{64D49584-0DA0-374D-826A-3A5E84B2191A}" type="pres">
      <dgm:prSet presAssocID="{D3AE72E7-4EA0-8544-B034-00D191D3E010}" presName="composite" presStyleCnt="0"/>
      <dgm:spPr/>
    </dgm:pt>
    <dgm:pt modelId="{FD27870A-1AC6-4748-B1C6-CFE4D2A218FA}" type="pres">
      <dgm:prSet presAssocID="{D3AE72E7-4EA0-8544-B034-00D191D3E010}" presName="imgShp" presStyleLbl="fgImgPlace1" presStyleIdx="2" presStyleCnt="8"/>
      <dgm:spPr/>
    </dgm:pt>
    <dgm:pt modelId="{4B0E84C0-300D-9B4A-8EAF-1CE3956CD80C}" type="pres">
      <dgm:prSet presAssocID="{D3AE72E7-4EA0-8544-B034-00D191D3E010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BC0B2-BD1A-8A40-87B5-959A0A6314B5}" type="pres">
      <dgm:prSet presAssocID="{03A7EEF8-4945-CE40-984C-3CDD1EE3488F}" presName="spacing" presStyleCnt="0"/>
      <dgm:spPr/>
    </dgm:pt>
    <dgm:pt modelId="{85125921-743C-3E4B-AB37-29BB57F0A617}" type="pres">
      <dgm:prSet presAssocID="{F1BAC2CF-70AE-6649-81EC-78C242344EAE}" presName="composite" presStyleCnt="0"/>
      <dgm:spPr/>
    </dgm:pt>
    <dgm:pt modelId="{01F42649-8334-A54D-874C-CE9AEAEC3ADF}" type="pres">
      <dgm:prSet presAssocID="{F1BAC2CF-70AE-6649-81EC-78C242344EAE}" presName="imgShp" presStyleLbl="fgImgPlace1" presStyleIdx="3" presStyleCnt="8"/>
      <dgm:spPr/>
    </dgm:pt>
    <dgm:pt modelId="{DF04A0BA-147C-0143-9E09-ECFC4346CD2E}" type="pres">
      <dgm:prSet presAssocID="{F1BAC2CF-70AE-6649-81EC-78C242344EAE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9089A-B70A-8944-B64F-298F0ACDED15}" type="pres">
      <dgm:prSet presAssocID="{4EC6664D-9ADD-5E40-B427-FFDEE6E23CAA}" presName="spacing" presStyleCnt="0"/>
      <dgm:spPr/>
    </dgm:pt>
    <dgm:pt modelId="{27B2BF6B-020B-0B4B-A7E5-8A6778FF04D0}" type="pres">
      <dgm:prSet presAssocID="{4675A22A-72A7-0849-8EC2-903CD6BE4266}" presName="composite" presStyleCnt="0"/>
      <dgm:spPr/>
    </dgm:pt>
    <dgm:pt modelId="{C37F5EDA-6642-894B-9B73-0C63B5E26627}" type="pres">
      <dgm:prSet presAssocID="{4675A22A-72A7-0849-8EC2-903CD6BE4266}" presName="imgShp" presStyleLbl="fgImgPlace1" presStyleIdx="4" presStyleCnt="8"/>
      <dgm:spPr/>
    </dgm:pt>
    <dgm:pt modelId="{7F4581D2-F370-2947-A14D-F2E8C38C7056}" type="pres">
      <dgm:prSet presAssocID="{4675A22A-72A7-0849-8EC2-903CD6BE4266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A2F4A-A1AE-DA43-8040-32D438AAE497}" type="pres">
      <dgm:prSet presAssocID="{F2BD1CE7-2255-024E-A003-64B0E3B62EBB}" presName="spacing" presStyleCnt="0"/>
      <dgm:spPr/>
    </dgm:pt>
    <dgm:pt modelId="{D9F82958-5220-6641-8CE6-17DC370B0274}" type="pres">
      <dgm:prSet presAssocID="{C6EEC12A-5DB0-2645-96EC-B3114220F393}" presName="composite" presStyleCnt="0"/>
      <dgm:spPr/>
    </dgm:pt>
    <dgm:pt modelId="{5DE7AA65-F46C-544F-AB6D-0834BAA35E29}" type="pres">
      <dgm:prSet presAssocID="{C6EEC12A-5DB0-2645-96EC-B3114220F393}" presName="imgShp" presStyleLbl="fgImgPlace1" presStyleIdx="5" presStyleCnt="8"/>
      <dgm:spPr/>
    </dgm:pt>
    <dgm:pt modelId="{322859F9-844F-A24A-B751-7E33B1B3DCA3}" type="pres">
      <dgm:prSet presAssocID="{C6EEC12A-5DB0-2645-96EC-B3114220F393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CBEA2-BA2B-F940-BF95-CB3B6222A91F}" type="pres">
      <dgm:prSet presAssocID="{B2FA0D4E-CA56-774B-B8B1-2EEB639C2ADA}" presName="spacing" presStyleCnt="0"/>
      <dgm:spPr/>
    </dgm:pt>
    <dgm:pt modelId="{6B780777-2118-6C41-B712-6ED714FAD666}" type="pres">
      <dgm:prSet presAssocID="{888BC2DC-3D30-B549-8D6E-DE0DB0DC1770}" presName="composite" presStyleCnt="0"/>
      <dgm:spPr/>
    </dgm:pt>
    <dgm:pt modelId="{44D8C06D-BEFE-4D42-9278-6A605D7975DF}" type="pres">
      <dgm:prSet presAssocID="{888BC2DC-3D30-B549-8D6E-DE0DB0DC1770}" presName="imgShp" presStyleLbl="fgImgPlace1" presStyleIdx="6" presStyleCnt="8"/>
      <dgm:spPr/>
    </dgm:pt>
    <dgm:pt modelId="{B116BDA3-B2B2-B442-94A0-B12469286FDD}" type="pres">
      <dgm:prSet presAssocID="{888BC2DC-3D30-B549-8D6E-DE0DB0DC1770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686A2-85B7-9443-A8F9-9171ED7ED22C}" type="pres">
      <dgm:prSet presAssocID="{59690717-21F4-B446-B990-F6DDC91F3550}" presName="spacing" presStyleCnt="0"/>
      <dgm:spPr/>
    </dgm:pt>
    <dgm:pt modelId="{0F6DA473-C698-8B4C-B311-A1424B249B5A}" type="pres">
      <dgm:prSet presAssocID="{7ECF1CE5-AF5C-B240-9A42-8E87B10F0419}" presName="composite" presStyleCnt="0"/>
      <dgm:spPr/>
    </dgm:pt>
    <dgm:pt modelId="{0AF7949E-ABA2-9642-B32A-256CC00D3EC4}" type="pres">
      <dgm:prSet presAssocID="{7ECF1CE5-AF5C-B240-9A42-8E87B10F0419}" presName="imgShp" presStyleLbl="fgImgPlace1" presStyleIdx="7" presStyleCnt="8"/>
      <dgm:spPr/>
    </dgm:pt>
    <dgm:pt modelId="{B477FC54-1199-F048-AD1B-86ECCECF4A41}" type="pres">
      <dgm:prSet presAssocID="{7ECF1CE5-AF5C-B240-9A42-8E87B10F0419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E1DEAA-E8EC-F44D-9FC4-D375F50401E0}" type="presOf" srcId="{F1BAC2CF-70AE-6649-81EC-78C242344EAE}" destId="{DF04A0BA-147C-0143-9E09-ECFC4346CD2E}" srcOrd="0" destOrd="0" presId="urn:microsoft.com/office/officeart/2005/8/layout/vList3"/>
    <dgm:cxn modelId="{BBB45BE8-8EC5-084A-9DA3-34232FE831A2}" type="presOf" srcId="{82D61828-9908-EF40-BDB4-973ED6E3C77B}" destId="{605CB712-ED2D-B343-8792-89B0793C4261}" srcOrd="0" destOrd="0" presId="urn:microsoft.com/office/officeart/2005/8/layout/vList3"/>
    <dgm:cxn modelId="{95B6CCBE-2D3F-5C45-A2B9-2A0859CB8D05}" srcId="{82D61828-9908-EF40-BDB4-973ED6E3C77B}" destId="{F1BAC2CF-70AE-6649-81EC-78C242344EAE}" srcOrd="3" destOrd="0" parTransId="{AE3A4A00-0385-7944-8B94-683EA57E901B}" sibTransId="{4EC6664D-9ADD-5E40-B427-FFDEE6E23CAA}"/>
    <dgm:cxn modelId="{D335599F-83D3-0945-ADD7-60D0B2853B21}" srcId="{82D61828-9908-EF40-BDB4-973ED6E3C77B}" destId="{7ECF1CE5-AF5C-B240-9A42-8E87B10F0419}" srcOrd="7" destOrd="0" parTransId="{19A40133-30B3-CE4C-B280-DDF46574C11E}" sibTransId="{21C405C5-F335-2B4A-A361-12B67E0C084A}"/>
    <dgm:cxn modelId="{3EDCDCC4-FB37-9740-B10F-8935AB764C7A}" type="presOf" srcId="{BC4314DE-C28E-694F-B738-217CBF6F581E}" destId="{0505B61D-2C8F-7742-A39D-F29D03A79312}" srcOrd="0" destOrd="0" presId="urn:microsoft.com/office/officeart/2005/8/layout/vList3"/>
    <dgm:cxn modelId="{1D6DFCE3-0AC2-1F49-8A4F-CF07A032EF9C}" srcId="{82D61828-9908-EF40-BDB4-973ED6E3C77B}" destId="{4675A22A-72A7-0849-8EC2-903CD6BE4266}" srcOrd="4" destOrd="0" parTransId="{AAAD390E-3BC8-5E42-A2E6-B4D90EFAB167}" sibTransId="{F2BD1CE7-2255-024E-A003-64B0E3B62EBB}"/>
    <dgm:cxn modelId="{5514D0B6-3CD2-4B47-9C50-2F475F350D79}" type="presOf" srcId="{C6EEC12A-5DB0-2645-96EC-B3114220F393}" destId="{322859F9-844F-A24A-B751-7E33B1B3DCA3}" srcOrd="0" destOrd="0" presId="urn:microsoft.com/office/officeart/2005/8/layout/vList3"/>
    <dgm:cxn modelId="{05BD86E0-A674-B649-BFE0-6E662D52195C}" type="presOf" srcId="{7ECF1CE5-AF5C-B240-9A42-8E87B10F0419}" destId="{B477FC54-1199-F048-AD1B-86ECCECF4A41}" srcOrd="0" destOrd="0" presId="urn:microsoft.com/office/officeart/2005/8/layout/vList3"/>
    <dgm:cxn modelId="{D10C2963-3934-FC45-B597-8883C111DD2E}" type="presOf" srcId="{FB671557-ED57-714A-8AA9-35A0499A4949}" destId="{AD0D3E22-122B-2942-B41B-AA1BFEAEB8BC}" srcOrd="0" destOrd="0" presId="urn:microsoft.com/office/officeart/2005/8/layout/vList3"/>
    <dgm:cxn modelId="{9525D82D-1C86-A14B-8A1C-874522618DD5}" type="presOf" srcId="{888BC2DC-3D30-B549-8D6E-DE0DB0DC1770}" destId="{B116BDA3-B2B2-B442-94A0-B12469286FDD}" srcOrd="0" destOrd="0" presId="urn:microsoft.com/office/officeart/2005/8/layout/vList3"/>
    <dgm:cxn modelId="{FD3C1432-2C27-814B-803C-62E28FA7D4A6}" srcId="{82D61828-9908-EF40-BDB4-973ED6E3C77B}" destId="{FB671557-ED57-714A-8AA9-35A0499A4949}" srcOrd="0" destOrd="0" parTransId="{3B21F116-7CB2-6B4A-8833-0D9ED9A8179B}" sibTransId="{28EBED0C-29EA-3E48-AFA7-A93F649DB8C0}"/>
    <dgm:cxn modelId="{F72F2C6A-748C-D040-833E-4E188E795367}" srcId="{82D61828-9908-EF40-BDB4-973ED6E3C77B}" destId="{D3AE72E7-4EA0-8544-B034-00D191D3E010}" srcOrd="2" destOrd="0" parTransId="{33183D7E-B1B0-504A-923F-A28E2ED786FA}" sibTransId="{03A7EEF8-4945-CE40-984C-3CDD1EE3488F}"/>
    <dgm:cxn modelId="{C685E1CE-8249-5C49-935B-0268EB110869}" srcId="{82D61828-9908-EF40-BDB4-973ED6E3C77B}" destId="{888BC2DC-3D30-B549-8D6E-DE0DB0DC1770}" srcOrd="6" destOrd="0" parTransId="{E428A6E8-1C54-6141-B499-3344511E9B47}" sibTransId="{59690717-21F4-B446-B990-F6DDC91F3550}"/>
    <dgm:cxn modelId="{A698FC0F-539A-B042-9199-BD005393BB5C}" srcId="{82D61828-9908-EF40-BDB4-973ED6E3C77B}" destId="{C6EEC12A-5DB0-2645-96EC-B3114220F393}" srcOrd="5" destOrd="0" parTransId="{5C8C3242-BE29-5544-AEE7-2B884CE01363}" sibTransId="{B2FA0D4E-CA56-774B-B8B1-2EEB639C2ADA}"/>
    <dgm:cxn modelId="{DFF0A4F4-9E9A-FC44-8FF3-C716591944A7}" srcId="{82D61828-9908-EF40-BDB4-973ED6E3C77B}" destId="{BC4314DE-C28E-694F-B738-217CBF6F581E}" srcOrd="1" destOrd="0" parTransId="{B37CA7BE-F909-4342-80FB-80BFB0EFBD86}" sibTransId="{395935A9-64FA-7142-A452-A251FDD37BE5}"/>
    <dgm:cxn modelId="{9AA35D4A-8670-AE48-BFEB-F41D9387AE5A}" type="presOf" srcId="{D3AE72E7-4EA0-8544-B034-00D191D3E010}" destId="{4B0E84C0-300D-9B4A-8EAF-1CE3956CD80C}" srcOrd="0" destOrd="0" presId="urn:microsoft.com/office/officeart/2005/8/layout/vList3"/>
    <dgm:cxn modelId="{98C4206A-B7CB-CC41-BF56-C8A67D19B8A4}" type="presOf" srcId="{4675A22A-72A7-0849-8EC2-903CD6BE4266}" destId="{7F4581D2-F370-2947-A14D-F2E8C38C7056}" srcOrd="0" destOrd="0" presId="urn:microsoft.com/office/officeart/2005/8/layout/vList3"/>
    <dgm:cxn modelId="{4A0682DB-FC1E-2A44-84EE-45170FE2EDC4}" type="presParOf" srcId="{605CB712-ED2D-B343-8792-89B0793C4261}" destId="{237F325B-4881-CC44-82C4-65C730DB5A64}" srcOrd="0" destOrd="0" presId="urn:microsoft.com/office/officeart/2005/8/layout/vList3"/>
    <dgm:cxn modelId="{4F258C88-0862-AC45-9143-76E7F4CF5E5E}" type="presParOf" srcId="{237F325B-4881-CC44-82C4-65C730DB5A64}" destId="{2E42F397-0B3F-FB40-BA6C-03B477B7743C}" srcOrd="0" destOrd="0" presId="urn:microsoft.com/office/officeart/2005/8/layout/vList3"/>
    <dgm:cxn modelId="{98D8FEAE-01AA-5246-A209-2729E48CF1ED}" type="presParOf" srcId="{237F325B-4881-CC44-82C4-65C730DB5A64}" destId="{AD0D3E22-122B-2942-B41B-AA1BFEAEB8BC}" srcOrd="1" destOrd="0" presId="urn:microsoft.com/office/officeart/2005/8/layout/vList3"/>
    <dgm:cxn modelId="{1E4380A6-426A-584F-B277-79362424854E}" type="presParOf" srcId="{605CB712-ED2D-B343-8792-89B0793C4261}" destId="{4B853372-EBA5-C947-9786-69A82969E3D5}" srcOrd="1" destOrd="0" presId="urn:microsoft.com/office/officeart/2005/8/layout/vList3"/>
    <dgm:cxn modelId="{F66B2102-7069-0E46-BCD8-45F990BF53F5}" type="presParOf" srcId="{605CB712-ED2D-B343-8792-89B0793C4261}" destId="{1B3B3B2C-FAFA-B34E-B01E-DE267E91836F}" srcOrd="2" destOrd="0" presId="urn:microsoft.com/office/officeart/2005/8/layout/vList3"/>
    <dgm:cxn modelId="{4CC8448A-ABA7-1546-9D01-9892F60586B9}" type="presParOf" srcId="{1B3B3B2C-FAFA-B34E-B01E-DE267E91836F}" destId="{CCB4CC19-8885-B04E-A281-C63722FBC83F}" srcOrd="0" destOrd="0" presId="urn:microsoft.com/office/officeart/2005/8/layout/vList3"/>
    <dgm:cxn modelId="{046D59BF-4E51-A54A-9A1B-70EF71083C4B}" type="presParOf" srcId="{1B3B3B2C-FAFA-B34E-B01E-DE267E91836F}" destId="{0505B61D-2C8F-7742-A39D-F29D03A79312}" srcOrd="1" destOrd="0" presId="urn:microsoft.com/office/officeart/2005/8/layout/vList3"/>
    <dgm:cxn modelId="{4E0E37E6-13CE-FB4D-96C2-2C49D9B4DCF8}" type="presParOf" srcId="{605CB712-ED2D-B343-8792-89B0793C4261}" destId="{A340EE69-3B76-C34A-8DAF-02F9573FB382}" srcOrd="3" destOrd="0" presId="urn:microsoft.com/office/officeart/2005/8/layout/vList3"/>
    <dgm:cxn modelId="{832EFBA0-4E65-9A43-8E45-A842447E6AB7}" type="presParOf" srcId="{605CB712-ED2D-B343-8792-89B0793C4261}" destId="{64D49584-0DA0-374D-826A-3A5E84B2191A}" srcOrd="4" destOrd="0" presId="urn:microsoft.com/office/officeart/2005/8/layout/vList3"/>
    <dgm:cxn modelId="{4479D1E7-D531-7947-BD8A-4307AF3A308E}" type="presParOf" srcId="{64D49584-0DA0-374D-826A-3A5E84B2191A}" destId="{FD27870A-1AC6-4748-B1C6-CFE4D2A218FA}" srcOrd="0" destOrd="0" presId="urn:microsoft.com/office/officeart/2005/8/layout/vList3"/>
    <dgm:cxn modelId="{9F249EFE-5431-2E4F-A3B8-92BD1A2BD1DB}" type="presParOf" srcId="{64D49584-0DA0-374D-826A-3A5E84B2191A}" destId="{4B0E84C0-300D-9B4A-8EAF-1CE3956CD80C}" srcOrd="1" destOrd="0" presId="urn:microsoft.com/office/officeart/2005/8/layout/vList3"/>
    <dgm:cxn modelId="{4E288DD5-2B63-7C48-BB25-40BB2E5B2909}" type="presParOf" srcId="{605CB712-ED2D-B343-8792-89B0793C4261}" destId="{235BC0B2-BD1A-8A40-87B5-959A0A6314B5}" srcOrd="5" destOrd="0" presId="urn:microsoft.com/office/officeart/2005/8/layout/vList3"/>
    <dgm:cxn modelId="{4817F358-E8B2-C944-B24B-18A4AB3B5F40}" type="presParOf" srcId="{605CB712-ED2D-B343-8792-89B0793C4261}" destId="{85125921-743C-3E4B-AB37-29BB57F0A617}" srcOrd="6" destOrd="0" presId="urn:microsoft.com/office/officeart/2005/8/layout/vList3"/>
    <dgm:cxn modelId="{337928BE-7C53-C64E-B498-72DD09E62269}" type="presParOf" srcId="{85125921-743C-3E4B-AB37-29BB57F0A617}" destId="{01F42649-8334-A54D-874C-CE9AEAEC3ADF}" srcOrd="0" destOrd="0" presId="urn:microsoft.com/office/officeart/2005/8/layout/vList3"/>
    <dgm:cxn modelId="{25F609E2-373F-DD41-86AB-10E518E59C6D}" type="presParOf" srcId="{85125921-743C-3E4B-AB37-29BB57F0A617}" destId="{DF04A0BA-147C-0143-9E09-ECFC4346CD2E}" srcOrd="1" destOrd="0" presId="urn:microsoft.com/office/officeart/2005/8/layout/vList3"/>
    <dgm:cxn modelId="{E14AA52E-9D4E-5D41-8A8C-58DA0CB41E9D}" type="presParOf" srcId="{605CB712-ED2D-B343-8792-89B0793C4261}" destId="{34D9089A-B70A-8944-B64F-298F0ACDED15}" srcOrd="7" destOrd="0" presId="urn:microsoft.com/office/officeart/2005/8/layout/vList3"/>
    <dgm:cxn modelId="{CC3EA61E-CBD5-1643-B798-345C467D130F}" type="presParOf" srcId="{605CB712-ED2D-B343-8792-89B0793C4261}" destId="{27B2BF6B-020B-0B4B-A7E5-8A6778FF04D0}" srcOrd="8" destOrd="0" presId="urn:microsoft.com/office/officeart/2005/8/layout/vList3"/>
    <dgm:cxn modelId="{E5BD1F30-1FED-3042-B6F6-4FD0458A8DFF}" type="presParOf" srcId="{27B2BF6B-020B-0B4B-A7E5-8A6778FF04D0}" destId="{C37F5EDA-6642-894B-9B73-0C63B5E26627}" srcOrd="0" destOrd="0" presId="urn:microsoft.com/office/officeart/2005/8/layout/vList3"/>
    <dgm:cxn modelId="{8C2EE304-3AAA-1241-A07C-8F62B49510E7}" type="presParOf" srcId="{27B2BF6B-020B-0B4B-A7E5-8A6778FF04D0}" destId="{7F4581D2-F370-2947-A14D-F2E8C38C7056}" srcOrd="1" destOrd="0" presId="urn:microsoft.com/office/officeart/2005/8/layout/vList3"/>
    <dgm:cxn modelId="{78C8B387-900A-4740-8528-500D50E908AD}" type="presParOf" srcId="{605CB712-ED2D-B343-8792-89B0793C4261}" destId="{E18A2F4A-A1AE-DA43-8040-32D438AAE497}" srcOrd="9" destOrd="0" presId="urn:microsoft.com/office/officeart/2005/8/layout/vList3"/>
    <dgm:cxn modelId="{1540382C-E0FE-BE4A-905D-42602F261A98}" type="presParOf" srcId="{605CB712-ED2D-B343-8792-89B0793C4261}" destId="{D9F82958-5220-6641-8CE6-17DC370B0274}" srcOrd="10" destOrd="0" presId="urn:microsoft.com/office/officeart/2005/8/layout/vList3"/>
    <dgm:cxn modelId="{149FF9AC-AB5A-414B-BC08-425CF07949D6}" type="presParOf" srcId="{D9F82958-5220-6641-8CE6-17DC370B0274}" destId="{5DE7AA65-F46C-544F-AB6D-0834BAA35E29}" srcOrd="0" destOrd="0" presId="urn:microsoft.com/office/officeart/2005/8/layout/vList3"/>
    <dgm:cxn modelId="{53ADD850-5461-D644-B477-9CE4ADD55CA3}" type="presParOf" srcId="{D9F82958-5220-6641-8CE6-17DC370B0274}" destId="{322859F9-844F-A24A-B751-7E33B1B3DCA3}" srcOrd="1" destOrd="0" presId="urn:microsoft.com/office/officeart/2005/8/layout/vList3"/>
    <dgm:cxn modelId="{83D3177A-DF6F-C34B-A5ED-C1DF34EF280B}" type="presParOf" srcId="{605CB712-ED2D-B343-8792-89B0793C4261}" destId="{A51CBEA2-BA2B-F940-BF95-CB3B6222A91F}" srcOrd="11" destOrd="0" presId="urn:microsoft.com/office/officeart/2005/8/layout/vList3"/>
    <dgm:cxn modelId="{779D6B87-9C01-E442-917A-6681DBE27283}" type="presParOf" srcId="{605CB712-ED2D-B343-8792-89B0793C4261}" destId="{6B780777-2118-6C41-B712-6ED714FAD666}" srcOrd="12" destOrd="0" presId="urn:microsoft.com/office/officeart/2005/8/layout/vList3"/>
    <dgm:cxn modelId="{BAB5B32C-46C6-1B47-BDD3-BE5D9A4DA10F}" type="presParOf" srcId="{6B780777-2118-6C41-B712-6ED714FAD666}" destId="{44D8C06D-BEFE-4D42-9278-6A605D7975DF}" srcOrd="0" destOrd="0" presId="urn:microsoft.com/office/officeart/2005/8/layout/vList3"/>
    <dgm:cxn modelId="{897021FA-5950-5540-879D-DC9F610FE835}" type="presParOf" srcId="{6B780777-2118-6C41-B712-6ED714FAD666}" destId="{B116BDA3-B2B2-B442-94A0-B12469286FDD}" srcOrd="1" destOrd="0" presId="urn:microsoft.com/office/officeart/2005/8/layout/vList3"/>
    <dgm:cxn modelId="{23E2C162-1DA3-DF49-9FC1-DC704ED25376}" type="presParOf" srcId="{605CB712-ED2D-B343-8792-89B0793C4261}" destId="{E85686A2-85B7-9443-A8F9-9171ED7ED22C}" srcOrd="13" destOrd="0" presId="urn:microsoft.com/office/officeart/2005/8/layout/vList3"/>
    <dgm:cxn modelId="{0F2CD74B-9BA2-E546-9A33-CA5E255437C9}" type="presParOf" srcId="{605CB712-ED2D-B343-8792-89B0793C4261}" destId="{0F6DA473-C698-8B4C-B311-A1424B249B5A}" srcOrd="14" destOrd="0" presId="urn:microsoft.com/office/officeart/2005/8/layout/vList3"/>
    <dgm:cxn modelId="{253F86F2-432D-3945-8312-7CEC35C12393}" type="presParOf" srcId="{0F6DA473-C698-8B4C-B311-A1424B249B5A}" destId="{0AF7949E-ABA2-9642-B32A-256CC00D3EC4}" srcOrd="0" destOrd="0" presId="urn:microsoft.com/office/officeart/2005/8/layout/vList3"/>
    <dgm:cxn modelId="{F317779D-5C4E-454A-9AD3-6D4EE6DE4960}" type="presParOf" srcId="{0F6DA473-C698-8B4C-B311-A1424B249B5A}" destId="{B477FC54-1199-F048-AD1B-86ECCECF4A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F2CF19-C884-5F4B-9C9F-53C45A8A567B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56A573-52AD-F242-9364-A039282352F7}">
      <dgm:prSet phldrT="[Text]"/>
      <dgm:spPr/>
      <dgm:t>
        <a:bodyPr/>
        <a:lstStyle/>
        <a:p>
          <a:r>
            <a:rPr lang="en-US" dirty="0" smtClean="0"/>
            <a:t>Searching user/location</a:t>
          </a:r>
          <a:endParaRPr lang="en-US" dirty="0"/>
        </a:p>
      </dgm:t>
    </dgm:pt>
    <dgm:pt modelId="{A8C5274E-32FE-6047-A190-5AFC536B7880}" type="parTrans" cxnId="{84BA091B-5931-EC43-94C3-0D22FCDAAF6C}">
      <dgm:prSet/>
      <dgm:spPr/>
      <dgm:t>
        <a:bodyPr/>
        <a:lstStyle/>
        <a:p>
          <a:endParaRPr lang="en-US"/>
        </a:p>
      </dgm:t>
    </dgm:pt>
    <dgm:pt modelId="{58968C1C-2797-ED45-A677-27458C381457}" type="sibTrans" cxnId="{84BA091B-5931-EC43-94C3-0D22FCDAAF6C}">
      <dgm:prSet/>
      <dgm:spPr/>
      <dgm:t>
        <a:bodyPr/>
        <a:lstStyle/>
        <a:p>
          <a:endParaRPr lang="en-US"/>
        </a:p>
      </dgm:t>
    </dgm:pt>
    <dgm:pt modelId="{192E355B-F945-7A45-9FDC-ABEA28EFFCB5}">
      <dgm:prSet phldrT="[Text]"/>
      <dgm:spPr/>
      <dgm:t>
        <a:bodyPr/>
        <a:lstStyle/>
        <a:p>
          <a:r>
            <a:rPr lang="en-US" dirty="0" smtClean="0">
              <a:solidFill>
                <a:srgbClr val="FF6600"/>
              </a:solidFill>
            </a:rPr>
            <a:t>Recommendation (User rating/Trending)</a:t>
          </a:r>
          <a:endParaRPr lang="en-US" dirty="0">
            <a:solidFill>
              <a:srgbClr val="FF6600"/>
            </a:solidFill>
          </a:endParaRPr>
        </a:p>
      </dgm:t>
    </dgm:pt>
    <dgm:pt modelId="{7E521AEF-7360-2042-B7B6-63256B44D30F}" type="parTrans" cxnId="{AAEAB7C5-4C4C-9343-B47A-D5A83FF2B64A}">
      <dgm:prSet/>
      <dgm:spPr/>
      <dgm:t>
        <a:bodyPr/>
        <a:lstStyle/>
        <a:p>
          <a:endParaRPr lang="en-US"/>
        </a:p>
      </dgm:t>
    </dgm:pt>
    <dgm:pt modelId="{1897BA63-ABE7-DB44-92BA-ADCED711FA0C}" type="sibTrans" cxnId="{AAEAB7C5-4C4C-9343-B47A-D5A83FF2B64A}">
      <dgm:prSet/>
      <dgm:spPr/>
      <dgm:t>
        <a:bodyPr/>
        <a:lstStyle/>
        <a:p>
          <a:endParaRPr lang="en-US"/>
        </a:p>
      </dgm:t>
    </dgm:pt>
    <dgm:pt modelId="{F8FC2373-3EFA-9045-8A9E-D9AA01FE2971}">
      <dgm:prSet phldrT="[Text]"/>
      <dgm:spPr/>
      <dgm:t>
        <a:bodyPr/>
        <a:lstStyle/>
        <a:p>
          <a:r>
            <a:rPr lang="en-US" dirty="0" smtClean="0"/>
            <a:t>Survey (Location)</a:t>
          </a:r>
          <a:endParaRPr lang="en-US" dirty="0"/>
        </a:p>
      </dgm:t>
    </dgm:pt>
    <dgm:pt modelId="{006E04D5-79AD-024C-9C19-80470D91F58B}" type="parTrans" cxnId="{99309262-4D0C-544E-900F-4F14C4B947BA}">
      <dgm:prSet/>
      <dgm:spPr/>
      <dgm:t>
        <a:bodyPr/>
        <a:lstStyle/>
        <a:p>
          <a:endParaRPr lang="en-US"/>
        </a:p>
      </dgm:t>
    </dgm:pt>
    <dgm:pt modelId="{9E543DB8-DC5A-624E-AE00-6599EF34BA41}" type="sibTrans" cxnId="{99309262-4D0C-544E-900F-4F14C4B947BA}">
      <dgm:prSet/>
      <dgm:spPr/>
      <dgm:t>
        <a:bodyPr/>
        <a:lstStyle/>
        <a:p>
          <a:endParaRPr lang="en-US"/>
        </a:p>
      </dgm:t>
    </dgm:pt>
    <dgm:pt modelId="{52126017-C449-1946-830B-B860F602D13F}">
      <dgm:prSet phldrT="[Text]"/>
      <dgm:spPr/>
      <dgm:t>
        <a:bodyPr/>
        <a:lstStyle/>
        <a:p>
          <a:r>
            <a:rPr lang="en-US" dirty="0" smtClean="0"/>
            <a:t>User Management</a:t>
          </a:r>
          <a:endParaRPr lang="en-US" dirty="0"/>
        </a:p>
      </dgm:t>
    </dgm:pt>
    <dgm:pt modelId="{38F925DE-26B6-D34E-A416-A8AB719C09AB}" type="parTrans" cxnId="{B674C068-57C4-204D-B387-FB6A215CF68B}">
      <dgm:prSet/>
      <dgm:spPr/>
      <dgm:t>
        <a:bodyPr/>
        <a:lstStyle/>
        <a:p>
          <a:endParaRPr lang="en-US"/>
        </a:p>
      </dgm:t>
    </dgm:pt>
    <dgm:pt modelId="{B2DD0CA4-1AF3-E94D-AED3-52D221CF8BE8}" type="sibTrans" cxnId="{B674C068-57C4-204D-B387-FB6A215CF68B}">
      <dgm:prSet/>
      <dgm:spPr/>
      <dgm:t>
        <a:bodyPr/>
        <a:lstStyle/>
        <a:p>
          <a:endParaRPr lang="en-US"/>
        </a:p>
      </dgm:t>
    </dgm:pt>
    <dgm:pt modelId="{2368798C-1477-414F-BAA5-E2154272652E}">
      <dgm:prSet phldrT="[Text]"/>
      <dgm:spPr/>
      <dgm:t>
        <a:bodyPr/>
        <a:lstStyle/>
        <a:p>
          <a:r>
            <a:rPr lang="en-US" dirty="0" smtClean="0"/>
            <a:t>Place/Location Management</a:t>
          </a:r>
          <a:endParaRPr lang="en-US" dirty="0"/>
        </a:p>
      </dgm:t>
    </dgm:pt>
    <dgm:pt modelId="{1AD41280-06A7-E14E-A817-F447A7B47977}" type="parTrans" cxnId="{864A6939-FD2B-714C-8D90-4BD2F7C64A4B}">
      <dgm:prSet/>
      <dgm:spPr/>
      <dgm:t>
        <a:bodyPr/>
        <a:lstStyle/>
        <a:p>
          <a:endParaRPr lang="en-US"/>
        </a:p>
      </dgm:t>
    </dgm:pt>
    <dgm:pt modelId="{7954D255-3209-3A45-85BC-32C92D41A1BB}" type="sibTrans" cxnId="{864A6939-FD2B-714C-8D90-4BD2F7C64A4B}">
      <dgm:prSet/>
      <dgm:spPr/>
      <dgm:t>
        <a:bodyPr/>
        <a:lstStyle/>
        <a:p>
          <a:endParaRPr lang="en-US"/>
        </a:p>
      </dgm:t>
    </dgm:pt>
    <dgm:pt modelId="{92E7636A-105B-1C4F-9FFE-2A0BBC104721}">
      <dgm:prSet phldrT="[Text]"/>
      <dgm:spPr/>
      <dgm:t>
        <a:bodyPr/>
        <a:lstStyle/>
        <a:p>
          <a:r>
            <a:rPr lang="en-US" dirty="0" smtClean="0"/>
            <a:t>Statistic</a:t>
          </a:r>
          <a:endParaRPr lang="en-US" dirty="0"/>
        </a:p>
      </dgm:t>
    </dgm:pt>
    <dgm:pt modelId="{3DCEF52A-34FB-3B41-B416-48CDAC57078D}" type="parTrans" cxnId="{028D4E84-E38D-4F47-9665-DE1D32426CC7}">
      <dgm:prSet/>
      <dgm:spPr/>
      <dgm:t>
        <a:bodyPr/>
        <a:lstStyle/>
        <a:p>
          <a:endParaRPr lang="en-US"/>
        </a:p>
      </dgm:t>
    </dgm:pt>
    <dgm:pt modelId="{10E7E539-0460-0A4F-864B-B47ACB67079F}" type="sibTrans" cxnId="{028D4E84-E38D-4F47-9665-DE1D32426CC7}">
      <dgm:prSet/>
      <dgm:spPr/>
      <dgm:t>
        <a:bodyPr/>
        <a:lstStyle/>
        <a:p>
          <a:endParaRPr lang="en-US"/>
        </a:p>
      </dgm:t>
    </dgm:pt>
    <dgm:pt modelId="{35ECDC91-AFA2-4B44-9CCA-F1419FABC791}" type="pres">
      <dgm:prSet presAssocID="{15F2CF19-C884-5F4B-9C9F-53C45A8A56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740914-0871-0C44-9CB8-F9EA5BDFA1B8}" type="pres">
      <dgm:prSet presAssocID="{15F2CF19-C884-5F4B-9C9F-53C45A8A567B}" presName="Name1" presStyleCnt="0"/>
      <dgm:spPr/>
    </dgm:pt>
    <dgm:pt modelId="{17F4F58B-31D3-3D45-8ECE-690CAE54963E}" type="pres">
      <dgm:prSet presAssocID="{15F2CF19-C884-5F4B-9C9F-53C45A8A567B}" presName="cycle" presStyleCnt="0"/>
      <dgm:spPr/>
    </dgm:pt>
    <dgm:pt modelId="{232760A3-95B2-9A4F-9ABB-323E6C274255}" type="pres">
      <dgm:prSet presAssocID="{15F2CF19-C884-5F4B-9C9F-53C45A8A567B}" presName="srcNode" presStyleLbl="node1" presStyleIdx="0" presStyleCnt="6"/>
      <dgm:spPr/>
    </dgm:pt>
    <dgm:pt modelId="{E3B7F192-51AC-1441-9373-5236CD06A0EB}" type="pres">
      <dgm:prSet presAssocID="{15F2CF19-C884-5F4B-9C9F-53C45A8A567B}" presName="conn" presStyleLbl="parChTrans1D2" presStyleIdx="0" presStyleCnt="1"/>
      <dgm:spPr/>
      <dgm:t>
        <a:bodyPr/>
        <a:lstStyle/>
        <a:p>
          <a:endParaRPr lang="en-US"/>
        </a:p>
      </dgm:t>
    </dgm:pt>
    <dgm:pt modelId="{7C3864EE-AFAF-FE4B-8305-90C33B21F66D}" type="pres">
      <dgm:prSet presAssocID="{15F2CF19-C884-5F4B-9C9F-53C45A8A567B}" presName="extraNode" presStyleLbl="node1" presStyleIdx="0" presStyleCnt="6"/>
      <dgm:spPr/>
    </dgm:pt>
    <dgm:pt modelId="{31A29CB0-4E5A-084B-A1A7-326198C948D4}" type="pres">
      <dgm:prSet presAssocID="{15F2CF19-C884-5F4B-9C9F-53C45A8A567B}" presName="dstNode" presStyleLbl="node1" presStyleIdx="0" presStyleCnt="6"/>
      <dgm:spPr/>
    </dgm:pt>
    <dgm:pt modelId="{B0E69FC2-284B-5C47-9523-B90E33D3F253}" type="pres">
      <dgm:prSet presAssocID="{2656A573-52AD-F242-9364-A039282352F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45459-EFD1-774A-B33D-051B8F73BEB6}" type="pres">
      <dgm:prSet presAssocID="{2656A573-52AD-F242-9364-A039282352F7}" presName="accent_1" presStyleCnt="0"/>
      <dgm:spPr/>
    </dgm:pt>
    <dgm:pt modelId="{BD794EC6-54C5-444E-A735-6AF6E363862A}" type="pres">
      <dgm:prSet presAssocID="{2656A573-52AD-F242-9364-A039282352F7}" presName="accentRepeatNode" presStyleLbl="solidFgAcc1" presStyleIdx="0" presStyleCnt="6"/>
      <dgm:spPr/>
    </dgm:pt>
    <dgm:pt modelId="{BDAD1F1B-B7B6-7F48-908E-7E54A6F598A0}" type="pres">
      <dgm:prSet presAssocID="{192E355B-F945-7A45-9FDC-ABEA28EFFCB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77C6E-D6BD-6D42-B022-0634C3ADF1DB}" type="pres">
      <dgm:prSet presAssocID="{192E355B-F945-7A45-9FDC-ABEA28EFFCB5}" presName="accent_2" presStyleCnt="0"/>
      <dgm:spPr/>
    </dgm:pt>
    <dgm:pt modelId="{F498BE17-AEBE-2F49-ADE7-D80D83BF5C04}" type="pres">
      <dgm:prSet presAssocID="{192E355B-F945-7A45-9FDC-ABEA28EFFCB5}" presName="accentRepeatNode" presStyleLbl="solidFgAcc1" presStyleIdx="1" presStyleCnt="6"/>
      <dgm:spPr/>
    </dgm:pt>
    <dgm:pt modelId="{348B63F4-8D55-3D4D-961D-9900D94FE523}" type="pres">
      <dgm:prSet presAssocID="{F8FC2373-3EFA-9045-8A9E-D9AA01FE297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369AD-B5EA-4B4B-A91C-28654D95A59E}" type="pres">
      <dgm:prSet presAssocID="{F8FC2373-3EFA-9045-8A9E-D9AA01FE2971}" presName="accent_3" presStyleCnt="0"/>
      <dgm:spPr/>
    </dgm:pt>
    <dgm:pt modelId="{44995B78-9A68-574C-AC38-BBDC1B994785}" type="pres">
      <dgm:prSet presAssocID="{F8FC2373-3EFA-9045-8A9E-D9AA01FE2971}" presName="accentRepeatNode" presStyleLbl="solidFgAcc1" presStyleIdx="2" presStyleCnt="6"/>
      <dgm:spPr/>
    </dgm:pt>
    <dgm:pt modelId="{E10C2087-F78A-814C-955F-C82977EE0F9D}" type="pres">
      <dgm:prSet presAssocID="{52126017-C449-1946-830B-B860F602D13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444EC-3914-2F47-8738-6E113FDF642B}" type="pres">
      <dgm:prSet presAssocID="{52126017-C449-1946-830B-B860F602D13F}" presName="accent_4" presStyleCnt="0"/>
      <dgm:spPr/>
    </dgm:pt>
    <dgm:pt modelId="{231666F0-1959-C542-B030-167166175751}" type="pres">
      <dgm:prSet presAssocID="{52126017-C449-1946-830B-B860F602D13F}" presName="accentRepeatNode" presStyleLbl="solidFgAcc1" presStyleIdx="3" presStyleCnt="6"/>
      <dgm:spPr/>
    </dgm:pt>
    <dgm:pt modelId="{70267C45-327F-D544-BB84-5D746A4AF7D4}" type="pres">
      <dgm:prSet presAssocID="{2368798C-1477-414F-BAA5-E2154272652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4BA62-CDC8-624F-A955-E9F43C3B90B5}" type="pres">
      <dgm:prSet presAssocID="{2368798C-1477-414F-BAA5-E2154272652E}" presName="accent_5" presStyleCnt="0"/>
      <dgm:spPr/>
    </dgm:pt>
    <dgm:pt modelId="{D957625F-C8C4-C240-87B7-928EEDF71C2D}" type="pres">
      <dgm:prSet presAssocID="{2368798C-1477-414F-BAA5-E2154272652E}" presName="accentRepeatNode" presStyleLbl="solidFgAcc1" presStyleIdx="4" presStyleCnt="6"/>
      <dgm:spPr/>
    </dgm:pt>
    <dgm:pt modelId="{28DD64A3-B68F-464D-A1AE-90C415F71FDE}" type="pres">
      <dgm:prSet presAssocID="{92E7636A-105B-1C4F-9FFE-2A0BBC10472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940C5-A87D-384F-A058-AF9F27474A14}" type="pres">
      <dgm:prSet presAssocID="{92E7636A-105B-1C4F-9FFE-2A0BBC104721}" presName="accent_6" presStyleCnt="0"/>
      <dgm:spPr/>
    </dgm:pt>
    <dgm:pt modelId="{78BEBB65-B23D-C943-B009-3A02EB71FA1B}" type="pres">
      <dgm:prSet presAssocID="{92E7636A-105B-1C4F-9FFE-2A0BBC104721}" presName="accentRepeatNode" presStyleLbl="solidFgAcc1" presStyleIdx="5" presStyleCnt="6"/>
      <dgm:spPr/>
    </dgm:pt>
  </dgm:ptLst>
  <dgm:cxnLst>
    <dgm:cxn modelId="{647F1246-0BAD-3144-BDAB-8DCE30F0D1B7}" type="presOf" srcId="{2368798C-1477-414F-BAA5-E2154272652E}" destId="{70267C45-327F-D544-BB84-5D746A4AF7D4}" srcOrd="0" destOrd="0" presId="urn:microsoft.com/office/officeart/2008/layout/VerticalCurvedList"/>
    <dgm:cxn modelId="{0B3AEC48-0D3D-1746-A56E-EE772FC901FD}" type="presOf" srcId="{15F2CF19-C884-5F4B-9C9F-53C45A8A567B}" destId="{35ECDC91-AFA2-4B44-9CCA-F1419FABC791}" srcOrd="0" destOrd="0" presId="urn:microsoft.com/office/officeart/2008/layout/VerticalCurvedList"/>
    <dgm:cxn modelId="{8A08A3C7-38F6-6E44-8776-B5B32A949E4D}" type="presOf" srcId="{F8FC2373-3EFA-9045-8A9E-D9AA01FE2971}" destId="{348B63F4-8D55-3D4D-961D-9900D94FE523}" srcOrd="0" destOrd="0" presId="urn:microsoft.com/office/officeart/2008/layout/VerticalCurvedList"/>
    <dgm:cxn modelId="{99A77541-4A67-5847-A15C-A44B3CD9AAB5}" type="presOf" srcId="{92E7636A-105B-1C4F-9FFE-2A0BBC104721}" destId="{28DD64A3-B68F-464D-A1AE-90C415F71FDE}" srcOrd="0" destOrd="0" presId="urn:microsoft.com/office/officeart/2008/layout/VerticalCurvedList"/>
    <dgm:cxn modelId="{028D4E84-E38D-4F47-9665-DE1D32426CC7}" srcId="{15F2CF19-C884-5F4B-9C9F-53C45A8A567B}" destId="{92E7636A-105B-1C4F-9FFE-2A0BBC104721}" srcOrd="5" destOrd="0" parTransId="{3DCEF52A-34FB-3B41-B416-48CDAC57078D}" sibTransId="{10E7E539-0460-0A4F-864B-B47ACB67079F}"/>
    <dgm:cxn modelId="{AAEAB7C5-4C4C-9343-B47A-D5A83FF2B64A}" srcId="{15F2CF19-C884-5F4B-9C9F-53C45A8A567B}" destId="{192E355B-F945-7A45-9FDC-ABEA28EFFCB5}" srcOrd="1" destOrd="0" parTransId="{7E521AEF-7360-2042-B7B6-63256B44D30F}" sibTransId="{1897BA63-ABE7-DB44-92BA-ADCED711FA0C}"/>
    <dgm:cxn modelId="{864A6939-FD2B-714C-8D90-4BD2F7C64A4B}" srcId="{15F2CF19-C884-5F4B-9C9F-53C45A8A567B}" destId="{2368798C-1477-414F-BAA5-E2154272652E}" srcOrd="4" destOrd="0" parTransId="{1AD41280-06A7-E14E-A817-F447A7B47977}" sibTransId="{7954D255-3209-3A45-85BC-32C92D41A1BB}"/>
    <dgm:cxn modelId="{961B472F-BEEB-D442-B45B-80F0E462DF91}" type="presOf" srcId="{52126017-C449-1946-830B-B860F602D13F}" destId="{E10C2087-F78A-814C-955F-C82977EE0F9D}" srcOrd="0" destOrd="0" presId="urn:microsoft.com/office/officeart/2008/layout/VerticalCurvedList"/>
    <dgm:cxn modelId="{B674C068-57C4-204D-B387-FB6A215CF68B}" srcId="{15F2CF19-C884-5F4B-9C9F-53C45A8A567B}" destId="{52126017-C449-1946-830B-B860F602D13F}" srcOrd="3" destOrd="0" parTransId="{38F925DE-26B6-D34E-A416-A8AB719C09AB}" sibTransId="{B2DD0CA4-1AF3-E94D-AED3-52D221CF8BE8}"/>
    <dgm:cxn modelId="{99309262-4D0C-544E-900F-4F14C4B947BA}" srcId="{15F2CF19-C884-5F4B-9C9F-53C45A8A567B}" destId="{F8FC2373-3EFA-9045-8A9E-D9AA01FE2971}" srcOrd="2" destOrd="0" parTransId="{006E04D5-79AD-024C-9C19-80470D91F58B}" sibTransId="{9E543DB8-DC5A-624E-AE00-6599EF34BA41}"/>
    <dgm:cxn modelId="{4947C41A-B2E5-1445-A5C5-5C6F41E982A4}" type="presOf" srcId="{2656A573-52AD-F242-9364-A039282352F7}" destId="{B0E69FC2-284B-5C47-9523-B90E33D3F253}" srcOrd="0" destOrd="0" presId="urn:microsoft.com/office/officeart/2008/layout/VerticalCurvedList"/>
    <dgm:cxn modelId="{53C4CD8E-B446-4B48-90CF-C396DDB2BC18}" type="presOf" srcId="{192E355B-F945-7A45-9FDC-ABEA28EFFCB5}" destId="{BDAD1F1B-B7B6-7F48-908E-7E54A6F598A0}" srcOrd="0" destOrd="0" presId="urn:microsoft.com/office/officeart/2008/layout/VerticalCurvedList"/>
    <dgm:cxn modelId="{73405486-2DBC-3345-AEDC-4B3985DC8FE5}" type="presOf" srcId="{58968C1C-2797-ED45-A677-27458C381457}" destId="{E3B7F192-51AC-1441-9373-5236CD06A0EB}" srcOrd="0" destOrd="0" presId="urn:microsoft.com/office/officeart/2008/layout/VerticalCurvedList"/>
    <dgm:cxn modelId="{84BA091B-5931-EC43-94C3-0D22FCDAAF6C}" srcId="{15F2CF19-C884-5F4B-9C9F-53C45A8A567B}" destId="{2656A573-52AD-F242-9364-A039282352F7}" srcOrd="0" destOrd="0" parTransId="{A8C5274E-32FE-6047-A190-5AFC536B7880}" sibTransId="{58968C1C-2797-ED45-A677-27458C381457}"/>
    <dgm:cxn modelId="{ED900E8E-5D44-BA44-B980-CF47DF29DED6}" type="presParOf" srcId="{35ECDC91-AFA2-4B44-9CCA-F1419FABC791}" destId="{03740914-0871-0C44-9CB8-F9EA5BDFA1B8}" srcOrd="0" destOrd="0" presId="urn:microsoft.com/office/officeart/2008/layout/VerticalCurvedList"/>
    <dgm:cxn modelId="{E8AAC275-9635-3E44-B194-0B4560D56ED5}" type="presParOf" srcId="{03740914-0871-0C44-9CB8-F9EA5BDFA1B8}" destId="{17F4F58B-31D3-3D45-8ECE-690CAE54963E}" srcOrd="0" destOrd="0" presId="urn:microsoft.com/office/officeart/2008/layout/VerticalCurvedList"/>
    <dgm:cxn modelId="{4755407C-90D3-0E46-A350-129B900D1523}" type="presParOf" srcId="{17F4F58B-31D3-3D45-8ECE-690CAE54963E}" destId="{232760A3-95B2-9A4F-9ABB-323E6C274255}" srcOrd="0" destOrd="0" presId="urn:microsoft.com/office/officeart/2008/layout/VerticalCurvedList"/>
    <dgm:cxn modelId="{E95E12CA-4E69-634F-89B4-EE3601E550B3}" type="presParOf" srcId="{17F4F58B-31D3-3D45-8ECE-690CAE54963E}" destId="{E3B7F192-51AC-1441-9373-5236CD06A0EB}" srcOrd="1" destOrd="0" presId="urn:microsoft.com/office/officeart/2008/layout/VerticalCurvedList"/>
    <dgm:cxn modelId="{FEBC9A8F-C6BC-694C-87F4-70181A33A07F}" type="presParOf" srcId="{17F4F58B-31D3-3D45-8ECE-690CAE54963E}" destId="{7C3864EE-AFAF-FE4B-8305-90C33B21F66D}" srcOrd="2" destOrd="0" presId="urn:microsoft.com/office/officeart/2008/layout/VerticalCurvedList"/>
    <dgm:cxn modelId="{27E28497-19AF-3143-95BC-E9B6D7D28AA4}" type="presParOf" srcId="{17F4F58B-31D3-3D45-8ECE-690CAE54963E}" destId="{31A29CB0-4E5A-084B-A1A7-326198C948D4}" srcOrd="3" destOrd="0" presId="urn:microsoft.com/office/officeart/2008/layout/VerticalCurvedList"/>
    <dgm:cxn modelId="{D4C4B693-F53D-2043-92F7-8F32308438B6}" type="presParOf" srcId="{03740914-0871-0C44-9CB8-F9EA5BDFA1B8}" destId="{B0E69FC2-284B-5C47-9523-B90E33D3F253}" srcOrd="1" destOrd="0" presId="urn:microsoft.com/office/officeart/2008/layout/VerticalCurvedList"/>
    <dgm:cxn modelId="{17ABDC7F-B330-844E-AC8A-425FF80B14D3}" type="presParOf" srcId="{03740914-0871-0C44-9CB8-F9EA5BDFA1B8}" destId="{12145459-EFD1-774A-B33D-051B8F73BEB6}" srcOrd="2" destOrd="0" presId="urn:microsoft.com/office/officeart/2008/layout/VerticalCurvedList"/>
    <dgm:cxn modelId="{E65AC1E4-72D3-6F4F-B4B2-690000D326C7}" type="presParOf" srcId="{12145459-EFD1-774A-B33D-051B8F73BEB6}" destId="{BD794EC6-54C5-444E-A735-6AF6E363862A}" srcOrd="0" destOrd="0" presId="urn:microsoft.com/office/officeart/2008/layout/VerticalCurvedList"/>
    <dgm:cxn modelId="{0FC2D13F-8CC4-D34E-94C1-2776523AF55B}" type="presParOf" srcId="{03740914-0871-0C44-9CB8-F9EA5BDFA1B8}" destId="{BDAD1F1B-B7B6-7F48-908E-7E54A6F598A0}" srcOrd="3" destOrd="0" presId="urn:microsoft.com/office/officeart/2008/layout/VerticalCurvedList"/>
    <dgm:cxn modelId="{8B878D3A-CD77-BD41-9BDC-8D3E82A42B7A}" type="presParOf" srcId="{03740914-0871-0C44-9CB8-F9EA5BDFA1B8}" destId="{91177C6E-D6BD-6D42-B022-0634C3ADF1DB}" srcOrd="4" destOrd="0" presId="urn:microsoft.com/office/officeart/2008/layout/VerticalCurvedList"/>
    <dgm:cxn modelId="{DA180FBD-494E-1049-BE78-B97B7A1575D7}" type="presParOf" srcId="{91177C6E-D6BD-6D42-B022-0634C3ADF1DB}" destId="{F498BE17-AEBE-2F49-ADE7-D80D83BF5C04}" srcOrd="0" destOrd="0" presId="urn:microsoft.com/office/officeart/2008/layout/VerticalCurvedList"/>
    <dgm:cxn modelId="{6146CF55-9D12-864F-8398-95DDB556C9AE}" type="presParOf" srcId="{03740914-0871-0C44-9CB8-F9EA5BDFA1B8}" destId="{348B63F4-8D55-3D4D-961D-9900D94FE523}" srcOrd="5" destOrd="0" presId="urn:microsoft.com/office/officeart/2008/layout/VerticalCurvedList"/>
    <dgm:cxn modelId="{48E38410-43FF-6641-82D6-2644679A44B6}" type="presParOf" srcId="{03740914-0871-0C44-9CB8-F9EA5BDFA1B8}" destId="{3B1369AD-B5EA-4B4B-A91C-28654D95A59E}" srcOrd="6" destOrd="0" presId="urn:microsoft.com/office/officeart/2008/layout/VerticalCurvedList"/>
    <dgm:cxn modelId="{99F857F5-F606-8C4B-8BA2-751147805B73}" type="presParOf" srcId="{3B1369AD-B5EA-4B4B-A91C-28654D95A59E}" destId="{44995B78-9A68-574C-AC38-BBDC1B994785}" srcOrd="0" destOrd="0" presId="urn:microsoft.com/office/officeart/2008/layout/VerticalCurvedList"/>
    <dgm:cxn modelId="{86BCBC0D-F447-304D-9088-872353904A80}" type="presParOf" srcId="{03740914-0871-0C44-9CB8-F9EA5BDFA1B8}" destId="{E10C2087-F78A-814C-955F-C82977EE0F9D}" srcOrd="7" destOrd="0" presId="urn:microsoft.com/office/officeart/2008/layout/VerticalCurvedList"/>
    <dgm:cxn modelId="{6137C3A7-49A2-4043-88EA-F3A7B0ED17D9}" type="presParOf" srcId="{03740914-0871-0C44-9CB8-F9EA5BDFA1B8}" destId="{824444EC-3914-2F47-8738-6E113FDF642B}" srcOrd="8" destOrd="0" presId="urn:microsoft.com/office/officeart/2008/layout/VerticalCurvedList"/>
    <dgm:cxn modelId="{BFD48972-E9CC-7A44-A52B-E9F1AE8FE99A}" type="presParOf" srcId="{824444EC-3914-2F47-8738-6E113FDF642B}" destId="{231666F0-1959-C542-B030-167166175751}" srcOrd="0" destOrd="0" presId="urn:microsoft.com/office/officeart/2008/layout/VerticalCurvedList"/>
    <dgm:cxn modelId="{0990F264-5EFA-0141-AF9E-209D73489825}" type="presParOf" srcId="{03740914-0871-0C44-9CB8-F9EA5BDFA1B8}" destId="{70267C45-327F-D544-BB84-5D746A4AF7D4}" srcOrd="9" destOrd="0" presId="urn:microsoft.com/office/officeart/2008/layout/VerticalCurvedList"/>
    <dgm:cxn modelId="{D946A757-F391-2E4D-84EF-46F673402987}" type="presParOf" srcId="{03740914-0871-0C44-9CB8-F9EA5BDFA1B8}" destId="{1364BA62-CDC8-624F-A955-E9F43C3B90B5}" srcOrd="10" destOrd="0" presId="urn:microsoft.com/office/officeart/2008/layout/VerticalCurvedList"/>
    <dgm:cxn modelId="{F4D9A046-9133-0B4F-B64F-C6449400C00E}" type="presParOf" srcId="{1364BA62-CDC8-624F-A955-E9F43C3B90B5}" destId="{D957625F-C8C4-C240-87B7-928EEDF71C2D}" srcOrd="0" destOrd="0" presId="urn:microsoft.com/office/officeart/2008/layout/VerticalCurvedList"/>
    <dgm:cxn modelId="{A4AC9168-12DF-C147-8768-5C2DA09CC10B}" type="presParOf" srcId="{03740914-0871-0C44-9CB8-F9EA5BDFA1B8}" destId="{28DD64A3-B68F-464D-A1AE-90C415F71FDE}" srcOrd="11" destOrd="0" presId="urn:microsoft.com/office/officeart/2008/layout/VerticalCurvedList"/>
    <dgm:cxn modelId="{3233A6D7-9B2B-5B4D-94D3-D0E381272420}" type="presParOf" srcId="{03740914-0871-0C44-9CB8-F9EA5BDFA1B8}" destId="{058940C5-A87D-384F-A058-AF9F27474A14}" srcOrd="12" destOrd="0" presId="urn:microsoft.com/office/officeart/2008/layout/VerticalCurvedList"/>
    <dgm:cxn modelId="{73087337-4AE6-D44B-AB06-E9ADD8F9C24B}" type="presParOf" srcId="{058940C5-A87D-384F-A058-AF9F27474A14}" destId="{78BEBB65-B23D-C943-B009-3A02EB71FA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3C54B8-BAA4-FA4B-9E71-47791C03A844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A3ABC-9A34-DF47-BAF6-8B46F7502B48}">
      <dgm:prSet phldrT="[Text]"/>
      <dgm:spPr/>
      <dgm:t>
        <a:bodyPr/>
        <a:lstStyle/>
        <a:p>
          <a:r>
            <a:rPr lang="en-US" b="1" u="none" dirty="0" smtClean="0"/>
            <a:t>Reliability</a:t>
          </a:r>
          <a:endParaRPr lang="en-US" dirty="0"/>
        </a:p>
      </dgm:t>
    </dgm:pt>
    <dgm:pt modelId="{2BDADCBE-786A-514F-A43C-E06C7B6B41E8}" type="parTrans" cxnId="{BAC5A315-5E30-8B42-BD3A-0AA94A0ABD85}">
      <dgm:prSet/>
      <dgm:spPr/>
      <dgm:t>
        <a:bodyPr/>
        <a:lstStyle/>
        <a:p>
          <a:endParaRPr lang="en-US"/>
        </a:p>
      </dgm:t>
    </dgm:pt>
    <dgm:pt modelId="{C8E7E8C0-E2CD-8E48-A017-83188C5EEA1A}" type="sibTrans" cxnId="{BAC5A315-5E30-8B42-BD3A-0AA94A0ABD85}">
      <dgm:prSet/>
      <dgm:spPr/>
      <dgm:t>
        <a:bodyPr/>
        <a:lstStyle/>
        <a:p>
          <a:endParaRPr lang="en-US"/>
        </a:p>
      </dgm:t>
    </dgm:pt>
    <dgm:pt modelId="{1D1792F9-D067-9649-AC09-EE3C7AE141F4}">
      <dgm:prSet phldrT="[Text]"/>
      <dgm:spPr/>
      <dgm:t>
        <a:bodyPr/>
        <a:lstStyle/>
        <a:p>
          <a:r>
            <a:rPr lang="en-US" b="1" u="none" dirty="0" smtClean="0"/>
            <a:t>Availability</a:t>
          </a:r>
          <a:endParaRPr lang="en-US" dirty="0"/>
        </a:p>
      </dgm:t>
    </dgm:pt>
    <dgm:pt modelId="{7D64AB22-A9BB-2849-AF18-BDAE9086D82C}" type="parTrans" cxnId="{C7DE8977-ED31-3D4E-921D-0C253836D0F9}">
      <dgm:prSet/>
      <dgm:spPr/>
      <dgm:t>
        <a:bodyPr/>
        <a:lstStyle/>
        <a:p>
          <a:endParaRPr lang="en-US"/>
        </a:p>
      </dgm:t>
    </dgm:pt>
    <dgm:pt modelId="{E2D75AAE-F143-654F-B8C5-506B869031BB}" type="sibTrans" cxnId="{C7DE8977-ED31-3D4E-921D-0C253836D0F9}">
      <dgm:prSet/>
      <dgm:spPr/>
      <dgm:t>
        <a:bodyPr/>
        <a:lstStyle/>
        <a:p>
          <a:endParaRPr lang="en-US"/>
        </a:p>
      </dgm:t>
    </dgm:pt>
    <dgm:pt modelId="{99FA38E8-3E2F-7B48-8897-F654CF67B886}">
      <dgm:prSet phldrT="[Text]"/>
      <dgm:spPr/>
      <dgm:t>
        <a:bodyPr/>
        <a:lstStyle/>
        <a:p>
          <a:r>
            <a:rPr lang="en-US" b="1" u="none" dirty="0" smtClean="0"/>
            <a:t>Security</a:t>
          </a:r>
          <a:endParaRPr lang="en-US" dirty="0"/>
        </a:p>
      </dgm:t>
    </dgm:pt>
    <dgm:pt modelId="{3D8266CC-3641-BC40-AD16-D16E93F15B49}" type="parTrans" cxnId="{EE5CE9EE-D35B-264E-9388-13173E8267C0}">
      <dgm:prSet/>
      <dgm:spPr/>
      <dgm:t>
        <a:bodyPr/>
        <a:lstStyle/>
        <a:p>
          <a:endParaRPr lang="en-US"/>
        </a:p>
      </dgm:t>
    </dgm:pt>
    <dgm:pt modelId="{212B9A32-D9E5-A34C-8C84-02B38D7E36E7}" type="sibTrans" cxnId="{EE5CE9EE-D35B-264E-9388-13173E8267C0}">
      <dgm:prSet/>
      <dgm:spPr/>
      <dgm:t>
        <a:bodyPr/>
        <a:lstStyle/>
        <a:p>
          <a:endParaRPr lang="en-US"/>
        </a:p>
      </dgm:t>
    </dgm:pt>
    <dgm:pt modelId="{661CAA70-4F6D-D44E-92A3-AF0EAC3C224D}">
      <dgm:prSet phldrT="[Text]"/>
      <dgm:spPr/>
      <dgm:t>
        <a:bodyPr/>
        <a:lstStyle/>
        <a:p>
          <a:r>
            <a:rPr lang="en-US" b="1" u="none" dirty="0" smtClean="0"/>
            <a:t>Maintainability</a:t>
          </a:r>
          <a:endParaRPr lang="en-US" dirty="0"/>
        </a:p>
      </dgm:t>
    </dgm:pt>
    <dgm:pt modelId="{D3CB327E-ABA0-4743-8A77-7AF83D61E32B}" type="parTrans" cxnId="{ACB09836-483D-6A4A-8E32-DDB187B990E4}">
      <dgm:prSet/>
      <dgm:spPr/>
      <dgm:t>
        <a:bodyPr/>
        <a:lstStyle/>
        <a:p>
          <a:endParaRPr lang="en-US"/>
        </a:p>
      </dgm:t>
    </dgm:pt>
    <dgm:pt modelId="{3C1C346B-0B5A-3B40-AAEE-089DDAD8BCC1}" type="sibTrans" cxnId="{ACB09836-483D-6A4A-8E32-DDB187B990E4}">
      <dgm:prSet/>
      <dgm:spPr/>
      <dgm:t>
        <a:bodyPr/>
        <a:lstStyle/>
        <a:p>
          <a:endParaRPr lang="en-US"/>
        </a:p>
      </dgm:t>
    </dgm:pt>
    <dgm:pt modelId="{60410B26-E78A-FF47-ABFD-4C0AE49909B0}">
      <dgm:prSet/>
      <dgm:spPr/>
      <dgm:t>
        <a:bodyPr/>
        <a:lstStyle/>
        <a:p>
          <a:r>
            <a:rPr lang="en-US" b="1" u="none" dirty="0" smtClean="0"/>
            <a:t>Portability</a:t>
          </a:r>
          <a:endParaRPr lang="en-US" b="1" u="none" dirty="0"/>
        </a:p>
      </dgm:t>
    </dgm:pt>
    <dgm:pt modelId="{E8E1ADDA-4DDD-9F44-8419-FF0C364E2B47}" type="parTrans" cxnId="{372AF8FE-F73D-A242-BFCA-A0DF58247624}">
      <dgm:prSet/>
      <dgm:spPr/>
      <dgm:t>
        <a:bodyPr/>
        <a:lstStyle/>
        <a:p>
          <a:endParaRPr lang="en-US"/>
        </a:p>
      </dgm:t>
    </dgm:pt>
    <dgm:pt modelId="{85F7D5D4-0082-F04F-8AD3-9E9CFFEF0B78}" type="sibTrans" cxnId="{372AF8FE-F73D-A242-BFCA-A0DF58247624}">
      <dgm:prSet/>
      <dgm:spPr/>
      <dgm:t>
        <a:bodyPr/>
        <a:lstStyle/>
        <a:p>
          <a:endParaRPr lang="en-US"/>
        </a:p>
      </dgm:t>
    </dgm:pt>
    <dgm:pt modelId="{23B8F500-C4FA-674A-ACCA-7E4B68F00517}">
      <dgm:prSet/>
      <dgm:spPr/>
      <dgm:t>
        <a:bodyPr/>
        <a:lstStyle/>
        <a:p>
          <a:r>
            <a:rPr lang="en-US" b="1" u="none" dirty="0" smtClean="0"/>
            <a:t>Performance</a:t>
          </a:r>
          <a:endParaRPr lang="en-US" b="1" u="none" dirty="0"/>
        </a:p>
      </dgm:t>
    </dgm:pt>
    <dgm:pt modelId="{9A352FC3-A0F6-5E4D-AA18-F08D7F23E463}" type="parTrans" cxnId="{3E5E97CF-3338-8345-9DAD-436E6B9070ED}">
      <dgm:prSet/>
      <dgm:spPr/>
      <dgm:t>
        <a:bodyPr/>
        <a:lstStyle/>
        <a:p>
          <a:endParaRPr lang="en-US"/>
        </a:p>
      </dgm:t>
    </dgm:pt>
    <dgm:pt modelId="{2D74619C-4D48-C046-902B-BD51863CEFD2}" type="sibTrans" cxnId="{3E5E97CF-3338-8345-9DAD-436E6B9070ED}">
      <dgm:prSet/>
      <dgm:spPr/>
      <dgm:t>
        <a:bodyPr/>
        <a:lstStyle/>
        <a:p>
          <a:endParaRPr lang="en-US"/>
        </a:p>
      </dgm:t>
    </dgm:pt>
    <dgm:pt modelId="{1DD9B241-392F-7D47-8E05-584C76E7A7E3}" type="pres">
      <dgm:prSet presAssocID="{0F3C54B8-BAA4-FA4B-9E71-47791C03A8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9091D-0C34-E04B-907F-8940934F1C8D}" type="pres">
      <dgm:prSet presAssocID="{F3EA3ABC-9A34-DF47-BAF6-8B46F7502B48}" presName="comp" presStyleCnt="0"/>
      <dgm:spPr/>
    </dgm:pt>
    <dgm:pt modelId="{C8D22EF4-F88B-AB4C-B5C0-555B347B9237}" type="pres">
      <dgm:prSet presAssocID="{F3EA3ABC-9A34-DF47-BAF6-8B46F7502B48}" presName="box" presStyleLbl="node1" presStyleIdx="0" presStyleCnt="6"/>
      <dgm:spPr/>
      <dgm:t>
        <a:bodyPr/>
        <a:lstStyle/>
        <a:p>
          <a:endParaRPr lang="en-US"/>
        </a:p>
      </dgm:t>
    </dgm:pt>
    <dgm:pt modelId="{C5ED7527-CEB9-E94D-BAD3-A91D722DD96C}" type="pres">
      <dgm:prSet presAssocID="{F3EA3ABC-9A34-DF47-BAF6-8B46F7502B48}" presName="img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</dgm:spPr>
      <dgm:t>
        <a:bodyPr/>
        <a:lstStyle/>
        <a:p>
          <a:endParaRPr lang="en-US"/>
        </a:p>
      </dgm:t>
    </dgm:pt>
    <dgm:pt modelId="{1D22EADE-C7EF-D84C-8405-7B47BBEFCFA7}" type="pres">
      <dgm:prSet presAssocID="{F3EA3ABC-9A34-DF47-BAF6-8B46F7502B48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1A8FE-8AAF-784D-9F1B-0E1EB22C51E7}" type="pres">
      <dgm:prSet presAssocID="{C8E7E8C0-E2CD-8E48-A017-83188C5EEA1A}" presName="spacer" presStyleCnt="0"/>
      <dgm:spPr/>
    </dgm:pt>
    <dgm:pt modelId="{537CE9AB-EF22-2944-97E9-CD0E90D314A4}" type="pres">
      <dgm:prSet presAssocID="{1D1792F9-D067-9649-AC09-EE3C7AE141F4}" presName="comp" presStyleCnt="0"/>
      <dgm:spPr/>
    </dgm:pt>
    <dgm:pt modelId="{B524DFB3-A2C5-A94C-B219-A4AE05729AE6}" type="pres">
      <dgm:prSet presAssocID="{1D1792F9-D067-9649-AC09-EE3C7AE141F4}" presName="box" presStyleLbl="node1" presStyleIdx="1" presStyleCnt="6"/>
      <dgm:spPr/>
      <dgm:t>
        <a:bodyPr/>
        <a:lstStyle/>
        <a:p>
          <a:endParaRPr lang="en-US"/>
        </a:p>
      </dgm:t>
    </dgm:pt>
    <dgm:pt modelId="{9ED27BA4-F364-3741-B6FA-7DAEDE232F8B}" type="pres">
      <dgm:prSet presAssocID="{1D1792F9-D067-9649-AC09-EE3C7AE141F4}" presName="img" presStyleLbl="fgImgPlace1" presStyleIdx="1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</dgm:spPr>
    </dgm:pt>
    <dgm:pt modelId="{C7352AD2-3A9F-1047-98E8-CDF20AA3192E}" type="pres">
      <dgm:prSet presAssocID="{1D1792F9-D067-9649-AC09-EE3C7AE141F4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2CD91-0A4D-BE4E-B78F-6F45A053F6EB}" type="pres">
      <dgm:prSet presAssocID="{E2D75AAE-F143-654F-B8C5-506B869031BB}" presName="spacer" presStyleCnt="0"/>
      <dgm:spPr/>
    </dgm:pt>
    <dgm:pt modelId="{E4742880-1CB9-B243-BB59-00063A0471AA}" type="pres">
      <dgm:prSet presAssocID="{99FA38E8-3E2F-7B48-8897-F654CF67B886}" presName="comp" presStyleCnt="0"/>
      <dgm:spPr/>
    </dgm:pt>
    <dgm:pt modelId="{DD3CD860-EF3A-654E-BFD8-FE987016D8D6}" type="pres">
      <dgm:prSet presAssocID="{99FA38E8-3E2F-7B48-8897-F654CF67B886}" presName="box" presStyleLbl="node1" presStyleIdx="2" presStyleCnt="6"/>
      <dgm:spPr/>
      <dgm:t>
        <a:bodyPr/>
        <a:lstStyle/>
        <a:p>
          <a:endParaRPr lang="en-US"/>
        </a:p>
      </dgm:t>
    </dgm:pt>
    <dgm:pt modelId="{9BB5D2DD-F7D1-0B44-B6C4-5CFD72A34EFD}" type="pres">
      <dgm:prSet presAssocID="{99FA38E8-3E2F-7B48-8897-F654CF67B886}" presName="img" presStyleLbl="fgImgPlace1" presStyleIdx="2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</dgm:spPr>
    </dgm:pt>
    <dgm:pt modelId="{F904D586-5440-8A42-87F3-843024A281F6}" type="pres">
      <dgm:prSet presAssocID="{99FA38E8-3E2F-7B48-8897-F654CF67B886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2A816-08F5-0844-8D39-6939FB8B1B1D}" type="pres">
      <dgm:prSet presAssocID="{212B9A32-D9E5-A34C-8C84-02B38D7E36E7}" presName="spacer" presStyleCnt="0"/>
      <dgm:spPr/>
    </dgm:pt>
    <dgm:pt modelId="{73BC91E4-2C71-104E-8DDB-92882059ADED}" type="pres">
      <dgm:prSet presAssocID="{661CAA70-4F6D-D44E-92A3-AF0EAC3C224D}" presName="comp" presStyleCnt="0"/>
      <dgm:spPr/>
    </dgm:pt>
    <dgm:pt modelId="{7AA6F7DB-ACA3-0F44-9643-CBEB180399FB}" type="pres">
      <dgm:prSet presAssocID="{661CAA70-4F6D-D44E-92A3-AF0EAC3C224D}" presName="box" presStyleLbl="node1" presStyleIdx="3" presStyleCnt="6"/>
      <dgm:spPr/>
      <dgm:t>
        <a:bodyPr/>
        <a:lstStyle/>
        <a:p>
          <a:endParaRPr lang="en-US"/>
        </a:p>
      </dgm:t>
    </dgm:pt>
    <dgm:pt modelId="{DD172D0B-D1B6-4849-B1E0-8CE280BB9ED7}" type="pres">
      <dgm:prSet presAssocID="{661CAA70-4F6D-D44E-92A3-AF0EAC3C224D}" presName="img" presStyleLbl="fgImgPlace1" presStyleIdx="3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</dgm:spPr>
    </dgm:pt>
    <dgm:pt modelId="{05D02465-93BE-5349-A02F-4304BC1D776B}" type="pres">
      <dgm:prSet presAssocID="{661CAA70-4F6D-D44E-92A3-AF0EAC3C224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B206D-261E-424D-A1C4-CC42826088B3}" type="pres">
      <dgm:prSet presAssocID="{3C1C346B-0B5A-3B40-AAEE-089DDAD8BCC1}" presName="spacer" presStyleCnt="0"/>
      <dgm:spPr/>
    </dgm:pt>
    <dgm:pt modelId="{48CC7B20-062C-034B-9E1B-C43AAF758C87}" type="pres">
      <dgm:prSet presAssocID="{60410B26-E78A-FF47-ABFD-4C0AE49909B0}" presName="comp" presStyleCnt="0"/>
      <dgm:spPr/>
    </dgm:pt>
    <dgm:pt modelId="{E734F201-906F-5445-AAF5-772853B7F8D7}" type="pres">
      <dgm:prSet presAssocID="{60410B26-E78A-FF47-ABFD-4C0AE49909B0}" presName="box" presStyleLbl="node1" presStyleIdx="4" presStyleCnt="6"/>
      <dgm:spPr/>
      <dgm:t>
        <a:bodyPr/>
        <a:lstStyle/>
        <a:p>
          <a:endParaRPr lang="en-US"/>
        </a:p>
      </dgm:t>
    </dgm:pt>
    <dgm:pt modelId="{AA15973E-775E-6841-8F70-B4577971A47B}" type="pres">
      <dgm:prSet presAssocID="{60410B26-E78A-FF47-ABFD-4C0AE49909B0}" presName="img" presStyleLbl="fgImgPlace1" presStyleIdx="4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</dgm:spPr>
    </dgm:pt>
    <dgm:pt modelId="{CDC70DF9-0B60-3141-9BBE-07E55B69802F}" type="pres">
      <dgm:prSet presAssocID="{60410B26-E78A-FF47-ABFD-4C0AE49909B0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D2710-AAFE-A04D-A02F-7440840867F5}" type="pres">
      <dgm:prSet presAssocID="{85F7D5D4-0082-F04F-8AD3-9E9CFFEF0B78}" presName="spacer" presStyleCnt="0"/>
      <dgm:spPr/>
    </dgm:pt>
    <dgm:pt modelId="{C22511D7-C3F3-E947-B925-38DA8546E992}" type="pres">
      <dgm:prSet presAssocID="{23B8F500-C4FA-674A-ACCA-7E4B68F00517}" presName="comp" presStyleCnt="0"/>
      <dgm:spPr/>
    </dgm:pt>
    <dgm:pt modelId="{AE5BE783-E00C-B640-A129-1B4696F84281}" type="pres">
      <dgm:prSet presAssocID="{23B8F500-C4FA-674A-ACCA-7E4B68F00517}" presName="box" presStyleLbl="node1" presStyleIdx="5" presStyleCnt="6"/>
      <dgm:spPr/>
      <dgm:t>
        <a:bodyPr/>
        <a:lstStyle/>
        <a:p>
          <a:endParaRPr lang="en-US"/>
        </a:p>
      </dgm:t>
    </dgm:pt>
    <dgm:pt modelId="{EC8A870A-50D5-134F-9572-66FC4AADD570}" type="pres">
      <dgm:prSet presAssocID="{23B8F500-C4FA-674A-ACCA-7E4B68F00517}" presName="img" presStyleLbl="fgImgPlace1" presStyleIdx="5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</dgm:spPr>
    </dgm:pt>
    <dgm:pt modelId="{E1F4F32E-466C-BB45-AB6A-B0D788D914AD}" type="pres">
      <dgm:prSet presAssocID="{23B8F500-C4FA-674A-ACCA-7E4B68F00517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FD61DA-A5D3-CE45-82C3-7E79B5EF8E98}" type="presOf" srcId="{23B8F500-C4FA-674A-ACCA-7E4B68F00517}" destId="{E1F4F32E-466C-BB45-AB6A-B0D788D914AD}" srcOrd="1" destOrd="0" presId="urn:microsoft.com/office/officeart/2005/8/layout/vList4"/>
    <dgm:cxn modelId="{BAD5323A-F002-9C40-B337-1CE47CF17D46}" type="presOf" srcId="{F3EA3ABC-9A34-DF47-BAF6-8B46F7502B48}" destId="{1D22EADE-C7EF-D84C-8405-7B47BBEFCFA7}" srcOrd="1" destOrd="0" presId="urn:microsoft.com/office/officeart/2005/8/layout/vList4"/>
    <dgm:cxn modelId="{84CEF66F-6EAA-E940-A5E7-6717334A58A6}" type="presOf" srcId="{0F3C54B8-BAA4-FA4B-9E71-47791C03A844}" destId="{1DD9B241-392F-7D47-8E05-584C76E7A7E3}" srcOrd="0" destOrd="0" presId="urn:microsoft.com/office/officeart/2005/8/layout/vList4"/>
    <dgm:cxn modelId="{57EEFC62-4D02-044E-B96A-F81D808DC866}" type="presOf" srcId="{60410B26-E78A-FF47-ABFD-4C0AE49909B0}" destId="{CDC70DF9-0B60-3141-9BBE-07E55B69802F}" srcOrd="1" destOrd="0" presId="urn:microsoft.com/office/officeart/2005/8/layout/vList4"/>
    <dgm:cxn modelId="{BAC5A315-5E30-8B42-BD3A-0AA94A0ABD85}" srcId="{0F3C54B8-BAA4-FA4B-9E71-47791C03A844}" destId="{F3EA3ABC-9A34-DF47-BAF6-8B46F7502B48}" srcOrd="0" destOrd="0" parTransId="{2BDADCBE-786A-514F-A43C-E06C7B6B41E8}" sibTransId="{C8E7E8C0-E2CD-8E48-A017-83188C5EEA1A}"/>
    <dgm:cxn modelId="{8CDFD68A-68F7-D045-95B7-93524742E494}" type="presOf" srcId="{1D1792F9-D067-9649-AC09-EE3C7AE141F4}" destId="{C7352AD2-3A9F-1047-98E8-CDF20AA3192E}" srcOrd="1" destOrd="0" presId="urn:microsoft.com/office/officeart/2005/8/layout/vList4"/>
    <dgm:cxn modelId="{7F51D5E9-9049-284D-8CDD-B8BF872E602D}" type="presOf" srcId="{99FA38E8-3E2F-7B48-8897-F654CF67B886}" destId="{DD3CD860-EF3A-654E-BFD8-FE987016D8D6}" srcOrd="0" destOrd="0" presId="urn:microsoft.com/office/officeart/2005/8/layout/vList4"/>
    <dgm:cxn modelId="{F8289FCD-ECBE-6D4E-BE71-1D962D46E5D2}" type="presOf" srcId="{1D1792F9-D067-9649-AC09-EE3C7AE141F4}" destId="{B524DFB3-A2C5-A94C-B219-A4AE05729AE6}" srcOrd="0" destOrd="0" presId="urn:microsoft.com/office/officeart/2005/8/layout/vList4"/>
    <dgm:cxn modelId="{372AF8FE-F73D-A242-BFCA-A0DF58247624}" srcId="{0F3C54B8-BAA4-FA4B-9E71-47791C03A844}" destId="{60410B26-E78A-FF47-ABFD-4C0AE49909B0}" srcOrd="4" destOrd="0" parTransId="{E8E1ADDA-4DDD-9F44-8419-FF0C364E2B47}" sibTransId="{85F7D5D4-0082-F04F-8AD3-9E9CFFEF0B78}"/>
    <dgm:cxn modelId="{D1621619-2346-F44F-A36E-D60871EF8525}" type="presOf" srcId="{661CAA70-4F6D-D44E-92A3-AF0EAC3C224D}" destId="{7AA6F7DB-ACA3-0F44-9643-CBEB180399FB}" srcOrd="0" destOrd="0" presId="urn:microsoft.com/office/officeart/2005/8/layout/vList4"/>
    <dgm:cxn modelId="{C7DE8977-ED31-3D4E-921D-0C253836D0F9}" srcId="{0F3C54B8-BAA4-FA4B-9E71-47791C03A844}" destId="{1D1792F9-D067-9649-AC09-EE3C7AE141F4}" srcOrd="1" destOrd="0" parTransId="{7D64AB22-A9BB-2849-AF18-BDAE9086D82C}" sibTransId="{E2D75AAE-F143-654F-B8C5-506B869031BB}"/>
    <dgm:cxn modelId="{98A22057-E5F5-EA4D-A47B-5EA0C0BBC9AB}" type="presOf" srcId="{F3EA3ABC-9A34-DF47-BAF6-8B46F7502B48}" destId="{C8D22EF4-F88B-AB4C-B5C0-555B347B9237}" srcOrd="0" destOrd="0" presId="urn:microsoft.com/office/officeart/2005/8/layout/vList4"/>
    <dgm:cxn modelId="{26D7B922-66BE-694D-AD1F-A7C5FA6FA62D}" type="presOf" srcId="{99FA38E8-3E2F-7B48-8897-F654CF67B886}" destId="{F904D586-5440-8A42-87F3-843024A281F6}" srcOrd="1" destOrd="0" presId="urn:microsoft.com/office/officeart/2005/8/layout/vList4"/>
    <dgm:cxn modelId="{ACB09836-483D-6A4A-8E32-DDB187B990E4}" srcId="{0F3C54B8-BAA4-FA4B-9E71-47791C03A844}" destId="{661CAA70-4F6D-D44E-92A3-AF0EAC3C224D}" srcOrd="3" destOrd="0" parTransId="{D3CB327E-ABA0-4743-8A77-7AF83D61E32B}" sibTransId="{3C1C346B-0B5A-3B40-AAEE-089DDAD8BCC1}"/>
    <dgm:cxn modelId="{EE5CE9EE-D35B-264E-9388-13173E8267C0}" srcId="{0F3C54B8-BAA4-FA4B-9E71-47791C03A844}" destId="{99FA38E8-3E2F-7B48-8897-F654CF67B886}" srcOrd="2" destOrd="0" parTransId="{3D8266CC-3641-BC40-AD16-D16E93F15B49}" sibTransId="{212B9A32-D9E5-A34C-8C84-02B38D7E36E7}"/>
    <dgm:cxn modelId="{EEA56EC6-5DD7-2340-9794-3106E5CD3E65}" type="presOf" srcId="{60410B26-E78A-FF47-ABFD-4C0AE49909B0}" destId="{E734F201-906F-5445-AAF5-772853B7F8D7}" srcOrd="0" destOrd="0" presId="urn:microsoft.com/office/officeart/2005/8/layout/vList4"/>
    <dgm:cxn modelId="{BE4B662F-7C92-E948-AA8D-ED3C59FFD5B9}" type="presOf" srcId="{661CAA70-4F6D-D44E-92A3-AF0EAC3C224D}" destId="{05D02465-93BE-5349-A02F-4304BC1D776B}" srcOrd="1" destOrd="0" presId="urn:microsoft.com/office/officeart/2005/8/layout/vList4"/>
    <dgm:cxn modelId="{2BA1CC61-A586-CB41-A357-122E0837C916}" type="presOf" srcId="{23B8F500-C4FA-674A-ACCA-7E4B68F00517}" destId="{AE5BE783-E00C-B640-A129-1B4696F84281}" srcOrd="0" destOrd="0" presId="urn:microsoft.com/office/officeart/2005/8/layout/vList4"/>
    <dgm:cxn modelId="{3E5E97CF-3338-8345-9DAD-436E6B9070ED}" srcId="{0F3C54B8-BAA4-FA4B-9E71-47791C03A844}" destId="{23B8F500-C4FA-674A-ACCA-7E4B68F00517}" srcOrd="5" destOrd="0" parTransId="{9A352FC3-A0F6-5E4D-AA18-F08D7F23E463}" sibTransId="{2D74619C-4D48-C046-902B-BD51863CEFD2}"/>
    <dgm:cxn modelId="{58B02748-242B-9642-96D5-BA41EA6AA797}" type="presParOf" srcId="{1DD9B241-392F-7D47-8E05-584C76E7A7E3}" destId="{0D79091D-0C34-E04B-907F-8940934F1C8D}" srcOrd="0" destOrd="0" presId="urn:microsoft.com/office/officeart/2005/8/layout/vList4"/>
    <dgm:cxn modelId="{A9F1158E-246B-294B-A683-4CB38C4A1652}" type="presParOf" srcId="{0D79091D-0C34-E04B-907F-8940934F1C8D}" destId="{C8D22EF4-F88B-AB4C-B5C0-555B347B9237}" srcOrd="0" destOrd="0" presId="urn:microsoft.com/office/officeart/2005/8/layout/vList4"/>
    <dgm:cxn modelId="{D447F18B-62F8-7848-8CFA-617E694A264D}" type="presParOf" srcId="{0D79091D-0C34-E04B-907F-8940934F1C8D}" destId="{C5ED7527-CEB9-E94D-BAD3-A91D722DD96C}" srcOrd="1" destOrd="0" presId="urn:microsoft.com/office/officeart/2005/8/layout/vList4"/>
    <dgm:cxn modelId="{6E58D4CE-F573-884C-BA03-9DA54745330A}" type="presParOf" srcId="{0D79091D-0C34-E04B-907F-8940934F1C8D}" destId="{1D22EADE-C7EF-D84C-8405-7B47BBEFCFA7}" srcOrd="2" destOrd="0" presId="urn:microsoft.com/office/officeart/2005/8/layout/vList4"/>
    <dgm:cxn modelId="{3E2482B0-0E52-3E43-98E1-9F1C9AA7CAF3}" type="presParOf" srcId="{1DD9B241-392F-7D47-8E05-584C76E7A7E3}" destId="{E4F1A8FE-8AAF-784D-9F1B-0E1EB22C51E7}" srcOrd="1" destOrd="0" presId="urn:microsoft.com/office/officeart/2005/8/layout/vList4"/>
    <dgm:cxn modelId="{DF278224-C32A-E747-AF95-D21D746E3752}" type="presParOf" srcId="{1DD9B241-392F-7D47-8E05-584C76E7A7E3}" destId="{537CE9AB-EF22-2944-97E9-CD0E90D314A4}" srcOrd="2" destOrd="0" presId="urn:microsoft.com/office/officeart/2005/8/layout/vList4"/>
    <dgm:cxn modelId="{5489AE27-0FD5-5F44-878D-2028BCBB5ECD}" type="presParOf" srcId="{537CE9AB-EF22-2944-97E9-CD0E90D314A4}" destId="{B524DFB3-A2C5-A94C-B219-A4AE05729AE6}" srcOrd="0" destOrd="0" presId="urn:microsoft.com/office/officeart/2005/8/layout/vList4"/>
    <dgm:cxn modelId="{A4F79A0B-96BE-5642-984F-7CB14E059047}" type="presParOf" srcId="{537CE9AB-EF22-2944-97E9-CD0E90D314A4}" destId="{9ED27BA4-F364-3741-B6FA-7DAEDE232F8B}" srcOrd="1" destOrd="0" presId="urn:microsoft.com/office/officeart/2005/8/layout/vList4"/>
    <dgm:cxn modelId="{D5952743-4BDB-FE45-B922-EB1A8010A2F1}" type="presParOf" srcId="{537CE9AB-EF22-2944-97E9-CD0E90D314A4}" destId="{C7352AD2-3A9F-1047-98E8-CDF20AA3192E}" srcOrd="2" destOrd="0" presId="urn:microsoft.com/office/officeart/2005/8/layout/vList4"/>
    <dgm:cxn modelId="{C29782A9-DE6B-A743-8C53-C97A96EBEC74}" type="presParOf" srcId="{1DD9B241-392F-7D47-8E05-584C76E7A7E3}" destId="{E1E2CD91-0A4D-BE4E-B78F-6F45A053F6EB}" srcOrd="3" destOrd="0" presId="urn:microsoft.com/office/officeart/2005/8/layout/vList4"/>
    <dgm:cxn modelId="{CD769374-DBDA-A042-BAAF-0159F3924FDA}" type="presParOf" srcId="{1DD9B241-392F-7D47-8E05-584C76E7A7E3}" destId="{E4742880-1CB9-B243-BB59-00063A0471AA}" srcOrd="4" destOrd="0" presId="urn:microsoft.com/office/officeart/2005/8/layout/vList4"/>
    <dgm:cxn modelId="{A860C8A9-8AA0-684D-AE31-240FF14FEFB6}" type="presParOf" srcId="{E4742880-1CB9-B243-BB59-00063A0471AA}" destId="{DD3CD860-EF3A-654E-BFD8-FE987016D8D6}" srcOrd="0" destOrd="0" presId="urn:microsoft.com/office/officeart/2005/8/layout/vList4"/>
    <dgm:cxn modelId="{BFAF3F3B-BE20-724F-8989-103BA97F75BC}" type="presParOf" srcId="{E4742880-1CB9-B243-BB59-00063A0471AA}" destId="{9BB5D2DD-F7D1-0B44-B6C4-5CFD72A34EFD}" srcOrd="1" destOrd="0" presId="urn:microsoft.com/office/officeart/2005/8/layout/vList4"/>
    <dgm:cxn modelId="{C3E2A72F-6CBF-6E47-851B-670D3D66C344}" type="presParOf" srcId="{E4742880-1CB9-B243-BB59-00063A0471AA}" destId="{F904D586-5440-8A42-87F3-843024A281F6}" srcOrd="2" destOrd="0" presId="urn:microsoft.com/office/officeart/2005/8/layout/vList4"/>
    <dgm:cxn modelId="{C1026A8F-AB67-374D-A4D3-619A527341ED}" type="presParOf" srcId="{1DD9B241-392F-7D47-8E05-584C76E7A7E3}" destId="{3D42A816-08F5-0844-8D39-6939FB8B1B1D}" srcOrd="5" destOrd="0" presId="urn:microsoft.com/office/officeart/2005/8/layout/vList4"/>
    <dgm:cxn modelId="{3ED93A07-3176-1D47-BF8F-D769DB659AF2}" type="presParOf" srcId="{1DD9B241-392F-7D47-8E05-584C76E7A7E3}" destId="{73BC91E4-2C71-104E-8DDB-92882059ADED}" srcOrd="6" destOrd="0" presId="urn:microsoft.com/office/officeart/2005/8/layout/vList4"/>
    <dgm:cxn modelId="{612531AC-F767-5D47-9A26-8BCAEF8B1A4E}" type="presParOf" srcId="{73BC91E4-2C71-104E-8DDB-92882059ADED}" destId="{7AA6F7DB-ACA3-0F44-9643-CBEB180399FB}" srcOrd="0" destOrd="0" presId="urn:microsoft.com/office/officeart/2005/8/layout/vList4"/>
    <dgm:cxn modelId="{9331E03B-6639-EA41-A72E-C5A52B8354B6}" type="presParOf" srcId="{73BC91E4-2C71-104E-8DDB-92882059ADED}" destId="{DD172D0B-D1B6-4849-B1E0-8CE280BB9ED7}" srcOrd="1" destOrd="0" presId="urn:microsoft.com/office/officeart/2005/8/layout/vList4"/>
    <dgm:cxn modelId="{0694AF68-84CB-D549-BFF4-961DE94A1B68}" type="presParOf" srcId="{73BC91E4-2C71-104E-8DDB-92882059ADED}" destId="{05D02465-93BE-5349-A02F-4304BC1D776B}" srcOrd="2" destOrd="0" presId="urn:microsoft.com/office/officeart/2005/8/layout/vList4"/>
    <dgm:cxn modelId="{9C9AAC43-0210-9440-9FD4-0ACF092B292C}" type="presParOf" srcId="{1DD9B241-392F-7D47-8E05-584C76E7A7E3}" destId="{D89B206D-261E-424D-A1C4-CC42826088B3}" srcOrd="7" destOrd="0" presId="urn:microsoft.com/office/officeart/2005/8/layout/vList4"/>
    <dgm:cxn modelId="{18F8BECB-AC0C-124A-B8A3-F2633CDB687C}" type="presParOf" srcId="{1DD9B241-392F-7D47-8E05-584C76E7A7E3}" destId="{48CC7B20-062C-034B-9E1B-C43AAF758C87}" srcOrd="8" destOrd="0" presId="urn:microsoft.com/office/officeart/2005/8/layout/vList4"/>
    <dgm:cxn modelId="{827201E5-AC94-594C-984A-FAB0972A6470}" type="presParOf" srcId="{48CC7B20-062C-034B-9E1B-C43AAF758C87}" destId="{E734F201-906F-5445-AAF5-772853B7F8D7}" srcOrd="0" destOrd="0" presId="urn:microsoft.com/office/officeart/2005/8/layout/vList4"/>
    <dgm:cxn modelId="{34CAD668-8B93-7347-9AEC-DDD40A9BA3ED}" type="presParOf" srcId="{48CC7B20-062C-034B-9E1B-C43AAF758C87}" destId="{AA15973E-775E-6841-8F70-B4577971A47B}" srcOrd="1" destOrd="0" presId="urn:microsoft.com/office/officeart/2005/8/layout/vList4"/>
    <dgm:cxn modelId="{B5A35437-D6A0-DA4A-90E7-D0ED05DBB325}" type="presParOf" srcId="{48CC7B20-062C-034B-9E1B-C43AAF758C87}" destId="{CDC70DF9-0B60-3141-9BBE-07E55B69802F}" srcOrd="2" destOrd="0" presId="urn:microsoft.com/office/officeart/2005/8/layout/vList4"/>
    <dgm:cxn modelId="{9035043D-50A6-F646-8462-3FE0076A79AE}" type="presParOf" srcId="{1DD9B241-392F-7D47-8E05-584C76E7A7E3}" destId="{AF7D2710-AAFE-A04D-A02F-7440840867F5}" srcOrd="9" destOrd="0" presId="urn:microsoft.com/office/officeart/2005/8/layout/vList4"/>
    <dgm:cxn modelId="{24DFB028-EC19-F04B-B5E9-26D95EDD79B9}" type="presParOf" srcId="{1DD9B241-392F-7D47-8E05-584C76E7A7E3}" destId="{C22511D7-C3F3-E947-B925-38DA8546E992}" srcOrd="10" destOrd="0" presId="urn:microsoft.com/office/officeart/2005/8/layout/vList4"/>
    <dgm:cxn modelId="{B674F101-26B3-E14C-B181-DDC6CB927E87}" type="presParOf" srcId="{C22511D7-C3F3-E947-B925-38DA8546E992}" destId="{AE5BE783-E00C-B640-A129-1B4696F84281}" srcOrd="0" destOrd="0" presId="urn:microsoft.com/office/officeart/2005/8/layout/vList4"/>
    <dgm:cxn modelId="{1CD02890-60E2-E348-BEA2-1E615D71DCAB}" type="presParOf" srcId="{C22511D7-C3F3-E947-B925-38DA8546E992}" destId="{EC8A870A-50D5-134F-9572-66FC4AADD570}" srcOrd="1" destOrd="0" presId="urn:microsoft.com/office/officeart/2005/8/layout/vList4"/>
    <dgm:cxn modelId="{29ED6300-E7AD-B746-916F-EFB269DAA0B3}" type="presParOf" srcId="{C22511D7-C3F3-E947-B925-38DA8546E992}" destId="{E1F4F32E-466C-BB45-AB6A-B0D788D914A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D61828-9908-EF40-BDB4-973ED6E3C77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FB671557-ED57-714A-8AA9-35A0499A494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3B21F116-7CB2-6B4A-8833-0D9ED9A8179B}" type="parTrans" cxnId="{FD3C1432-2C27-814B-803C-62E28FA7D4A6}">
      <dgm:prSet/>
      <dgm:spPr/>
      <dgm:t>
        <a:bodyPr/>
        <a:lstStyle/>
        <a:p>
          <a:endParaRPr lang="en-US"/>
        </a:p>
      </dgm:t>
    </dgm:pt>
    <dgm:pt modelId="{28EBED0C-29EA-3E48-AFA7-A93F649DB8C0}" type="sibTrans" cxnId="{FD3C1432-2C27-814B-803C-62E28FA7D4A6}">
      <dgm:prSet/>
      <dgm:spPr/>
      <dgm:t>
        <a:bodyPr/>
        <a:lstStyle/>
        <a:p>
          <a:endParaRPr lang="en-US"/>
        </a:p>
      </dgm:t>
    </dgm:pt>
    <dgm:pt modelId="{BC4314DE-C28E-694F-B738-217CBF6F581E}">
      <dgm:prSet phldrT="[Text]"/>
      <dgm:spPr/>
      <dgm:t>
        <a:bodyPr/>
        <a:lstStyle/>
        <a:p>
          <a:r>
            <a:rPr lang="en-US" dirty="0" smtClean="0"/>
            <a:t>Project Management Plan</a:t>
          </a:r>
          <a:endParaRPr lang="en-US" dirty="0"/>
        </a:p>
      </dgm:t>
    </dgm:pt>
    <dgm:pt modelId="{B37CA7BE-F909-4342-80FB-80BFB0EFBD86}" type="parTrans" cxnId="{DFF0A4F4-9E9A-FC44-8FF3-C716591944A7}">
      <dgm:prSet/>
      <dgm:spPr/>
      <dgm:t>
        <a:bodyPr/>
        <a:lstStyle/>
        <a:p>
          <a:endParaRPr lang="en-US"/>
        </a:p>
      </dgm:t>
    </dgm:pt>
    <dgm:pt modelId="{395935A9-64FA-7142-A452-A251FDD37BE5}" type="sibTrans" cxnId="{DFF0A4F4-9E9A-FC44-8FF3-C716591944A7}">
      <dgm:prSet/>
      <dgm:spPr/>
      <dgm:t>
        <a:bodyPr/>
        <a:lstStyle/>
        <a:p>
          <a:endParaRPr lang="en-US"/>
        </a:p>
      </dgm:t>
    </dgm:pt>
    <dgm:pt modelId="{D3AE72E7-4EA0-8544-B034-00D191D3E010}">
      <dgm:prSet phldrT="[Text]"/>
      <dgm:spPr/>
      <dgm:t>
        <a:bodyPr/>
        <a:lstStyle/>
        <a:p>
          <a:r>
            <a:rPr lang="en-US" dirty="0" smtClean="0"/>
            <a:t>Requirement Specification</a:t>
          </a:r>
          <a:endParaRPr lang="en-US" dirty="0"/>
        </a:p>
      </dgm:t>
    </dgm:pt>
    <dgm:pt modelId="{33183D7E-B1B0-504A-923F-A28E2ED786FA}" type="parTrans" cxnId="{F72F2C6A-748C-D040-833E-4E188E795367}">
      <dgm:prSet/>
      <dgm:spPr/>
      <dgm:t>
        <a:bodyPr/>
        <a:lstStyle/>
        <a:p>
          <a:endParaRPr lang="en-US"/>
        </a:p>
      </dgm:t>
    </dgm:pt>
    <dgm:pt modelId="{03A7EEF8-4945-CE40-984C-3CDD1EE3488F}" type="sibTrans" cxnId="{F72F2C6A-748C-D040-833E-4E188E795367}">
      <dgm:prSet/>
      <dgm:spPr/>
      <dgm:t>
        <a:bodyPr/>
        <a:lstStyle/>
        <a:p>
          <a:endParaRPr lang="en-US"/>
        </a:p>
      </dgm:t>
    </dgm:pt>
    <dgm:pt modelId="{F1BAC2CF-70AE-6649-81EC-78C242344EAE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Design Description</a:t>
          </a:r>
          <a:endParaRPr lang="en-US" dirty="0"/>
        </a:p>
      </dgm:t>
    </dgm:pt>
    <dgm:pt modelId="{AE3A4A00-0385-7944-8B94-683EA57E901B}" type="parTrans" cxnId="{95B6CCBE-2D3F-5C45-A2B9-2A0859CB8D05}">
      <dgm:prSet/>
      <dgm:spPr/>
      <dgm:t>
        <a:bodyPr/>
        <a:lstStyle/>
        <a:p>
          <a:endParaRPr lang="en-US"/>
        </a:p>
      </dgm:t>
    </dgm:pt>
    <dgm:pt modelId="{4EC6664D-9ADD-5E40-B427-FFDEE6E23CAA}" type="sibTrans" cxnId="{95B6CCBE-2D3F-5C45-A2B9-2A0859CB8D05}">
      <dgm:prSet/>
      <dgm:spPr/>
      <dgm:t>
        <a:bodyPr/>
        <a:lstStyle/>
        <a:p>
          <a:endParaRPr lang="en-US"/>
        </a:p>
      </dgm:t>
    </dgm:pt>
    <dgm:pt modelId="{4675A22A-72A7-0849-8EC2-903CD6BE4266}">
      <dgm:prSet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AAAD390E-3BC8-5E42-A2E6-B4D90EFAB167}" type="parTrans" cxnId="{1D6DFCE3-0AC2-1F49-8A4F-CF07A032EF9C}">
      <dgm:prSet/>
      <dgm:spPr/>
      <dgm:t>
        <a:bodyPr/>
        <a:lstStyle/>
        <a:p>
          <a:endParaRPr lang="en-US"/>
        </a:p>
      </dgm:t>
    </dgm:pt>
    <dgm:pt modelId="{F2BD1CE7-2255-024E-A003-64B0E3B62EBB}" type="sibTrans" cxnId="{1D6DFCE3-0AC2-1F49-8A4F-CF07A032EF9C}">
      <dgm:prSet/>
      <dgm:spPr/>
      <dgm:t>
        <a:bodyPr/>
        <a:lstStyle/>
        <a:p>
          <a:endParaRPr lang="en-US"/>
        </a:p>
      </dgm:t>
    </dgm:pt>
    <dgm:pt modelId="{C6EEC12A-5DB0-2645-96EC-B3114220F393}">
      <dgm:prSet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5C8C3242-BE29-5544-AEE7-2B884CE01363}" type="parTrans" cxnId="{A698FC0F-539A-B042-9199-BD005393BB5C}">
      <dgm:prSet/>
      <dgm:spPr/>
      <dgm:t>
        <a:bodyPr/>
        <a:lstStyle/>
        <a:p>
          <a:endParaRPr lang="en-US"/>
        </a:p>
      </dgm:t>
    </dgm:pt>
    <dgm:pt modelId="{B2FA0D4E-CA56-774B-B8B1-2EEB639C2ADA}" type="sibTrans" cxnId="{A698FC0F-539A-B042-9199-BD005393BB5C}">
      <dgm:prSet/>
      <dgm:spPr/>
      <dgm:t>
        <a:bodyPr/>
        <a:lstStyle/>
        <a:p>
          <a:endParaRPr lang="en-US"/>
        </a:p>
      </dgm:t>
    </dgm:pt>
    <dgm:pt modelId="{888BC2DC-3D30-B549-8D6E-DE0DB0DC1770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E428A6E8-1C54-6141-B499-3344511E9B47}" type="parTrans" cxnId="{C685E1CE-8249-5C49-935B-0268EB110869}">
      <dgm:prSet/>
      <dgm:spPr/>
      <dgm:t>
        <a:bodyPr/>
        <a:lstStyle/>
        <a:p>
          <a:endParaRPr lang="en-US"/>
        </a:p>
      </dgm:t>
    </dgm:pt>
    <dgm:pt modelId="{59690717-21F4-B446-B990-F6DDC91F3550}" type="sibTrans" cxnId="{C685E1CE-8249-5C49-935B-0268EB110869}">
      <dgm:prSet/>
      <dgm:spPr/>
      <dgm:t>
        <a:bodyPr/>
        <a:lstStyle/>
        <a:p>
          <a:endParaRPr lang="en-US"/>
        </a:p>
      </dgm:t>
    </dgm:pt>
    <dgm:pt modelId="{7ECF1CE5-AF5C-B240-9A42-8E87B10F0419}">
      <dgm:prSet/>
      <dgm:spPr/>
      <dgm:t>
        <a:bodyPr/>
        <a:lstStyle/>
        <a:p>
          <a:r>
            <a:rPr lang="en-US" dirty="0" smtClean="0"/>
            <a:t>Demo &amp; Q&amp;A</a:t>
          </a:r>
          <a:endParaRPr lang="en-US" dirty="0"/>
        </a:p>
      </dgm:t>
    </dgm:pt>
    <dgm:pt modelId="{19A40133-30B3-CE4C-B280-DDF46574C11E}" type="parTrans" cxnId="{D335599F-83D3-0945-ADD7-60D0B2853B21}">
      <dgm:prSet/>
      <dgm:spPr/>
      <dgm:t>
        <a:bodyPr/>
        <a:lstStyle/>
        <a:p>
          <a:endParaRPr lang="en-US"/>
        </a:p>
      </dgm:t>
    </dgm:pt>
    <dgm:pt modelId="{21C405C5-F335-2B4A-A361-12B67E0C084A}" type="sibTrans" cxnId="{D335599F-83D3-0945-ADD7-60D0B2853B21}">
      <dgm:prSet/>
      <dgm:spPr/>
      <dgm:t>
        <a:bodyPr/>
        <a:lstStyle/>
        <a:p>
          <a:endParaRPr lang="en-US"/>
        </a:p>
      </dgm:t>
    </dgm:pt>
    <dgm:pt modelId="{605CB712-ED2D-B343-8792-89B0793C4261}" type="pres">
      <dgm:prSet presAssocID="{82D61828-9908-EF40-BDB4-973ED6E3C77B}" presName="linearFlow" presStyleCnt="0">
        <dgm:presLayoutVars>
          <dgm:dir/>
          <dgm:resizeHandles val="exact"/>
        </dgm:presLayoutVars>
      </dgm:prSet>
      <dgm:spPr/>
    </dgm:pt>
    <dgm:pt modelId="{237F325B-4881-CC44-82C4-65C730DB5A64}" type="pres">
      <dgm:prSet presAssocID="{FB671557-ED57-714A-8AA9-35A0499A4949}" presName="composite" presStyleCnt="0"/>
      <dgm:spPr/>
    </dgm:pt>
    <dgm:pt modelId="{2E42F397-0B3F-FB40-BA6C-03B477B7743C}" type="pres">
      <dgm:prSet presAssocID="{FB671557-ED57-714A-8AA9-35A0499A4949}" presName="imgShp" presStyleLbl="fgImgPlace1" presStyleIdx="0" presStyleCnt="8"/>
      <dgm:spPr/>
    </dgm:pt>
    <dgm:pt modelId="{AD0D3E22-122B-2942-B41B-AA1BFEAEB8BC}" type="pres">
      <dgm:prSet presAssocID="{FB671557-ED57-714A-8AA9-35A0499A494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53372-EBA5-C947-9786-69A82969E3D5}" type="pres">
      <dgm:prSet presAssocID="{28EBED0C-29EA-3E48-AFA7-A93F649DB8C0}" presName="spacing" presStyleCnt="0"/>
      <dgm:spPr/>
    </dgm:pt>
    <dgm:pt modelId="{1B3B3B2C-FAFA-B34E-B01E-DE267E91836F}" type="pres">
      <dgm:prSet presAssocID="{BC4314DE-C28E-694F-B738-217CBF6F581E}" presName="composite" presStyleCnt="0"/>
      <dgm:spPr/>
    </dgm:pt>
    <dgm:pt modelId="{CCB4CC19-8885-B04E-A281-C63722FBC83F}" type="pres">
      <dgm:prSet presAssocID="{BC4314DE-C28E-694F-B738-217CBF6F581E}" presName="imgShp" presStyleLbl="fgImgPlace1" presStyleIdx="1" presStyleCnt="8"/>
      <dgm:spPr/>
    </dgm:pt>
    <dgm:pt modelId="{0505B61D-2C8F-7742-A39D-F29D03A79312}" type="pres">
      <dgm:prSet presAssocID="{BC4314DE-C28E-694F-B738-217CBF6F581E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0EE69-3B76-C34A-8DAF-02F9573FB382}" type="pres">
      <dgm:prSet presAssocID="{395935A9-64FA-7142-A452-A251FDD37BE5}" presName="spacing" presStyleCnt="0"/>
      <dgm:spPr/>
    </dgm:pt>
    <dgm:pt modelId="{64D49584-0DA0-374D-826A-3A5E84B2191A}" type="pres">
      <dgm:prSet presAssocID="{D3AE72E7-4EA0-8544-B034-00D191D3E010}" presName="composite" presStyleCnt="0"/>
      <dgm:spPr/>
    </dgm:pt>
    <dgm:pt modelId="{FD27870A-1AC6-4748-B1C6-CFE4D2A218FA}" type="pres">
      <dgm:prSet presAssocID="{D3AE72E7-4EA0-8544-B034-00D191D3E010}" presName="imgShp" presStyleLbl="fgImgPlace1" presStyleIdx="2" presStyleCnt="8"/>
      <dgm:spPr/>
    </dgm:pt>
    <dgm:pt modelId="{4B0E84C0-300D-9B4A-8EAF-1CE3956CD80C}" type="pres">
      <dgm:prSet presAssocID="{D3AE72E7-4EA0-8544-B034-00D191D3E010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BC0B2-BD1A-8A40-87B5-959A0A6314B5}" type="pres">
      <dgm:prSet presAssocID="{03A7EEF8-4945-CE40-984C-3CDD1EE3488F}" presName="spacing" presStyleCnt="0"/>
      <dgm:spPr/>
    </dgm:pt>
    <dgm:pt modelId="{85125921-743C-3E4B-AB37-29BB57F0A617}" type="pres">
      <dgm:prSet presAssocID="{F1BAC2CF-70AE-6649-81EC-78C242344EAE}" presName="composite" presStyleCnt="0"/>
      <dgm:spPr/>
    </dgm:pt>
    <dgm:pt modelId="{01F42649-8334-A54D-874C-CE9AEAEC3ADF}" type="pres">
      <dgm:prSet presAssocID="{F1BAC2CF-70AE-6649-81EC-78C242344EAE}" presName="imgShp" presStyleLbl="fgImgPlace1" presStyleIdx="3" presStyleCnt="8"/>
      <dgm:spPr/>
    </dgm:pt>
    <dgm:pt modelId="{DF04A0BA-147C-0143-9E09-ECFC4346CD2E}" type="pres">
      <dgm:prSet presAssocID="{F1BAC2CF-70AE-6649-81EC-78C242344EAE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9089A-B70A-8944-B64F-298F0ACDED15}" type="pres">
      <dgm:prSet presAssocID="{4EC6664D-9ADD-5E40-B427-FFDEE6E23CAA}" presName="spacing" presStyleCnt="0"/>
      <dgm:spPr/>
    </dgm:pt>
    <dgm:pt modelId="{27B2BF6B-020B-0B4B-A7E5-8A6778FF04D0}" type="pres">
      <dgm:prSet presAssocID="{4675A22A-72A7-0849-8EC2-903CD6BE4266}" presName="composite" presStyleCnt="0"/>
      <dgm:spPr/>
    </dgm:pt>
    <dgm:pt modelId="{C37F5EDA-6642-894B-9B73-0C63B5E26627}" type="pres">
      <dgm:prSet presAssocID="{4675A22A-72A7-0849-8EC2-903CD6BE4266}" presName="imgShp" presStyleLbl="fgImgPlace1" presStyleIdx="4" presStyleCnt="8"/>
      <dgm:spPr/>
    </dgm:pt>
    <dgm:pt modelId="{7F4581D2-F370-2947-A14D-F2E8C38C7056}" type="pres">
      <dgm:prSet presAssocID="{4675A22A-72A7-0849-8EC2-903CD6BE4266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A2F4A-A1AE-DA43-8040-32D438AAE497}" type="pres">
      <dgm:prSet presAssocID="{F2BD1CE7-2255-024E-A003-64B0E3B62EBB}" presName="spacing" presStyleCnt="0"/>
      <dgm:spPr/>
    </dgm:pt>
    <dgm:pt modelId="{D9F82958-5220-6641-8CE6-17DC370B0274}" type="pres">
      <dgm:prSet presAssocID="{C6EEC12A-5DB0-2645-96EC-B3114220F393}" presName="composite" presStyleCnt="0"/>
      <dgm:spPr/>
    </dgm:pt>
    <dgm:pt modelId="{5DE7AA65-F46C-544F-AB6D-0834BAA35E29}" type="pres">
      <dgm:prSet presAssocID="{C6EEC12A-5DB0-2645-96EC-B3114220F393}" presName="imgShp" presStyleLbl="fgImgPlace1" presStyleIdx="5" presStyleCnt="8"/>
      <dgm:spPr/>
    </dgm:pt>
    <dgm:pt modelId="{322859F9-844F-A24A-B751-7E33B1B3DCA3}" type="pres">
      <dgm:prSet presAssocID="{C6EEC12A-5DB0-2645-96EC-B3114220F393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CBEA2-BA2B-F940-BF95-CB3B6222A91F}" type="pres">
      <dgm:prSet presAssocID="{B2FA0D4E-CA56-774B-B8B1-2EEB639C2ADA}" presName="spacing" presStyleCnt="0"/>
      <dgm:spPr/>
    </dgm:pt>
    <dgm:pt modelId="{6B780777-2118-6C41-B712-6ED714FAD666}" type="pres">
      <dgm:prSet presAssocID="{888BC2DC-3D30-B549-8D6E-DE0DB0DC1770}" presName="composite" presStyleCnt="0"/>
      <dgm:spPr/>
    </dgm:pt>
    <dgm:pt modelId="{44D8C06D-BEFE-4D42-9278-6A605D7975DF}" type="pres">
      <dgm:prSet presAssocID="{888BC2DC-3D30-B549-8D6E-DE0DB0DC1770}" presName="imgShp" presStyleLbl="fgImgPlace1" presStyleIdx="6" presStyleCnt="8"/>
      <dgm:spPr/>
    </dgm:pt>
    <dgm:pt modelId="{B116BDA3-B2B2-B442-94A0-B12469286FDD}" type="pres">
      <dgm:prSet presAssocID="{888BC2DC-3D30-B549-8D6E-DE0DB0DC1770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686A2-85B7-9443-A8F9-9171ED7ED22C}" type="pres">
      <dgm:prSet presAssocID="{59690717-21F4-B446-B990-F6DDC91F3550}" presName="spacing" presStyleCnt="0"/>
      <dgm:spPr/>
    </dgm:pt>
    <dgm:pt modelId="{0F6DA473-C698-8B4C-B311-A1424B249B5A}" type="pres">
      <dgm:prSet presAssocID="{7ECF1CE5-AF5C-B240-9A42-8E87B10F0419}" presName="composite" presStyleCnt="0"/>
      <dgm:spPr/>
    </dgm:pt>
    <dgm:pt modelId="{0AF7949E-ABA2-9642-B32A-256CC00D3EC4}" type="pres">
      <dgm:prSet presAssocID="{7ECF1CE5-AF5C-B240-9A42-8E87B10F0419}" presName="imgShp" presStyleLbl="fgImgPlace1" presStyleIdx="7" presStyleCnt="8"/>
      <dgm:spPr/>
    </dgm:pt>
    <dgm:pt modelId="{B477FC54-1199-F048-AD1B-86ECCECF4A41}" type="pres">
      <dgm:prSet presAssocID="{7ECF1CE5-AF5C-B240-9A42-8E87B10F0419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87BA7C-93BE-CF48-B8BE-7EF3C8913B4E}" type="presOf" srcId="{FB671557-ED57-714A-8AA9-35A0499A4949}" destId="{AD0D3E22-122B-2942-B41B-AA1BFEAEB8BC}" srcOrd="0" destOrd="0" presId="urn:microsoft.com/office/officeart/2005/8/layout/vList3"/>
    <dgm:cxn modelId="{D335599F-83D3-0945-ADD7-60D0B2853B21}" srcId="{82D61828-9908-EF40-BDB4-973ED6E3C77B}" destId="{7ECF1CE5-AF5C-B240-9A42-8E87B10F0419}" srcOrd="7" destOrd="0" parTransId="{19A40133-30B3-CE4C-B280-DDF46574C11E}" sibTransId="{21C405C5-F335-2B4A-A361-12B67E0C084A}"/>
    <dgm:cxn modelId="{C685E1CE-8249-5C49-935B-0268EB110869}" srcId="{82D61828-9908-EF40-BDB4-973ED6E3C77B}" destId="{888BC2DC-3D30-B549-8D6E-DE0DB0DC1770}" srcOrd="6" destOrd="0" parTransId="{E428A6E8-1C54-6141-B499-3344511E9B47}" sibTransId="{59690717-21F4-B446-B990-F6DDC91F3550}"/>
    <dgm:cxn modelId="{1D6DFCE3-0AC2-1F49-8A4F-CF07A032EF9C}" srcId="{82D61828-9908-EF40-BDB4-973ED6E3C77B}" destId="{4675A22A-72A7-0849-8EC2-903CD6BE4266}" srcOrd="4" destOrd="0" parTransId="{AAAD390E-3BC8-5E42-A2E6-B4D90EFAB167}" sibTransId="{F2BD1CE7-2255-024E-A003-64B0E3B62EBB}"/>
    <dgm:cxn modelId="{EEFD9E76-ED86-B142-9502-8A0F86274022}" type="presOf" srcId="{7ECF1CE5-AF5C-B240-9A42-8E87B10F0419}" destId="{B477FC54-1199-F048-AD1B-86ECCECF4A41}" srcOrd="0" destOrd="0" presId="urn:microsoft.com/office/officeart/2005/8/layout/vList3"/>
    <dgm:cxn modelId="{DD46227D-29C3-8944-BD99-720EF210C1CC}" type="presOf" srcId="{BC4314DE-C28E-694F-B738-217CBF6F581E}" destId="{0505B61D-2C8F-7742-A39D-F29D03A79312}" srcOrd="0" destOrd="0" presId="urn:microsoft.com/office/officeart/2005/8/layout/vList3"/>
    <dgm:cxn modelId="{29693D1B-306D-D74E-90D7-D9E7E3D17443}" type="presOf" srcId="{F1BAC2CF-70AE-6649-81EC-78C242344EAE}" destId="{DF04A0BA-147C-0143-9E09-ECFC4346CD2E}" srcOrd="0" destOrd="0" presId="urn:microsoft.com/office/officeart/2005/8/layout/vList3"/>
    <dgm:cxn modelId="{1C6A0ADB-5BF5-E940-9781-977E8E2AED32}" type="presOf" srcId="{4675A22A-72A7-0849-8EC2-903CD6BE4266}" destId="{7F4581D2-F370-2947-A14D-F2E8C38C7056}" srcOrd="0" destOrd="0" presId="urn:microsoft.com/office/officeart/2005/8/layout/vList3"/>
    <dgm:cxn modelId="{DFBE05D5-5959-4E4E-A838-D4F006ED0DBC}" type="presOf" srcId="{82D61828-9908-EF40-BDB4-973ED6E3C77B}" destId="{605CB712-ED2D-B343-8792-89B0793C4261}" srcOrd="0" destOrd="0" presId="urn:microsoft.com/office/officeart/2005/8/layout/vList3"/>
    <dgm:cxn modelId="{42C75CE6-CF55-3148-926D-C9512DA94C0C}" type="presOf" srcId="{C6EEC12A-5DB0-2645-96EC-B3114220F393}" destId="{322859F9-844F-A24A-B751-7E33B1B3DCA3}" srcOrd="0" destOrd="0" presId="urn:microsoft.com/office/officeart/2005/8/layout/vList3"/>
    <dgm:cxn modelId="{DFF0A4F4-9E9A-FC44-8FF3-C716591944A7}" srcId="{82D61828-9908-EF40-BDB4-973ED6E3C77B}" destId="{BC4314DE-C28E-694F-B738-217CBF6F581E}" srcOrd="1" destOrd="0" parTransId="{B37CA7BE-F909-4342-80FB-80BFB0EFBD86}" sibTransId="{395935A9-64FA-7142-A452-A251FDD37BE5}"/>
    <dgm:cxn modelId="{95B6CCBE-2D3F-5C45-A2B9-2A0859CB8D05}" srcId="{82D61828-9908-EF40-BDB4-973ED6E3C77B}" destId="{F1BAC2CF-70AE-6649-81EC-78C242344EAE}" srcOrd="3" destOrd="0" parTransId="{AE3A4A00-0385-7944-8B94-683EA57E901B}" sibTransId="{4EC6664D-9ADD-5E40-B427-FFDEE6E23CAA}"/>
    <dgm:cxn modelId="{C191EFE3-CA88-C94A-92DC-8D0FCB2449BC}" type="presOf" srcId="{888BC2DC-3D30-B549-8D6E-DE0DB0DC1770}" destId="{B116BDA3-B2B2-B442-94A0-B12469286FDD}" srcOrd="0" destOrd="0" presId="urn:microsoft.com/office/officeart/2005/8/layout/vList3"/>
    <dgm:cxn modelId="{FD3C1432-2C27-814B-803C-62E28FA7D4A6}" srcId="{82D61828-9908-EF40-BDB4-973ED6E3C77B}" destId="{FB671557-ED57-714A-8AA9-35A0499A4949}" srcOrd="0" destOrd="0" parTransId="{3B21F116-7CB2-6B4A-8833-0D9ED9A8179B}" sibTransId="{28EBED0C-29EA-3E48-AFA7-A93F649DB8C0}"/>
    <dgm:cxn modelId="{6C8390DE-B404-9241-9132-144A932301C3}" type="presOf" srcId="{D3AE72E7-4EA0-8544-B034-00D191D3E010}" destId="{4B0E84C0-300D-9B4A-8EAF-1CE3956CD80C}" srcOrd="0" destOrd="0" presId="urn:microsoft.com/office/officeart/2005/8/layout/vList3"/>
    <dgm:cxn modelId="{F72F2C6A-748C-D040-833E-4E188E795367}" srcId="{82D61828-9908-EF40-BDB4-973ED6E3C77B}" destId="{D3AE72E7-4EA0-8544-B034-00D191D3E010}" srcOrd="2" destOrd="0" parTransId="{33183D7E-B1B0-504A-923F-A28E2ED786FA}" sibTransId="{03A7EEF8-4945-CE40-984C-3CDD1EE3488F}"/>
    <dgm:cxn modelId="{A698FC0F-539A-B042-9199-BD005393BB5C}" srcId="{82D61828-9908-EF40-BDB4-973ED6E3C77B}" destId="{C6EEC12A-5DB0-2645-96EC-B3114220F393}" srcOrd="5" destOrd="0" parTransId="{5C8C3242-BE29-5544-AEE7-2B884CE01363}" sibTransId="{B2FA0D4E-CA56-774B-B8B1-2EEB639C2ADA}"/>
    <dgm:cxn modelId="{167ED323-C64B-9740-85F8-916E58F6A79A}" type="presParOf" srcId="{605CB712-ED2D-B343-8792-89B0793C4261}" destId="{237F325B-4881-CC44-82C4-65C730DB5A64}" srcOrd="0" destOrd="0" presId="urn:microsoft.com/office/officeart/2005/8/layout/vList3"/>
    <dgm:cxn modelId="{754336A9-C837-A444-8B98-7EA80060FA86}" type="presParOf" srcId="{237F325B-4881-CC44-82C4-65C730DB5A64}" destId="{2E42F397-0B3F-FB40-BA6C-03B477B7743C}" srcOrd="0" destOrd="0" presId="urn:microsoft.com/office/officeart/2005/8/layout/vList3"/>
    <dgm:cxn modelId="{D57E186F-FA7A-F24B-83A2-344506CEFB49}" type="presParOf" srcId="{237F325B-4881-CC44-82C4-65C730DB5A64}" destId="{AD0D3E22-122B-2942-B41B-AA1BFEAEB8BC}" srcOrd="1" destOrd="0" presId="urn:microsoft.com/office/officeart/2005/8/layout/vList3"/>
    <dgm:cxn modelId="{AB6E9872-4649-8746-A8CE-E1FB3F85F075}" type="presParOf" srcId="{605CB712-ED2D-B343-8792-89B0793C4261}" destId="{4B853372-EBA5-C947-9786-69A82969E3D5}" srcOrd="1" destOrd="0" presId="urn:microsoft.com/office/officeart/2005/8/layout/vList3"/>
    <dgm:cxn modelId="{3DEBACD8-8674-5E44-856F-54D003B8D861}" type="presParOf" srcId="{605CB712-ED2D-B343-8792-89B0793C4261}" destId="{1B3B3B2C-FAFA-B34E-B01E-DE267E91836F}" srcOrd="2" destOrd="0" presId="urn:microsoft.com/office/officeart/2005/8/layout/vList3"/>
    <dgm:cxn modelId="{1BD7FDF1-CA59-B846-AF97-1779809CEC36}" type="presParOf" srcId="{1B3B3B2C-FAFA-B34E-B01E-DE267E91836F}" destId="{CCB4CC19-8885-B04E-A281-C63722FBC83F}" srcOrd="0" destOrd="0" presId="urn:microsoft.com/office/officeart/2005/8/layout/vList3"/>
    <dgm:cxn modelId="{99965A4A-FDCE-FF45-A76E-3F0148E9DB9E}" type="presParOf" srcId="{1B3B3B2C-FAFA-B34E-B01E-DE267E91836F}" destId="{0505B61D-2C8F-7742-A39D-F29D03A79312}" srcOrd="1" destOrd="0" presId="urn:microsoft.com/office/officeart/2005/8/layout/vList3"/>
    <dgm:cxn modelId="{1C64FE2C-B704-AD42-8B31-63167B29DE59}" type="presParOf" srcId="{605CB712-ED2D-B343-8792-89B0793C4261}" destId="{A340EE69-3B76-C34A-8DAF-02F9573FB382}" srcOrd="3" destOrd="0" presId="urn:microsoft.com/office/officeart/2005/8/layout/vList3"/>
    <dgm:cxn modelId="{1FEC6A58-CD4C-1346-ABBD-0D61DF160F46}" type="presParOf" srcId="{605CB712-ED2D-B343-8792-89B0793C4261}" destId="{64D49584-0DA0-374D-826A-3A5E84B2191A}" srcOrd="4" destOrd="0" presId="urn:microsoft.com/office/officeart/2005/8/layout/vList3"/>
    <dgm:cxn modelId="{39D3F349-5478-6A44-A857-C1A6826503CA}" type="presParOf" srcId="{64D49584-0DA0-374D-826A-3A5E84B2191A}" destId="{FD27870A-1AC6-4748-B1C6-CFE4D2A218FA}" srcOrd="0" destOrd="0" presId="urn:microsoft.com/office/officeart/2005/8/layout/vList3"/>
    <dgm:cxn modelId="{F73544DC-7A38-9D45-A285-A377AC85A627}" type="presParOf" srcId="{64D49584-0DA0-374D-826A-3A5E84B2191A}" destId="{4B0E84C0-300D-9B4A-8EAF-1CE3956CD80C}" srcOrd="1" destOrd="0" presId="urn:microsoft.com/office/officeart/2005/8/layout/vList3"/>
    <dgm:cxn modelId="{EA94A78C-038D-8942-84CF-67C6058F725D}" type="presParOf" srcId="{605CB712-ED2D-B343-8792-89B0793C4261}" destId="{235BC0B2-BD1A-8A40-87B5-959A0A6314B5}" srcOrd="5" destOrd="0" presId="urn:microsoft.com/office/officeart/2005/8/layout/vList3"/>
    <dgm:cxn modelId="{FDAA6F3E-AD5F-034D-AE27-00C1D6C29839}" type="presParOf" srcId="{605CB712-ED2D-B343-8792-89B0793C4261}" destId="{85125921-743C-3E4B-AB37-29BB57F0A617}" srcOrd="6" destOrd="0" presId="urn:microsoft.com/office/officeart/2005/8/layout/vList3"/>
    <dgm:cxn modelId="{420E6193-89C5-EA49-B154-C8712A22685F}" type="presParOf" srcId="{85125921-743C-3E4B-AB37-29BB57F0A617}" destId="{01F42649-8334-A54D-874C-CE9AEAEC3ADF}" srcOrd="0" destOrd="0" presId="urn:microsoft.com/office/officeart/2005/8/layout/vList3"/>
    <dgm:cxn modelId="{4E978175-4C7A-F64C-AF42-38A90FBB313A}" type="presParOf" srcId="{85125921-743C-3E4B-AB37-29BB57F0A617}" destId="{DF04A0BA-147C-0143-9E09-ECFC4346CD2E}" srcOrd="1" destOrd="0" presId="urn:microsoft.com/office/officeart/2005/8/layout/vList3"/>
    <dgm:cxn modelId="{A8AA1AEA-2944-A140-9524-CEDAFC84AE58}" type="presParOf" srcId="{605CB712-ED2D-B343-8792-89B0793C4261}" destId="{34D9089A-B70A-8944-B64F-298F0ACDED15}" srcOrd="7" destOrd="0" presId="urn:microsoft.com/office/officeart/2005/8/layout/vList3"/>
    <dgm:cxn modelId="{10BDE272-D7D7-BD4A-B87E-934E7E617E06}" type="presParOf" srcId="{605CB712-ED2D-B343-8792-89B0793C4261}" destId="{27B2BF6B-020B-0B4B-A7E5-8A6778FF04D0}" srcOrd="8" destOrd="0" presId="urn:microsoft.com/office/officeart/2005/8/layout/vList3"/>
    <dgm:cxn modelId="{EEF9A262-A075-444C-80F4-6EC83011134A}" type="presParOf" srcId="{27B2BF6B-020B-0B4B-A7E5-8A6778FF04D0}" destId="{C37F5EDA-6642-894B-9B73-0C63B5E26627}" srcOrd="0" destOrd="0" presId="urn:microsoft.com/office/officeart/2005/8/layout/vList3"/>
    <dgm:cxn modelId="{FB03BE03-7D4F-7141-8776-EC7914DDC62F}" type="presParOf" srcId="{27B2BF6B-020B-0B4B-A7E5-8A6778FF04D0}" destId="{7F4581D2-F370-2947-A14D-F2E8C38C7056}" srcOrd="1" destOrd="0" presId="urn:microsoft.com/office/officeart/2005/8/layout/vList3"/>
    <dgm:cxn modelId="{77D07AE4-BD58-5D41-9ACA-BC5AD219EF6E}" type="presParOf" srcId="{605CB712-ED2D-B343-8792-89B0793C4261}" destId="{E18A2F4A-A1AE-DA43-8040-32D438AAE497}" srcOrd="9" destOrd="0" presId="urn:microsoft.com/office/officeart/2005/8/layout/vList3"/>
    <dgm:cxn modelId="{CCC75A12-69D8-1546-9B59-851B7962EB2A}" type="presParOf" srcId="{605CB712-ED2D-B343-8792-89B0793C4261}" destId="{D9F82958-5220-6641-8CE6-17DC370B0274}" srcOrd="10" destOrd="0" presId="urn:microsoft.com/office/officeart/2005/8/layout/vList3"/>
    <dgm:cxn modelId="{BC7AD499-793C-F044-99F0-F83D2EF5C968}" type="presParOf" srcId="{D9F82958-5220-6641-8CE6-17DC370B0274}" destId="{5DE7AA65-F46C-544F-AB6D-0834BAA35E29}" srcOrd="0" destOrd="0" presId="urn:microsoft.com/office/officeart/2005/8/layout/vList3"/>
    <dgm:cxn modelId="{49EBCA17-B018-F445-8E6F-1A3211BF49AD}" type="presParOf" srcId="{D9F82958-5220-6641-8CE6-17DC370B0274}" destId="{322859F9-844F-A24A-B751-7E33B1B3DCA3}" srcOrd="1" destOrd="0" presId="urn:microsoft.com/office/officeart/2005/8/layout/vList3"/>
    <dgm:cxn modelId="{12C48EDD-27A4-6342-9891-169D6307AD6B}" type="presParOf" srcId="{605CB712-ED2D-B343-8792-89B0793C4261}" destId="{A51CBEA2-BA2B-F940-BF95-CB3B6222A91F}" srcOrd="11" destOrd="0" presId="urn:microsoft.com/office/officeart/2005/8/layout/vList3"/>
    <dgm:cxn modelId="{66C1BBA8-725B-0541-92C6-DD300C4CB736}" type="presParOf" srcId="{605CB712-ED2D-B343-8792-89B0793C4261}" destId="{6B780777-2118-6C41-B712-6ED714FAD666}" srcOrd="12" destOrd="0" presId="urn:microsoft.com/office/officeart/2005/8/layout/vList3"/>
    <dgm:cxn modelId="{14438685-28A2-524A-A96B-B31C37525FB1}" type="presParOf" srcId="{6B780777-2118-6C41-B712-6ED714FAD666}" destId="{44D8C06D-BEFE-4D42-9278-6A605D7975DF}" srcOrd="0" destOrd="0" presId="urn:microsoft.com/office/officeart/2005/8/layout/vList3"/>
    <dgm:cxn modelId="{D4B0E3D2-BE80-3049-82DF-448AF7E117F2}" type="presParOf" srcId="{6B780777-2118-6C41-B712-6ED714FAD666}" destId="{B116BDA3-B2B2-B442-94A0-B12469286FDD}" srcOrd="1" destOrd="0" presId="urn:microsoft.com/office/officeart/2005/8/layout/vList3"/>
    <dgm:cxn modelId="{5E549138-2A16-2242-B82D-2BDF2D119156}" type="presParOf" srcId="{605CB712-ED2D-B343-8792-89B0793C4261}" destId="{E85686A2-85B7-9443-A8F9-9171ED7ED22C}" srcOrd="13" destOrd="0" presId="urn:microsoft.com/office/officeart/2005/8/layout/vList3"/>
    <dgm:cxn modelId="{9985790C-5202-D64E-A71E-72467A4D261A}" type="presParOf" srcId="{605CB712-ED2D-B343-8792-89B0793C4261}" destId="{0F6DA473-C698-8B4C-B311-A1424B249B5A}" srcOrd="14" destOrd="0" presId="urn:microsoft.com/office/officeart/2005/8/layout/vList3"/>
    <dgm:cxn modelId="{F6FFD341-EE96-004A-BE39-C96D2CF26D5F}" type="presParOf" srcId="{0F6DA473-C698-8B4C-B311-A1424B249B5A}" destId="{0AF7949E-ABA2-9642-B32A-256CC00D3EC4}" srcOrd="0" destOrd="0" presId="urn:microsoft.com/office/officeart/2005/8/layout/vList3"/>
    <dgm:cxn modelId="{BB348D32-930A-BC48-86A8-EE5811E3E51B}" type="presParOf" srcId="{0F6DA473-C698-8B4C-B311-A1424B249B5A}" destId="{B477FC54-1199-F048-AD1B-86ECCECF4A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2D61828-9908-EF40-BDB4-973ED6E3C77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FB671557-ED57-714A-8AA9-35A0499A4949}">
      <dgm:prSet phldrT="[Text]"/>
      <dgm:spPr/>
      <dgm:t>
        <a:bodyPr/>
        <a:lstStyle/>
        <a:p>
          <a:r>
            <a:rPr lang="en-US" b="1" dirty="0" smtClean="0"/>
            <a:t>System Architectural Design</a:t>
          </a:r>
          <a:endParaRPr lang="en-US" dirty="0"/>
        </a:p>
      </dgm:t>
    </dgm:pt>
    <dgm:pt modelId="{3B21F116-7CB2-6B4A-8833-0D9ED9A8179B}" type="parTrans" cxnId="{FD3C1432-2C27-814B-803C-62E28FA7D4A6}">
      <dgm:prSet/>
      <dgm:spPr/>
      <dgm:t>
        <a:bodyPr/>
        <a:lstStyle/>
        <a:p>
          <a:endParaRPr lang="en-US"/>
        </a:p>
      </dgm:t>
    </dgm:pt>
    <dgm:pt modelId="{28EBED0C-29EA-3E48-AFA7-A93F649DB8C0}" type="sibTrans" cxnId="{FD3C1432-2C27-814B-803C-62E28FA7D4A6}">
      <dgm:prSet/>
      <dgm:spPr/>
      <dgm:t>
        <a:bodyPr/>
        <a:lstStyle/>
        <a:p>
          <a:endParaRPr lang="en-US"/>
        </a:p>
      </dgm:t>
    </dgm:pt>
    <dgm:pt modelId="{60CE606B-F957-854A-959A-7CFAE629B571}">
      <dgm:prSet/>
      <dgm:spPr/>
      <dgm:t>
        <a:bodyPr/>
        <a:lstStyle/>
        <a:p>
          <a:r>
            <a:rPr lang="en-US" dirty="0" smtClean="0"/>
            <a:t>Component </a:t>
          </a:r>
          <a:endParaRPr lang="en-US" dirty="0"/>
        </a:p>
      </dgm:t>
    </dgm:pt>
    <dgm:pt modelId="{AAD4805E-9415-3441-8746-88715D51A273}" type="parTrans" cxnId="{F709B3A0-21EE-E44E-A4FC-BFCF1CA8375E}">
      <dgm:prSet/>
      <dgm:spPr/>
      <dgm:t>
        <a:bodyPr/>
        <a:lstStyle/>
        <a:p>
          <a:endParaRPr lang="en-US"/>
        </a:p>
      </dgm:t>
    </dgm:pt>
    <dgm:pt modelId="{0A13456D-5AD8-7547-9F3D-31CB9FFC127B}" type="sibTrans" cxnId="{F709B3A0-21EE-E44E-A4FC-BFCF1CA8375E}">
      <dgm:prSet/>
      <dgm:spPr/>
      <dgm:t>
        <a:bodyPr/>
        <a:lstStyle/>
        <a:p>
          <a:endParaRPr lang="en-US"/>
        </a:p>
      </dgm:t>
    </dgm:pt>
    <dgm:pt modelId="{60CE7F19-4E93-7C46-8FAF-4984DDEC952E}">
      <dgm:prSet/>
      <dgm:spPr/>
      <dgm:t>
        <a:bodyPr/>
        <a:lstStyle/>
        <a:p>
          <a:r>
            <a:rPr lang="en-US" b="1" dirty="0" smtClean="0"/>
            <a:t>Database Design</a:t>
          </a:r>
          <a:endParaRPr lang="en-US" dirty="0"/>
        </a:p>
      </dgm:t>
    </dgm:pt>
    <dgm:pt modelId="{4A0F3F0C-8194-D642-B451-B60DA97C7682}" type="parTrans" cxnId="{8603CC22-80BC-2D4C-98AB-C8A02697E3E2}">
      <dgm:prSet/>
      <dgm:spPr/>
      <dgm:t>
        <a:bodyPr/>
        <a:lstStyle/>
        <a:p>
          <a:endParaRPr lang="en-US"/>
        </a:p>
      </dgm:t>
    </dgm:pt>
    <dgm:pt modelId="{1A196431-3F80-0A4A-B5C0-36F175D98800}" type="sibTrans" cxnId="{8603CC22-80BC-2D4C-98AB-C8A02697E3E2}">
      <dgm:prSet/>
      <dgm:spPr/>
      <dgm:t>
        <a:bodyPr/>
        <a:lstStyle/>
        <a:p>
          <a:endParaRPr lang="en-US"/>
        </a:p>
      </dgm:t>
    </dgm:pt>
    <dgm:pt modelId="{605CB712-ED2D-B343-8792-89B0793C4261}" type="pres">
      <dgm:prSet presAssocID="{82D61828-9908-EF40-BDB4-973ED6E3C77B}" presName="linearFlow" presStyleCnt="0">
        <dgm:presLayoutVars>
          <dgm:dir/>
          <dgm:resizeHandles val="exact"/>
        </dgm:presLayoutVars>
      </dgm:prSet>
      <dgm:spPr/>
    </dgm:pt>
    <dgm:pt modelId="{237F325B-4881-CC44-82C4-65C730DB5A64}" type="pres">
      <dgm:prSet presAssocID="{FB671557-ED57-714A-8AA9-35A0499A4949}" presName="composite" presStyleCnt="0"/>
      <dgm:spPr/>
    </dgm:pt>
    <dgm:pt modelId="{2E42F397-0B3F-FB40-BA6C-03B477B7743C}" type="pres">
      <dgm:prSet presAssocID="{FB671557-ED57-714A-8AA9-35A0499A4949}" presName="imgShp" presStyleLbl="fgImgPlace1" presStyleIdx="0" presStyleCnt="3"/>
      <dgm:spPr/>
    </dgm:pt>
    <dgm:pt modelId="{AD0D3E22-122B-2942-B41B-AA1BFEAEB8BC}" type="pres">
      <dgm:prSet presAssocID="{FB671557-ED57-714A-8AA9-35A0499A494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53372-EBA5-C947-9786-69A82969E3D5}" type="pres">
      <dgm:prSet presAssocID="{28EBED0C-29EA-3E48-AFA7-A93F649DB8C0}" presName="spacing" presStyleCnt="0"/>
      <dgm:spPr/>
    </dgm:pt>
    <dgm:pt modelId="{EEC725FB-2332-7044-A9A7-FFECA2F55B87}" type="pres">
      <dgm:prSet presAssocID="{60CE606B-F957-854A-959A-7CFAE629B571}" presName="composite" presStyleCnt="0"/>
      <dgm:spPr/>
    </dgm:pt>
    <dgm:pt modelId="{CF11DBCC-87E3-BD4C-A969-422B4284DC9B}" type="pres">
      <dgm:prSet presAssocID="{60CE606B-F957-854A-959A-7CFAE629B571}" presName="imgShp" presStyleLbl="fgImgPlace1" presStyleIdx="1" presStyleCnt="3"/>
      <dgm:spPr/>
      <dgm:t>
        <a:bodyPr/>
        <a:lstStyle/>
        <a:p>
          <a:endParaRPr lang="en-US"/>
        </a:p>
      </dgm:t>
    </dgm:pt>
    <dgm:pt modelId="{B333C496-5EC8-1549-8E35-2855C92651BC}" type="pres">
      <dgm:prSet presAssocID="{60CE606B-F957-854A-959A-7CFAE629B57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70D95-4207-0641-AEA0-C32AA8F9150D}" type="pres">
      <dgm:prSet presAssocID="{0A13456D-5AD8-7547-9F3D-31CB9FFC127B}" presName="spacing" presStyleCnt="0"/>
      <dgm:spPr/>
    </dgm:pt>
    <dgm:pt modelId="{30770C65-E8EA-3543-A19D-5C2A400C7CCC}" type="pres">
      <dgm:prSet presAssocID="{60CE7F19-4E93-7C46-8FAF-4984DDEC952E}" presName="composite" presStyleCnt="0"/>
      <dgm:spPr/>
    </dgm:pt>
    <dgm:pt modelId="{0F69EC6E-D0AD-C04A-A251-FDE4B9E60870}" type="pres">
      <dgm:prSet presAssocID="{60CE7F19-4E93-7C46-8FAF-4984DDEC952E}" presName="imgShp" presStyleLbl="fgImgPlace1" presStyleIdx="2" presStyleCnt="3"/>
      <dgm:spPr/>
    </dgm:pt>
    <dgm:pt modelId="{BF191D98-FBD7-C042-9989-4434287EE5F3}" type="pres">
      <dgm:prSet presAssocID="{60CE7F19-4E93-7C46-8FAF-4984DDEC952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03CC22-80BC-2D4C-98AB-C8A02697E3E2}" srcId="{82D61828-9908-EF40-BDB4-973ED6E3C77B}" destId="{60CE7F19-4E93-7C46-8FAF-4984DDEC952E}" srcOrd="2" destOrd="0" parTransId="{4A0F3F0C-8194-D642-B451-B60DA97C7682}" sibTransId="{1A196431-3F80-0A4A-B5C0-36F175D98800}"/>
    <dgm:cxn modelId="{4DE5A6D3-2515-AB43-AF60-D3395B2ABA07}" type="presOf" srcId="{FB671557-ED57-714A-8AA9-35A0499A4949}" destId="{AD0D3E22-122B-2942-B41B-AA1BFEAEB8BC}" srcOrd="0" destOrd="0" presId="urn:microsoft.com/office/officeart/2005/8/layout/vList3"/>
    <dgm:cxn modelId="{0AB8A09B-E2A3-3040-8EDC-6267D8B651A7}" type="presOf" srcId="{60CE7F19-4E93-7C46-8FAF-4984DDEC952E}" destId="{BF191D98-FBD7-C042-9989-4434287EE5F3}" srcOrd="0" destOrd="0" presId="urn:microsoft.com/office/officeart/2005/8/layout/vList3"/>
    <dgm:cxn modelId="{FD3C1432-2C27-814B-803C-62E28FA7D4A6}" srcId="{82D61828-9908-EF40-BDB4-973ED6E3C77B}" destId="{FB671557-ED57-714A-8AA9-35A0499A4949}" srcOrd="0" destOrd="0" parTransId="{3B21F116-7CB2-6B4A-8833-0D9ED9A8179B}" sibTransId="{28EBED0C-29EA-3E48-AFA7-A93F649DB8C0}"/>
    <dgm:cxn modelId="{6D46F8E4-B367-A146-9F54-D8A20A60B295}" type="presOf" srcId="{60CE606B-F957-854A-959A-7CFAE629B571}" destId="{B333C496-5EC8-1549-8E35-2855C92651BC}" srcOrd="0" destOrd="0" presId="urn:microsoft.com/office/officeart/2005/8/layout/vList3"/>
    <dgm:cxn modelId="{F709B3A0-21EE-E44E-A4FC-BFCF1CA8375E}" srcId="{82D61828-9908-EF40-BDB4-973ED6E3C77B}" destId="{60CE606B-F957-854A-959A-7CFAE629B571}" srcOrd="1" destOrd="0" parTransId="{AAD4805E-9415-3441-8746-88715D51A273}" sibTransId="{0A13456D-5AD8-7547-9F3D-31CB9FFC127B}"/>
    <dgm:cxn modelId="{8FE139EC-A65A-0A43-8B5E-53752D50A617}" type="presOf" srcId="{82D61828-9908-EF40-BDB4-973ED6E3C77B}" destId="{605CB712-ED2D-B343-8792-89B0793C4261}" srcOrd="0" destOrd="0" presId="urn:microsoft.com/office/officeart/2005/8/layout/vList3"/>
    <dgm:cxn modelId="{73F103EF-2A49-4342-8224-773E38B6F67D}" type="presParOf" srcId="{605CB712-ED2D-B343-8792-89B0793C4261}" destId="{237F325B-4881-CC44-82C4-65C730DB5A64}" srcOrd="0" destOrd="0" presId="urn:microsoft.com/office/officeart/2005/8/layout/vList3"/>
    <dgm:cxn modelId="{4C944594-0C86-E840-A28A-A171F588E3BE}" type="presParOf" srcId="{237F325B-4881-CC44-82C4-65C730DB5A64}" destId="{2E42F397-0B3F-FB40-BA6C-03B477B7743C}" srcOrd="0" destOrd="0" presId="urn:microsoft.com/office/officeart/2005/8/layout/vList3"/>
    <dgm:cxn modelId="{18E41EB0-100D-584D-94B9-CBFF17DD7B83}" type="presParOf" srcId="{237F325B-4881-CC44-82C4-65C730DB5A64}" destId="{AD0D3E22-122B-2942-B41B-AA1BFEAEB8BC}" srcOrd="1" destOrd="0" presId="urn:microsoft.com/office/officeart/2005/8/layout/vList3"/>
    <dgm:cxn modelId="{53AB8AE3-C689-B946-88E4-13022A3456F2}" type="presParOf" srcId="{605CB712-ED2D-B343-8792-89B0793C4261}" destId="{4B853372-EBA5-C947-9786-69A82969E3D5}" srcOrd="1" destOrd="0" presId="urn:microsoft.com/office/officeart/2005/8/layout/vList3"/>
    <dgm:cxn modelId="{C8713F92-B3F8-244E-8DA6-C6CCA7C21D69}" type="presParOf" srcId="{605CB712-ED2D-B343-8792-89B0793C4261}" destId="{EEC725FB-2332-7044-A9A7-FFECA2F55B87}" srcOrd="2" destOrd="0" presId="urn:microsoft.com/office/officeart/2005/8/layout/vList3"/>
    <dgm:cxn modelId="{DF8C7302-8457-AF4C-8267-2877E83F3816}" type="presParOf" srcId="{EEC725FB-2332-7044-A9A7-FFECA2F55B87}" destId="{CF11DBCC-87E3-BD4C-A969-422B4284DC9B}" srcOrd="0" destOrd="0" presId="urn:microsoft.com/office/officeart/2005/8/layout/vList3"/>
    <dgm:cxn modelId="{28988AE1-E0E3-6040-BA52-4A32BEBFD1FD}" type="presParOf" srcId="{EEC725FB-2332-7044-A9A7-FFECA2F55B87}" destId="{B333C496-5EC8-1549-8E35-2855C92651BC}" srcOrd="1" destOrd="0" presId="urn:microsoft.com/office/officeart/2005/8/layout/vList3"/>
    <dgm:cxn modelId="{32B95A43-4D3F-604F-BB67-AD9182EAD5DF}" type="presParOf" srcId="{605CB712-ED2D-B343-8792-89B0793C4261}" destId="{BC570D95-4207-0641-AEA0-C32AA8F9150D}" srcOrd="3" destOrd="0" presId="urn:microsoft.com/office/officeart/2005/8/layout/vList3"/>
    <dgm:cxn modelId="{F05F645D-A7A5-3548-95EF-185C80A0F3AF}" type="presParOf" srcId="{605CB712-ED2D-B343-8792-89B0793C4261}" destId="{30770C65-E8EA-3543-A19D-5C2A400C7CCC}" srcOrd="4" destOrd="0" presId="urn:microsoft.com/office/officeart/2005/8/layout/vList3"/>
    <dgm:cxn modelId="{C40600D0-F4D2-2D49-BA75-CEF12A0247DC}" type="presParOf" srcId="{30770C65-E8EA-3543-A19D-5C2A400C7CCC}" destId="{0F69EC6E-D0AD-C04A-A251-FDE4B9E60870}" srcOrd="0" destOrd="0" presId="urn:microsoft.com/office/officeart/2005/8/layout/vList3"/>
    <dgm:cxn modelId="{78EC1FB5-5DA5-5E44-AE73-D80638DB10C7}" type="presParOf" srcId="{30770C65-E8EA-3543-A19D-5C2A400C7CCC}" destId="{BF191D98-FBD7-C042-9989-4434287EE5F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2D61828-9908-EF40-BDB4-973ED6E3C77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FB671557-ED57-714A-8AA9-35A0499A494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3B21F116-7CB2-6B4A-8833-0D9ED9A8179B}" type="parTrans" cxnId="{FD3C1432-2C27-814B-803C-62E28FA7D4A6}">
      <dgm:prSet/>
      <dgm:spPr/>
      <dgm:t>
        <a:bodyPr/>
        <a:lstStyle/>
        <a:p>
          <a:endParaRPr lang="en-US"/>
        </a:p>
      </dgm:t>
    </dgm:pt>
    <dgm:pt modelId="{28EBED0C-29EA-3E48-AFA7-A93F649DB8C0}" type="sibTrans" cxnId="{FD3C1432-2C27-814B-803C-62E28FA7D4A6}">
      <dgm:prSet/>
      <dgm:spPr/>
      <dgm:t>
        <a:bodyPr/>
        <a:lstStyle/>
        <a:p>
          <a:endParaRPr lang="en-US"/>
        </a:p>
      </dgm:t>
    </dgm:pt>
    <dgm:pt modelId="{BC4314DE-C28E-694F-B738-217CBF6F581E}">
      <dgm:prSet phldrT="[Text]"/>
      <dgm:spPr/>
      <dgm:t>
        <a:bodyPr/>
        <a:lstStyle/>
        <a:p>
          <a:r>
            <a:rPr lang="en-US" dirty="0" smtClean="0"/>
            <a:t>Project Management Plan</a:t>
          </a:r>
          <a:endParaRPr lang="en-US" dirty="0"/>
        </a:p>
      </dgm:t>
    </dgm:pt>
    <dgm:pt modelId="{B37CA7BE-F909-4342-80FB-80BFB0EFBD86}" type="parTrans" cxnId="{DFF0A4F4-9E9A-FC44-8FF3-C716591944A7}">
      <dgm:prSet/>
      <dgm:spPr/>
      <dgm:t>
        <a:bodyPr/>
        <a:lstStyle/>
        <a:p>
          <a:endParaRPr lang="en-US"/>
        </a:p>
      </dgm:t>
    </dgm:pt>
    <dgm:pt modelId="{395935A9-64FA-7142-A452-A251FDD37BE5}" type="sibTrans" cxnId="{DFF0A4F4-9E9A-FC44-8FF3-C716591944A7}">
      <dgm:prSet/>
      <dgm:spPr/>
      <dgm:t>
        <a:bodyPr/>
        <a:lstStyle/>
        <a:p>
          <a:endParaRPr lang="en-US"/>
        </a:p>
      </dgm:t>
    </dgm:pt>
    <dgm:pt modelId="{D3AE72E7-4EA0-8544-B034-00D191D3E010}">
      <dgm:prSet phldrT="[Text]"/>
      <dgm:spPr/>
      <dgm:t>
        <a:bodyPr/>
        <a:lstStyle/>
        <a:p>
          <a:r>
            <a:rPr lang="en-US" dirty="0" smtClean="0"/>
            <a:t>Requirement Specification</a:t>
          </a:r>
          <a:endParaRPr lang="en-US" dirty="0"/>
        </a:p>
      </dgm:t>
    </dgm:pt>
    <dgm:pt modelId="{33183D7E-B1B0-504A-923F-A28E2ED786FA}" type="parTrans" cxnId="{F72F2C6A-748C-D040-833E-4E188E795367}">
      <dgm:prSet/>
      <dgm:spPr/>
      <dgm:t>
        <a:bodyPr/>
        <a:lstStyle/>
        <a:p>
          <a:endParaRPr lang="en-US"/>
        </a:p>
      </dgm:t>
    </dgm:pt>
    <dgm:pt modelId="{03A7EEF8-4945-CE40-984C-3CDD1EE3488F}" type="sibTrans" cxnId="{F72F2C6A-748C-D040-833E-4E188E795367}">
      <dgm:prSet/>
      <dgm:spPr/>
      <dgm:t>
        <a:bodyPr/>
        <a:lstStyle/>
        <a:p>
          <a:endParaRPr lang="en-US"/>
        </a:p>
      </dgm:t>
    </dgm:pt>
    <dgm:pt modelId="{F1BAC2CF-70AE-6649-81EC-78C242344EAE}">
      <dgm:prSet/>
      <dgm:spPr/>
      <dgm:t>
        <a:bodyPr/>
        <a:lstStyle/>
        <a:p>
          <a:r>
            <a:rPr lang="en-US" dirty="0" smtClean="0"/>
            <a:t>Design Description</a:t>
          </a:r>
          <a:endParaRPr lang="en-US" dirty="0"/>
        </a:p>
      </dgm:t>
    </dgm:pt>
    <dgm:pt modelId="{AE3A4A00-0385-7944-8B94-683EA57E901B}" type="parTrans" cxnId="{95B6CCBE-2D3F-5C45-A2B9-2A0859CB8D05}">
      <dgm:prSet/>
      <dgm:spPr/>
      <dgm:t>
        <a:bodyPr/>
        <a:lstStyle/>
        <a:p>
          <a:endParaRPr lang="en-US"/>
        </a:p>
      </dgm:t>
    </dgm:pt>
    <dgm:pt modelId="{4EC6664D-9ADD-5E40-B427-FFDEE6E23CAA}" type="sibTrans" cxnId="{95B6CCBE-2D3F-5C45-A2B9-2A0859CB8D05}">
      <dgm:prSet/>
      <dgm:spPr/>
      <dgm:t>
        <a:bodyPr/>
        <a:lstStyle/>
        <a:p>
          <a:endParaRPr lang="en-US"/>
        </a:p>
      </dgm:t>
    </dgm:pt>
    <dgm:pt modelId="{4675A22A-72A7-0849-8EC2-903CD6BE4266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AAAD390E-3BC8-5E42-A2E6-B4D90EFAB167}" type="parTrans" cxnId="{1D6DFCE3-0AC2-1F49-8A4F-CF07A032EF9C}">
      <dgm:prSet/>
      <dgm:spPr/>
      <dgm:t>
        <a:bodyPr/>
        <a:lstStyle/>
        <a:p>
          <a:endParaRPr lang="en-US"/>
        </a:p>
      </dgm:t>
    </dgm:pt>
    <dgm:pt modelId="{F2BD1CE7-2255-024E-A003-64B0E3B62EBB}" type="sibTrans" cxnId="{1D6DFCE3-0AC2-1F49-8A4F-CF07A032EF9C}">
      <dgm:prSet/>
      <dgm:spPr/>
      <dgm:t>
        <a:bodyPr/>
        <a:lstStyle/>
        <a:p>
          <a:endParaRPr lang="en-US"/>
        </a:p>
      </dgm:t>
    </dgm:pt>
    <dgm:pt modelId="{C6EEC12A-5DB0-2645-96EC-B3114220F393}">
      <dgm:prSet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5C8C3242-BE29-5544-AEE7-2B884CE01363}" type="parTrans" cxnId="{A698FC0F-539A-B042-9199-BD005393BB5C}">
      <dgm:prSet/>
      <dgm:spPr/>
      <dgm:t>
        <a:bodyPr/>
        <a:lstStyle/>
        <a:p>
          <a:endParaRPr lang="en-US"/>
        </a:p>
      </dgm:t>
    </dgm:pt>
    <dgm:pt modelId="{B2FA0D4E-CA56-774B-B8B1-2EEB639C2ADA}" type="sibTrans" cxnId="{A698FC0F-539A-B042-9199-BD005393BB5C}">
      <dgm:prSet/>
      <dgm:spPr/>
      <dgm:t>
        <a:bodyPr/>
        <a:lstStyle/>
        <a:p>
          <a:endParaRPr lang="en-US"/>
        </a:p>
      </dgm:t>
    </dgm:pt>
    <dgm:pt modelId="{888BC2DC-3D30-B549-8D6E-DE0DB0DC1770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E428A6E8-1C54-6141-B499-3344511E9B47}" type="parTrans" cxnId="{C685E1CE-8249-5C49-935B-0268EB110869}">
      <dgm:prSet/>
      <dgm:spPr/>
      <dgm:t>
        <a:bodyPr/>
        <a:lstStyle/>
        <a:p>
          <a:endParaRPr lang="en-US"/>
        </a:p>
      </dgm:t>
    </dgm:pt>
    <dgm:pt modelId="{59690717-21F4-B446-B990-F6DDC91F3550}" type="sibTrans" cxnId="{C685E1CE-8249-5C49-935B-0268EB110869}">
      <dgm:prSet/>
      <dgm:spPr/>
      <dgm:t>
        <a:bodyPr/>
        <a:lstStyle/>
        <a:p>
          <a:endParaRPr lang="en-US"/>
        </a:p>
      </dgm:t>
    </dgm:pt>
    <dgm:pt modelId="{7ECF1CE5-AF5C-B240-9A42-8E87B10F0419}">
      <dgm:prSet/>
      <dgm:spPr/>
      <dgm:t>
        <a:bodyPr/>
        <a:lstStyle/>
        <a:p>
          <a:r>
            <a:rPr lang="en-US" dirty="0" smtClean="0"/>
            <a:t>Demo &amp; Q&amp;A</a:t>
          </a:r>
          <a:endParaRPr lang="en-US" dirty="0"/>
        </a:p>
      </dgm:t>
    </dgm:pt>
    <dgm:pt modelId="{19A40133-30B3-CE4C-B280-DDF46574C11E}" type="parTrans" cxnId="{D335599F-83D3-0945-ADD7-60D0B2853B21}">
      <dgm:prSet/>
      <dgm:spPr/>
      <dgm:t>
        <a:bodyPr/>
        <a:lstStyle/>
        <a:p>
          <a:endParaRPr lang="en-US"/>
        </a:p>
      </dgm:t>
    </dgm:pt>
    <dgm:pt modelId="{21C405C5-F335-2B4A-A361-12B67E0C084A}" type="sibTrans" cxnId="{D335599F-83D3-0945-ADD7-60D0B2853B21}">
      <dgm:prSet/>
      <dgm:spPr/>
      <dgm:t>
        <a:bodyPr/>
        <a:lstStyle/>
        <a:p>
          <a:endParaRPr lang="en-US"/>
        </a:p>
      </dgm:t>
    </dgm:pt>
    <dgm:pt modelId="{605CB712-ED2D-B343-8792-89B0793C4261}" type="pres">
      <dgm:prSet presAssocID="{82D61828-9908-EF40-BDB4-973ED6E3C77B}" presName="linearFlow" presStyleCnt="0">
        <dgm:presLayoutVars>
          <dgm:dir/>
          <dgm:resizeHandles val="exact"/>
        </dgm:presLayoutVars>
      </dgm:prSet>
      <dgm:spPr/>
    </dgm:pt>
    <dgm:pt modelId="{237F325B-4881-CC44-82C4-65C730DB5A64}" type="pres">
      <dgm:prSet presAssocID="{FB671557-ED57-714A-8AA9-35A0499A4949}" presName="composite" presStyleCnt="0"/>
      <dgm:spPr/>
    </dgm:pt>
    <dgm:pt modelId="{2E42F397-0B3F-FB40-BA6C-03B477B7743C}" type="pres">
      <dgm:prSet presAssocID="{FB671557-ED57-714A-8AA9-35A0499A4949}" presName="imgShp" presStyleLbl="fgImgPlace1" presStyleIdx="0" presStyleCnt="8"/>
      <dgm:spPr/>
    </dgm:pt>
    <dgm:pt modelId="{AD0D3E22-122B-2942-B41B-AA1BFEAEB8BC}" type="pres">
      <dgm:prSet presAssocID="{FB671557-ED57-714A-8AA9-35A0499A494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53372-EBA5-C947-9786-69A82969E3D5}" type="pres">
      <dgm:prSet presAssocID="{28EBED0C-29EA-3E48-AFA7-A93F649DB8C0}" presName="spacing" presStyleCnt="0"/>
      <dgm:spPr/>
    </dgm:pt>
    <dgm:pt modelId="{1B3B3B2C-FAFA-B34E-B01E-DE267E91836F}" type="pres">
      <dgm:prSet presAssocID="{BC4314DE-C28E-694F-B738-217CBF6F581E}" presName="composite" presStyleCnt="0"/>
      <dgm:spPr/>
    </dgm:pt>
    <dgm:pt modelId="{CCB4CC19-8885-B04E-A281-C63722FBC83F}" type="pres">
      <dgm:prSet presAssocID="{BC4314DE-C28E-694F-B738-217CBF6F581E}" presName="imgShp" presStyleLbl="fgImgPlace1" presStyleIdx="1" presStyleCnt="8"/>
      <dgm:spPr/>
    </dgm:pt>
    <dgm:pt modelId="{0505B61D-2C8F-7742-A39D-F29D03A79312}" type="pres">
      <dgm:prSet presAssocID="{BC4314DE-C28E-694F-B738-217CBF6F581E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0EE69-3B76-C34A-8DAF-02F9573FB382}" type="pres">
      <dgm:prSet presAssocID="{395935A9-64FA-7142-A452-A251FDD37BE5}" presName="spacing" presStyleCnt="0"/>
      <dgm:spPr/>
    </dgm:pt>
    <dgm:pt modelId="{64D49584-0DA0-374D-826A-3A5E84B2191A}" type="pres">
      <dgm:prSet presAssocID="{D3AE72E7-4EA0-8544-B034-00D191D3E010}" presName="composite" presStyleCnt="0"/>
      <dgm:spPr/>
    </dgm:pt>
    <dgm:pt modelId="{FD27870A-1AC6-4748-B1C6-CFE4D2A218FA}" type="pres">
      <dgm:prSet presAssocID="{D3AE72E7-4EA0-8544-B034-00D191D3E010}" presName="imgShp" presStyleLbl="fgImgPlace1" presStyleIdx="2" presStyleCnt="8"/>
      <dgm:spPr/>
    </dgm:pt>
    <dgm:pt modelId="{4B0E84C0-300D-9B4A-8EAF-1CE3956CD80C}" type="pres">
      <dgm:prSet presAssocID="{D3AE72E7-4EA0-8544-B034-00D191D3E010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BC0B2-BD1A-8A40-87B5-959A0A6314B5}" type="pres">
      <dgm:prSet presAssocID="{03A7EEF8-4945-CE40-984C-3CDD1EE3488F}" presName="spacing" presStyleCnt="0"/>
      <dgm:spPr/>
    </dgm:pt>
    <dgm:pt modelId="{85125921-743C-3E4B-AB37-29BB57F0A617}" type="pres">
      <dgm:prSet presAssocID="{F1BAC2CF-70AE-6649-81EC-78C242344EAE}" presName="composite" presStyleCnt="0"/>
      <dgm:spPr/>
    </dgm:pt>
    <dgm:pt modelId="{01F42649-8334-A54D-874C-CE9AEAEC3ADF}" type="pres">
      <dgm:prSet presAssocID="{F1BAC2CF-70AE-6649-81EC-78C242344EAE}" presName="imgShp" presStyleLbl="fgImgPlace1" presStyleIdx="3" presStyleCnt="8"/>
      <dgm:spPr/>
    </dgm:pt>
    <dgm:pt modelId="{DF04A0BA-147C-0143-9E09-ECFC4346CD2E}" type="pres">
      <dgm:prSet presAssocID="{F1BAC2CF-70AE-6649-81EC-78C242344EAE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9089A-B70A-8944-B64F-298F0ACDED15}" type="pres">
      <dgm:prSet presAssocID="{4EC6664D-9ADD-5E40-B427-FFDEE6E23CAA}" presName="spacing" presStyleCnt="0"/>
      <dgm:spPr/>
    </dgm:pt>
    <dgm:pt modelId="{27B2BF6B-020B-0B4B-A7E5-8A6778FF04D0}" type="pres">
      <dgm:prSet presAssocID="{4675A22A-72A7-0849-8EC2-903CD6BE4266}" presName="composite" presStyleCnt="0"/>
      <dgm:spPr/>
    </dgm:pt>
    <dgm:pt modelId="{C37F5EDA-6642-894B-9B73-0C63B5E26627}" type="pres">
      <dgm:prSet presAssocID="{4675A22A-72A7-0849-8EC2-903CD6BE4266}" presName="imgShp" presStyleLbl="fgImgPlace1" presStyleIdx="4" presStyleCnt="8"/>
      <dgm:spPr/>
    </dgm:pt>
    <dgm:pt modelId="{7F4581D2-F370-2947-A14D-F2E8C38C7056}" type="pres">
      <dgm:prSet presAssocID="{4675A22A-72A7-0849-8EC2-903CD6BE4266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A2F4A-A1AE-DA43-8040-32D438AAE497}" type="pres">
      <dgm:prSet presAssocID="{F2BD1CE7-2255-024E-A003-64B0E3B62EBB}" presName="spacing" presStyleCnt="0"/>
      <dgm:spPr/>
    </dgm:pt>
    <dgm:pt modelId="{D9F82958-5220-6641-8CE6-17DC370B0274}" type="pres">
      <dgm:prSet presAssocID="{C6EEC12A-5DB0-2645-96EC-B3114220F393}" presName="composite" presStyleCnt="0"/>
      <dgm:spPr/>
    </dgm:pt>
    <dgm:pt modelId="{5DE7AA65-F46C-544F-AB6D-0834BAA35E29}" type="pres">
      <dgm:prSet presAssocID="{C6EEC12A-5DB0-2645-96EC-B3114220F393}" presName="imgShp" presStyleLbl="fgImgPlace1" presStyleIdx="5" presStyleCnt="8"/>
      <dgm:spPr/>
    </dgm:pt>
    <dgm:pt modelId="{322859F9-844F-A24A-B751-7E33B1B3DCA3}" type="pres">
      <dgm:prSet presAssocID="{C6EEC12A-5DB0-2645-96EC-B3114220F393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CBEA2-BA2B-F940-BF95-CB3B6222A91F}" type="pres">
      <dgm:prSet presAssocID="{B2FA0D4E-CA56-774B-B8B1-2EEB639C2ADA}" presName="spacing" presStyleCnt="0"/>
      <dgm:spPr/>
    </dgm:pt>
    <dgm:pt modelId="{6B780777-2118-6C41-B712-6ED714FAD666}" type="pres">
      <dgm:prSet presAssocID="{888BC2DC-3D30-B549-8D6E-DE0DB0DC1770}" presName="composite" presStyleCnt="0"/>
      <dgm:spPr/>
    </dgm:pt>
    <dgm:pt modelId="{44D8C06D-BEFE-4D42-9278-6A605D7975DF}" type="pres">
      <dgm:prSet presAssocID="{888BC2DC-3D30-B549-8D6E-DE0DB0DC1770}" presName="imgShp" presStyleLbl="fgImgPlace1" presStyleIdx="6" presStyleCnt="8"/>
      <dgm:spPr/>
    </dgm:pt>
    <dgm:pt modelId="{B116BDA3-B2B2-B442-94A0-B12469286FDD}" type="pres">
      <dgm:prSet presAssocID="{888BC2DC-3D30-B549-8D6E-DE0DB0DC1770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686A2-85B7-9443-A8F9-9171ED7ED22C}" type="pres">
      <dgm:prSet presAssocID="{59690717-21F4-B446-B990-F6DDC91F3550}" presName="spacing" presStyleCnt="0"/>
      <dgm:spPr/>
    </dgm:pt>
    <dgm:pt modelId="{0F6DA473-C698-8B4C-B311-A1424B249B5A}" type="pres">
      <dgm:prSet presAssocID="{7ECF1CE5-AF5C-B240-9A42-8E87B10F0419}" presName="composite" presStyleCnt="0"/>
      <dgm:spPr/>
    </dgm:pt>
    <dgm:pt modelId="{0AF7949E-ABA2-9642-B32A-256CC00D3EC4}" type="pres">
      <dgm:prSet presAssocID="{7ECF1CE5-AF5C-B240-9A42-8E87B10F0419}" presName="imgShp" presStyleLbl="fgImgPlace1" presStyleIdx="7" presStyleCnt="8"/>
      <dgm:spPr/>
    </dgm:pt>
    <dgm:pt modelId="{B477FC54-1199-F048-AD1B-86ECCECF4A41}" type="pres">
      <dgm:prSet presAssocID="{7ECF1CE5-AF5C-B240-9A42-8E87B10F0419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3C1432-2C27-814B-803C-62E28FA7D4A6}" srcId="{82D61828-9908-EF40-BDB4-973ED6E3C77B}" destId="{FB671557-ED57-714A-8AA9-35A0499A4949}" srcOrd="0" destOrd="0" parTransId="{3B21F116-7CB2-6B4A-8833-0D9ED9A8179B}" sibTransId="{28EBED0C-29EA-3E48-AFA7-A93F649DB8C0}"/>
    <dgm:cxn modelId="{DFF0A4F4-9E9A-FC44-8FF3-C716591944A7}" srcId="{82D61828-9908-EF40-BDB4-973ED6E3C77B}" destId="{BC4314DE-C28E-694F-B738-217CBF6F581E}" srcOrd="1" destOrd="0" parTransId="{B37CA7BE-F909-4342-80FB-80BFB0EFBD86}" sibTransId="{395935A9-64FA-7142-A452-A251FDD37BE5}"/>
    <dgm:cxn modelId="{1D6DFCE3-0AC2-1F49-8A4F-CF07A032EF9C}" srcId="{82D61828-9908-EF40-BDB4-973ED6E3C77B}" destId="{4675A22A-72A7-0849-8EC2-903CD6BE4266}" srcOrd="4" destOrd="0" parTransId="{AAAD390E-3BC8-5E42-A2E6-B4D90EFAB167}" sibTransId="{F2BD1CE7-2255-024E-A003-64B0E3B62EBB}"/>
    <dgm:cxn modelId="{91BD0AC6-DD94-0A41-8AE0-6552FD41510C}" type="presOf" srcId="{C6EEC12A-5DB0-2645-96EC-B3114220F393}" destId="{322859F9-844F-A24A-B751-7E33B1B3DCA3}" srcOrd="0" destOrd="0" presId="urn:microsoft.com/office/officeart/2005/8/layout/vList3"/>
    <dgm:cxn modelId="{8438C5CF-53FA-334B-985C-4782705FAC3F}" type="presOf" srcId="{7ECF1CE5-AF5C-B240-9A42-8E87B10F0419}" destId="{B477FC54-1199-F048-AD1B-86ECCECF4A41}" srcOrd="0" destOrd="0" presId="urn:microsoft.com/office/officeart/2005/8/layout/vList3"/>
    <dgm:cxn modelId="{6CA0C12B-CEAC-6D4D-8DB6-BCFF08DB5420}" type="presOf" srcId="{4675A22A-72A7-0849-8EC2-903CD6BE4266}" destId="{7F4581D2-F370-2947-A14D-F2E8C38C7056}" srcOrd="0" destOrd="0" presId="urn:microsoft.com/office/officeart/2005/8/layout/vList3"/>
    <dgm:cxn modelId="{C685E1CE-8249-5C49-935B-0268EB110869}" srcId="{82D61828-9908-EF40-BDB4-973ED6E3C77B}" destId="{888BC2DC-3D30-B549-8D6E-DE0DB0DC1770}" srcOrd="6" destOrd="0" parTransId="{E428A6E8-1C54-6141-B499-3344511E9B47}" sibTransId="{59690717-21F4-B446-B990-F6DDC91F3550}"/>
    <dgm:cxn modelId="{3E57456B-FCBA-9440-B83B-D495DF70C793}" type="presOf" srcId="{BC4314DE-C28E-694F-B738-217CBF6F581E}" destId="{0505B61D-2C8F-7742-A39D-F29D03A79312}" srcOrd="0" destOrd="0" presId="urn:microsoft.com/office/officeart/2005/8/layout/vList3"/>
    <dgm:cxn modelId="{95B6CCBE-2D3F-5C45-A2B9-2A0859CB8D05}" srcId="{82D61828-9908-EF40-BDB4-973ED6E3C77B}" destId="{F1BAC2CF-70AE-6649-81EC-78C242344EAE}" srcOrd="3" destOrd="0" parTransId="{AE3A4A00-0385-7944-8B94-683EA57E901B}" sibTransId="{4EC6664D-9ADD-5E40-B427-FFDEE6E23CAA}"/>
    <dgm:cxn modelId="{83347A29-5C3F-A343-8EEC-D928E670BA19}" type="presOf" srcId="{888BC2DC-3D30-B549-8D6E-DE0DB0DC1770}" destId="{B116BDA3-B2B2-B442-94A0-B12469286FDD}" srcOrd="0" destOrd="0" presId="urn:microsoft.com/office/officeart/2005/8/layout/vList3"/>
    <dgm:cxn modelId="{D335599F-83D3-0945-ADD7-60D0B2853B21}" srcId="{82D61828-9908-EF40-BDB4-973ED6E3C77B}" destId="{7ECF1CE5-AF5C-B240-9A42-8E87B10F0419}" srcOrd="7" destOrd="0" parTransId="{19A40133-30B3-CE4C-B280-DDF46574C11E}" sibTransId="{21C405C5-F335-2B4A-A361-12B67E0C084A}"/>
    <dgm:cxn modelId="{989BD3A2-127D-2040-BA89-16FADFAB75AD}" type="presOf" srcId="{FB671557-ED57-714A-8AA9-35A0499A4949}" destId="{AD0D3E22-122B-2942-B41B-AA1BFEAEB8BC}" srcOrd="0" destOrd="0" presId="urn:microsoft.com/office/officeart/2005/8/layout/vList3"/>
    <dgm:cxn modelId="{240E2944-4C6A-254D-861E-84E84F577041}" type="presOf" srcId="{D3AE72E7-4EA0-8544-B034-00D191D3E010}" destId="{4B0E84C0-300D-9B4A-8EAF-1CE3956CD80C}" srcOrd="0" destOrd="0" presId="urn:microsoft.com/office/officeart/2005/8/layout/vList3"/>
    <dgm:cxn modelId="{A698FC0F-539A-B042-9199-BD005393BB5C}" srcId="{82D61828-9908-EF40-BDB4-973ED6E3C77B}" destId="{C6EEC12A-5DB0-2645-96EC-B3114220F393}" srcOrd="5" destOrd="0" parTransId="{5C8C3242-BE29-5544-AEE7-2B884CE01363}" sibTransId="{B2FA0D4E-CA56-774B-B8B1-2EEB639C2ADA}"/>
    <dgm:cxn modelId="{B119A55D-271B-1C45-8BE4-156044FA2510}" type="presOf" srcId="{82D61828-9908-EF40-BDB4-973ED6E3C77B}" destId="{605CB712-ED2D-B343-8792-89B0793C4261}" srcOrd="0" destOrd="0" presId="urn:microsoft.com/office/officeart/2005/8/layout/vList3"/>
    <dgm:cxn modelId="{F72F2C6A-748C-D040-833E-4E188E795367}" srcId="{82D61828-9908-EF40-BDB4-973ED6E3C77B}" destId="{D3AE72E7-4EA0-8544-B034-00D191D3E010}" srcOrd="2" destOrd="0" parTransId="{33183D7E-B1B0-504A-923F-A28E2ED786FA}" sibTransId="{03A7EEF8-4945-CE40-984C-3CDD1EE3488F}"/>
    <dgm:cxn modelId="{AB5A3C4F-DD84-8741-B897-2E567078C0E7}" type="presOf" srcId="{F1BAC2CF-70AE-6649-81EC-78C242344EAE}" destId="{DF04A0BA-147C-0143-9E09-ECFC4346CD2E}" srcOrd="0" destOrd="0" presId="urn:microsoft.com/office/officeart/2005/8/layout/vList3"/>
    <dgm:cxn modelId="{CC011D9C-4D7B-8E40-B62B-E623EE3BCC20}" type="presParOf" srcId="{605CB712-ED2D-B343-8792-89B0793C4261}" destId="{237F325B-4881-CC44-82C4-65C730DB5A64}" srcOrd="0" destOrd="0" presId="urn:microsoft.com/office/officeart/2005/8/layout/vList3"/>
    <dgm:cxn modelId="{BD53F74D-DBC7-1E4B-83EC-381C1C514378}" type="presParOf" srcId="{237F325B-4881-CC44-82C4-65C730DB5A64}" destId="{2E42F397-0B3F-FB40-BA6C-03B477B7743C}" srcOrd="0" destOrd="0" presId="urn:microsoft.com/office/officeart/2005/8/layout/vList3"/>
    <dgm:cxn modelId="{7D58C6C4-D767-7241-B356-E25C898B9091}" type="presParOf" srcId="{237F325B-4881-CC44-82C4-65C730DB5A64}" destId="{AD0D3E22-122B-2942-B41B-AA1BFEAEB8BC}" srcOrd="1" destOrd="0" presId="urn:microsoft.com/office/officeart/2005/8/layout/vList3"/>
    <dgm:cxn modelId="{631C01C7-B142-C945-B185-2F9CC65303E2}" type="presParOf" srcId="{605CB712-ED2D-B343-8792-89B0793C4261}" destId="{4B853372-EBA5-C947-9786-69A82969E3D5}" srcOrd="1" destOrd="0" presId="urn:microsoft.com/office/officeart/2005/8/layout/vList3"/>
    <dgm:cxn modelId="{21A890C8-1178-A046-893A-8D150DC0543F}" type="presParOf" srcId="{605CB712-ED2D-B343-8792-89B0793C4261}" destId="{1B3B3B2C-FAFA-B34E-B01E-DE267E91836F}" srcOrd="2" destOrd="0" presId="urn:microsoft.com/office/officeart/2005/8/layout/vList3"/>
    <dgm:cxn modelId="{047825D9-786A-F340-818F-32C58B34037B}" type="presParOf" srcId="{1B3B3B2C-FAFA-B34E-B01E-DE267E91836F}" destId="{CCB4CC19-8885-B04E-A281-C63722FBC83F}" srcOrd="0" destOrd="0" presId="urn:microsoft.com/office/officeart/2005/8/layout/vList3"/>
    <dgm:cxn modelId="{D3CF3D31-0FAD-7D42-8666-D0A18D0DA164}" type="presParOf" srcId="{1B3B3B2C-FAFA-B34E-B01E-DE267E91836F}" destId="{0505B61D-2C8F-7742-A39D-F29D03A79312}" srcOrd="1" destOrd="0" presId="urn:microsoft.com/office/officeart/2005/8/layout/vList3"/>
    <dgm:cxn modelId="{2431E8D9-B015-FC47-99F6-4F28AFC2D656}" type="presParOf" srcId="{605CB712-ED2D-B343-8792-89B0793C4261}" destId="{A340EE69-3B76-C34A-8DAF-02F9573FB382}" srcOrd="3" destOrd="0" presId="urn:microsoft.com/office/officeart/2005/8/layout/vList3"/>
    <dgm:cxn modelId="{3145AF20-0069-8844-843D-A24375DCC57C}" type="presParOf" srcId="{605CB712-ED2D-B343-8792-89B0793C4261}" destId="{64D49584-0DA0-374D-826A-3A5E84B2191A}" srcOrd="4" destOrd="0" presId="urn:microsoft.com/office/officeart/2005/8/layout/vList3"/>
    <dgm:cxn modelId="{57EAD408-A95A-BE42-981C-F2B6080CEAA9}" type="presParOf" srcId="{64D49584-0DA0-374D-826A-3A5E84B2191A}" destId="{FD27870A-1AC6-4748-B1C6-CFE4D2A218FA}" srcOrd="0" destOrd="0" presId="urn:microsoft.com/office/officeart/2005/8/layout/vList3"/>
    <dgm:cxn modelId="{1D51C91A-850F-A748-86D3-458FAF95E509}" type="presParOf" srcId="{64D49584-0DA0-374D-826A-3A5E84B2191A}" destId="{4B0E84C0-300D-9B4A-8EAF-1CE3956CD80C}" srcOrd="1" destOrd="0" presId="urn:microsoft.com/office/officeart/2005/8/layout/vList3"/>
    <dgm:cxn modelId="{133648F7-6AC6-0D41-B044-394F860156D6}" type="presParOf" srcId="{605CB712-ED2D-B343-8792-89B0793C4261}" destId="{235BC0B2-BD1A-8A40-87B5-959A0A6314B5}" srcOrd="5" destOrd="0" presId="urn:microsoft.com/office/officeart/2005/8/layout/vList3"/>
    <dgm:cxn modelId="{18CB59CD-EFE2-3C4E-90E0-CE09A3CF1683}" type="presParOf" srcId="{605CB712-ED2D-B343-8792-89B0793C4261}" destId="{85125921-743C-3E4B-AB37-29BB57F0A617}" srcOrd="6" destOrd="0" presId="urn:microsoft.com/office/officeart/2005/8/layout/vList3"/>
    <dgm:cxn modelId="{AC826603-47EA-E846-B780-7AEADC26103F}" type="presParOf" srcId="{85125921-743C-3E4B-AB37-29BB57F0A617}" destId="{01F42649-8334-A54D-874C-CE9AEAEC3ADF}" srcOrd="0" destOrd="0" presId="urn:microsoft.com/office/officeart/2005/8/layout/vList3"/>
    <dgm:cxn modelId="{88A97622-8D25-244E-B860-C5F2E7618695}" type="presParOf" srcId="{85125921-743C-3E4B-AB37-29BB57F0A617}" destId="{DF04A0BA-147C-0143-9E09-ECFC4346CD2E}" srcOrd="1" destOrd="0" presId="urn:microsoft.com/office/officeart/2005/8/layout/vList3"/>
    <dgm:cxn modelId="{F4AB7C16-B4DA-9D42-AEA6-53C287FA9154}" type="presParOf" srcId="{605CB712-ED2D-B343-8792-89B0793C4261}" destId="{34D9089A-B70A-8944-B64F-298F0ACDED15}" srcOrd="7" destOrd="0" presId="urn:microsoft.com/office/officeart/2005/8/layout/vList3"/>
    <dgm:cxn modelId="{33CE99B2-80FC-B544-8CFE-FDE53F6B27C5}" type="presParOf" srcId="{605CB712-ED2D-B343-8792-89B0793C4261}" destId="{27B2BF6B-020B-0B4B-A7E5-8A6778FF04D0}" srcOrd="8" destOrd="0" presId="urn:microsoft.com/office/officeart/2005/8/layout/vList3"/>
    <dgm:cxn modelId="{25AFC540-5E17-0941-8798-E284BED70ADF}" type="presParOf" srcId="{27B2BF6B-020B-0B4B-A7E5-8A6778FF04D0}" destId="{C37F5EDA-6642-894B-9B73-0C63B5E26627}" srcOrd="0" destOrd="0" presId="urn:microsoft.com/office/officeart/2005/8/layout/vList3"/>
    <dgm:cxn modelId="{D09640EC-54FD-F94B-834D-6B7FD852AE60}" type="presParOf" srcId="{27B2BF6B-020B-0B4B-A7E5-8A6778FF04D0}" destId="{7F4581D2-F370-2947-A14D-F2E8C38C7056}" srcOrd="1" destOrd="0" presId="urn:microsoft.com/office/officeart/2005/8/layout/vList3"/>
    <dgm:cxn modelId="{7FE38924-A3FA-1641-A972-EBC87A7DB823}" type="presParOf" srcId="{605CB712-ED2D-B343-8792-89B0793C4261}" destId="{E18A2F4A-A1AE-DA43-8040-32D438AAE497}" srcOrd="9" destOrd="0" presId="urn:microsoft.com/office/officeart/2005/8/layout/vList3"/>
    <dgm:cxn modelId="{A19B5BCE-1E6E-1142-B3D6-8197D9227B7F}" type="presParOf" srcId="{605CB712-ED2D-B343-8792-89B0793C4261}" destId="{D9F82958-5220-6641-8CE6-17DC370B0274}" srcOrd="10" destOrd="0" presId="urn:microsoft.com/office/officeart/2005/8/layout/vList3"/>
    <dgm:cxn modelId="{44CDCA4B-7A51-5C4E-B7FA-0DF3021493BB}" type="presParOf" srcId="{D9F82958-5220-6641-8CE6-17DC370B0274}" destId="{5DE7AA65-F46C-544F-AB6D-0834BAA35E29}" srcOrd="0" destOrd="0" presId="urn:microsoft.com/office/officeart/2005/8/layout/vList3"/>
    <dgm:cxn modelId="{A1C1AB56-D2BD-7C47-8D7A-2799F5901D8B}" type="presParOf" srcId="{D9F82958-5220-6641-8CE6-17DC370B0274}" destId="{322859F9-844F-A24A-B751-7E33B1B3DCA3}" srcOrd="1" destOrd="0" presId="urn:microsoft.com/office/officeart/2005/8/layout/vList3"/>
    <dgm:cxn modelId="{3645E1FF-12DE-2149-AC9D-A0D1C6E5E567}" type="presParOf" srcId="{605CB712-ED2D-B343-8792-89B0793C4261}" destId="{A51CBEA2-BA2B-F940-BF95-CB3B6222A91F}" srcOrd="11" destOrd="0" presId="urn:microsoft.com/office/officeart/2005/8/layout/vList3"/>
    <dgm:cxn modelId="{266A1E53-631F-D84C-AC81-0C249B36EA3B}" type="presParOf" srcId="{605CB712-ED2D-B343-8792-89B0793C4261}" destId="{6B780777-2118-6C41-B712-6ED714FAD666}" srcOrd="12" destOrd="0" presId="urn:microsoft.com/office/officeart/2005/8/layout/vList3"/>
    <dgm:cxn modelId="{8F7CE8CF-AC93-1540-9A8D-6D3AC9D6D1C2}" type="presParOf" srcId="{6B780777-2118-6C41-B712-6ED714FAD666}" destId="{44D8C06D-BEFE-4D42-9278-6A605D7975DF}" srcOrd="0" destOrd="0" presId="urn:microsoft.com/office/officeart/2005/8/layout/vList3"/>
    <dgm:cxn modelId="{18F54F6B-9975-3647-8A71-48D37EB9C444}" type="presParOf" srcId="{6B780777-2118-6C41-B712-6ED714FAD666}" destId="{B116BDA3-B2B2-B442-94A0-B12469286FDD}" srcOrd="1" destOrd="0" presId="urn:microsoft.com/office/officeart/2005/8/layout/vList3"/>
    <dgm:cxn modelId="{AB9BD75F-B90E-D94E-A821-D239B1D24D44}" type="presParOf" srcId="{605CB712-ED2D-B343-8792-89B0793C4261}" destId="{E85686A2-85B7-9443-A8F9-9171ED7ED22C}" srcOrd="13" destOrd="0" presId="urn:microsoft.com/office/officeart/2005/8/layout/vList3"/>
    <dgm:cxn modelId="{AACA1A5E-4BEE-4A42-945C-8D18F4B3B3BF}" type="presParOf" srcId="{605CB712-ED2D-B343-8792-89B0793C4261}" destId="{0F6DA473-C698-8B4C-B311-A1424B249B5A}" srcOrd="14" destOrd="0" presId="urn:microsoft.com/office/officeart/2005/8/layout/vList3"/>
    <dgm:cxn modelId="{DB87F718-2B69-154E-B25A-35CF37D49B55}" type="presParOf" srcId="{0F6DA473-C698-8B4C-B311-A1424B249B5A}" destId="{0AF7949E-ABA2-9642-B32A-256CC00D3EC4}" srcOrd="0" destOrd="0" presId="urn:microsoft.com/office/officeart/2005/8/layout/vList3"/>
    <dgm:cxn modelId="{41E4EF84-C569-B34B-B3C1-65E73A65A198}" type="presParOf" srcId="{0F6DA473-C698-8B4C-B311-A1424B249B5A}" destId="{B477FC54-1199-F048-AD1B-86ECCECF4A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2D61828-9908-EF40-BDB4-973ED6E3C77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FB671557-ED57-714A-8AA9-35A0499A4949}">
      <dgm:prSet phldrT="[Text]"/>
      <dgm:spPr/>
      <dgm:t>
        <a:bodyPr/>
        <a:lstStyle/>
        <a:p>
          <a:r>
            <a:rPr lang="en-US" dirty="0" smtClean="0"/>
            <a:t>Technologies</a:t>
          </a:r>
          <a:endParaRPr lang="en-US" dirty="0"/>
        </a:p>
      </dgm:t>
    </dgm:pt>
    <dgm:pt modelId="{3B21F116-7CB2-6B4A-8833-0D9ED9A8179B}" type="parTrans" cxnId="{FD3C1432-2C27-814B-803C-62E28FA7D4A6}">
      <dgm:prSet/>
      <dgm:spPr/>
      <dgm:t>
        <a:bodyPr/>
        <a:lstStyle/>
        <a:p>
          <a:endParaRPr lang="en-US"/>
        </a:p>
      </dgm:t>
    </dgm:pt>
    <dgm:pt modelId="{28EBED0C-29EA-3E48-AFA7-A93F649DB8C0}" type="sibTrans" cxnId="{FD3C1432-2C27-814B-803C-62E28FA7D4A6}">
      <dgm:prSet/>
      <dgm:spPr/>
      <dgm:t>
        <a:bodyPr/>
        <a:lstStyle/>
        <a:p>
          <a:endParaRPr lang="en-US"/>
        </a:p>
      </dgm:t>
    </dgm:pt>
    <dgm:pt modelId="{60CE606B-F957-854A-959A-7CFAE629B571}">
      <dgm:prSet/>
      <dgm:spPr/>
      <dgm:t>
        <a:bodyPr/>
        <a:lstStyle/>
        <a:p>
          <a:r>
            <a:rPr lang="en-US" smtClean="0"/>
            <a:t>Tools</a:t>
          </a:r>
          <a:endParaRPr lang="en-US" dirty="0"/>
        </a:p>
      </dgm:t>
    </dgm:pt>
    <dgm:pt modelId="{AAD4805E-9415-3441-8746-88715D51A273}" type="parTrans" cxnId="{F709B3A0-21EE-E44E-A4FC-BFCF1CA8375E}">
      <dgm:prSet/>
      <dgm:spPr/>
      <dgm:t>
        <a:bodyPr/>
        <a:lstStyle/>
        <a:p>
          <a:endParaRPr lang="en-US"/>
        </a:p>
      </dgm:t>
    </dgm:pt>
    <dgm:pt modelId="{0A13456D-5AD8-7547-9F3D-31CB9FFC127B}" type="sibTrans" cxnId="{F709B3A0-21EE-E44E-A4FC-BFCF1CA8375E}">
      <dgm:prSet/>
      <dgm:spPr/>
      <dgm:t>
        <a:bodyPr/>
        <a:lstStyle/>
        <a:p>
          <a:endParaRPr lang="en-US"/>
        </a:p>
      </dgm:t>
    </dgm:pt>
    <dgm:pt modelId="{6D1F8932-1C82-0C4F-963E-4476C4718970}">
      <dgm:prSet/>
      <dgm:spPr/>
      <dgm:t>
        <a:bodyPr/>
        <a:lstStyle/>
        <a:p>
          <a:r>
            <a:rPr lang="en-US" dirty="0" smtClean="0"/>
            <a:t>Coding Convention	</a:t>
          </a:r>
          <a:endParaRPr lang="en-US" dirty="0"/>
        </a:p>
      </dgm:t>
    </dgm:pt>
    <dgm:pt modelId="{87903433-CA1D-8348-AE84-6B50A176BC06}" type="parTrans" cxnId="{01658064-510E-EA4C-8398-99B809D35AD3}">
      <dgm:prSet/>
      <dgm:spPr/>
      <dgm:t>
        <a:bodyPr/>
        <a:lstStyle/>
        <a:p>
          <a:endParaRPr lang="en-US"/>
        </a:p>
      </dgm:t>
    </dgm:pt>
    <dgm:pt modelId="{125864AB-4F99-3747-A09C-B9A36C0D3057}" type="sibTrans" cxnId="{01658064-510E-EA4C-8398-99B809D35AD3}">
      <dgm:prSet/>
      <dgm:spPr/>
      <dgm:t>
        <a:bodyPr/>
        <a:lstStyle/>
        <a:p>
          <a:endParaRPr lang="en-US"/>
        </a:p>
      </dgm:t>
    </dgm:pt>
    <dgm:pt modelId="{33AA74E3-C809-E843-A019-4628A92DA101}">
      <dgm:prSet/>
      <dgm:spPr/>
      <dgm:t>
        <a:bodyPr/>
        <a:lstStyle/>
        <a:p>
          <a:r>
            <a:rPr lang="en-US" dirty="0" smtClean="0"/>
            <a:t>Coding Review</a:t>
          </a:r>
          <a:endParaRPr lang="en-US" dirty="0"/>
        </a:p>
      </dgm:t>
    </dgm:pt>
    <dgm:pt modelId="{5B5E19D8-E5A2-CD49-B992-CB003D0E0DE3}" type="parTrans" cxnId="{857E110A-C0F6-F849-A755-22766EABF0AF}">
      <dgm:prSet/>
      <dgm:spPr/>
      <dgm:t>
        <a:bodyPr/>
        <a:lstStyle/>
        <a:p>
          <a:endParaRPr lang="en-US"/>
        </a:p>
      </dgm:t>
    </dgm:pt>
    <dgm:pt modelId="{84562804-4E9C-324B-BD6E-5004F442936F}" type="sibTrans" cxnId="{857E110A-C0F6-F849-A755-22766EABF0AF}">
      <dgm:prSet/>
      <dgm:spPr/>
      <dgm:t>
        <a:bodyPr/>
        <a:lstStyle/>
        <a:p>
          <a:endParaRPr lang="en-US"/>
        </a:p>
      </dgm:t>
    </dgm:pt>
    <dgm:pt modelId="{1650D2D7-3405-2D45-82BE-50D24A4C2631}">
      <dgm:prSet/>
      <dgm:spPr/>
      <dgm:t>
        <a:bodyPr/>
        <a:lstStyle/>
        <a:p>
          <a:r>
            <a:rPr lang="en-US" dirty="0" smtClean="0"/>
            <a:t>Performance</a:t>
          </a:r>
          <a:endParaRPr lang="en-US" dirty="0"/>
        </a:p>
      </dgm:t>
    </dgm:pt>
    <dgm:pt modelId="{3871C97B-3D87-0245-B0F0-07EFB97CBE4A}" type="parTrans" cxnId="{A4E948F5-D0A4-624E-B76C-7F1317F468C6}">
      <dgm:prSet/>
      <dgm:spPr/>
      <dgm:t>
        <a:bodyPr/>
        <a:lstStyle/>
        <a:p>
          <a:endParaRPr lang="en-US"/>
        </a:p>
      </dgm:t>
    </dgm:pt>
    <dgm:pt modelId="{97E0F0DC-A769-4547-B7C3-0DFEB1253FFE}" type="sibTrans" cxnId="{A4E948F5-D0A4-624E-B76C-7F1317F468C6}">
      <dgm:prSet/>
      <dgm:spPr/>
      <dgm:t>
        <a:bodyPr/>
        <a:lstStyle/>
        <a:p>
          <a:endParaRPr lang="en-US"/>
        </a:p>
      </dgm:t>
    </dgm:pt>
    <dgm:pt modelId="{483D5898-25D8-C344-B995-681FFE223624}">
      <dgm:prSet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35C91A5E-AB73-0A42-8B15-61A70F5D350E}" type="parTrans" cxnId="{0CC8F8A9-9D8D-0F44-88C0-5484BC759DF5}">
      <dgm:prSet/>
      <dgm:spPr/>
      <dgm:t>
        <a:bodyPr/>
        <a:lstStyle/>
        <a:p>
          <a:endParaRPr lang="en-US"/>
        </a:p>
      </dgm:t>
    </dgm:pt>
    <dgm:pt modelId="{B36A9493-DA65-A44D-A149-154BCB336566}" type="sibTrans" cxnId="{0CC8F8A9-9D8D-0F44-88C0-5484BC759DF5}">
      <dgm:prSet/>
      <dgm:spPr/>
      <dgm:t>
        <a:bodyPr/>
        <a:lstStyle/>
        <a:p>
          <a:endParaRPr lang="en-US"/>
        </a:p>
      </dgm:t>
    </dgm:pt>
    <dgm:pt modelId="{605CB712-ED2D-B343-8792-89B0793C4261}" type="pres">
      <dgm:prSet presAssocID="{82D61828-9908-EF40-BDB4-973ED6E3C77B}" presName="linearFlow" presStyleCnt="0">
        <dgm:presLayoutVars>
          <dgm:dir/>
          <dgm:resizeHandles val="exact"/>
        </dgm:presLayoutVars>
      </dgm:prSet>
      <dgm:spPr/>
    </dgm:pt>
    <dgm:pt modelId="{237F325B-4881-CC44-82C4-65C730DB5A64}" type="pres">
      <dgm:prSet presAssocID="{FB671557-ED57-714A-8AA9-35A0499A4949}" presName="composite" presStyleCnt="0"/>
      <dgm:spPr/>
    </dgm:pt>
    <dgm:pt modelId="{2E42F397-0B3F-FB40-BA6C-03B477B7743C}" type="pres">
      <dgm:prSet presAssocID="{FB671557-ED57-714A-8AA9-35A0499A4949}" presName="imgShp" presStyleLbl="fgImgPlace1" presStyleIdx="0" presStyleCnt="6"/>
      <dgm:spPr/>
    </dgm:pt>
    <dgm:pt modelId="{AD0D3E22-122B-2942-B41B-AA1BFEAEB8BC}" type="pres">
      <dgm:prSet presAssocID="{FB671557-ED57-714A-8AA9-35A0499A4949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53372-EBA5-C947-9786-69A82969E3D5}" type="pres">
      <dgm:prSet presAssocID="{28EBED0C-29EA-3E48-AFA7-A93F649DB8C0}" presName="spacing" presStyleCnt="0"/>
      <dgm:spPr/>
    </dgm:pt>
    <dgm:pt modelId="{EEC725FB-2332-7044-A9A7-FFECA2F55B87}" type="pres">
      <dgm:prSet presAssocID="{60CE606B-F957-854A-959A-7CFAE629B571}" presName="composite" presStyleCnt="0"/>
      <dgm:spPr/>
    </dgm:pt>
    <dgm:pt modelId="{CF11DBCC-87E3-BD4C-A969-422B4284DC9B}" type="pres">
      <dgm:prSet presAssocID="{60CE606B-F957-854A-959A-7CFAE629B571}" presName="imgShp" presStyleLbl="fgImgPlace1" presStyleIdx="1" presStyleCnt="6"/>
      <dgm:spPr/>
    </dgm:pt>
    <dgm:pt modelId="{B333C496-5EC8-1549-8E35-2855C92651BC}" type="pres">
      <dgm:prSet presAssocID="{60CE606B-F957-854A-959A-7CFAE629B57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70D95-4207-0641-AEA0-C32AA8F9150D}" type="pres">
      <dgm:prSet presAssocID="{0A13456D-5AD8-7547-9F3D-31CB9FFC127B}" presName="spacing" presStyleCnt="0"/>
      <dgm:spPr/>
    </dgm:pt>
    <dgm:pt modelId="{67C1D5C5-1F31-344D-857B-1B7B978148F4}" type="pres">
      <dgm:prSet presAssocID="{6D1F8932-1C82-0C4F-963E-4476C4718970}" presName="composite" presStyleCnt="0"/>
      <dgm:spPr/>
    </dgm:pt>
    <dgm:pt modelId="{D45BE10D-71B4-644E-82C5-64D7CAB15126}" type="pres">
      <dgm:prSet presAssocID="{6D1F8932-1C82-0C4F-963E-4476C4718970}" presName="imgShp" presStyleLbl="fgImgPlace1" presStyleIdx="2" presStyleCnt="6"/>
      <dgm:spPr/>
    </dgm:pt>
    <dgm:pt modelId="{B289B494-77EE-0C4A-BD0A-FA76A90C28C5}" type="pres">
      <dgm:prSet presAssocID="{6D1F8932-1C82-0C4F-963E-4476C471897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CAF8A-3C7F-4D41-8EEF-2A384BCAA43C}" type="pres">
      <dgm:prSet presAssocID="{125864AB-4F99-3747-A09C-B9A36C0D3057}" presName="spacing" presStyleCnt="0"/>
      <dgm:spPr/>
    </dgm:pt>
    <dgm:pt modelId="{20CD173B-A376-B144-88E4-426D175E130B}" type="pres">
      <dgm:prSet presAssocID="{33AA74E3-C809-E843-A019-4628A92DA101}" presName="composite" presStyleCnt="0"/>
      <dgm:spPr/>
    </dgm:pt>
    <dgm:pt modelId="{7E28074D-6DA1-6342-B0EA-30AC73F167A2}" type="pres">
      <dgm:prSet presAssocID="{33AA74E3-C809-E843-A019-4628A92DA101}" presName="imgShp" presStyleLbl="fgImgPlace1" presStyleIdx="3" presStyleCnt="6"/>
      <dgm:spPr/>
    </dgm:pt>
    <dgm:pt modelId="{84CE63B7-9B5C-F543-8BCD-63658FEE7EBC}" type="pres">
      <dgm:prSet presAssocID="{33AA74E3-C809-E843-A019-4628A92DA101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09575-ABDA-334F-AE60-4089817C3287}" type="pres">
      <dgm:prSet presAssocID="{84562804-4E9C-324B-BD6E-5004F442936F}" presName="spacing" presStyleCnt="0"/>
      <dgm:spPr/>
    </dgm:pt>
    <dgm:pt modelId="{C735F35B-2D46-CD40-BD40-C080D893D764}" type="pres">
      <dgm:prSet presAssocID="{1650D2D7-3405-2D45-82BE-50D24A4C2631}" presName="composite" presStyleCnt="0"/>
      <dgm:spPr/>
    </dgm:pt>
    <dgm:pt modelId="{8A766190-C974-D54E-B40F-02CD81A491C3}" type="pres">
      <dgm:prSet presAssocID="{1650D2D7-3405-2D45-82BE-50D24A4C2631}" presName="imgShp" presStyleLbl="fgImgPlace1" presStyleIdx="4" presStyleCnt="6"/>
      <dgm:spPr/>
    </dgm:pt>
    <dgm:pt modelId="{BC4E0C9B-12F1-8747-8D57-DCACE05463F3}" type="pres">
      <dgm:prSet presAssocID="{1650D2D7-3405-2D45-82BE-50D24A4C263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4DF23-A781-2249-B5BD-528160EEA83B}" type="pres">
      <dgm:prSet presAssocID="{97E0F0DC-A769-4547-B7C3-0DFEB1253FFE}" presName="spacing" presStyleCnt="0"/>
      <dgm:spPr/>
    </dgm:pt>
    <dgm:pt modelId="{E677112C-E3F0-0340-B74B-E5BA9EE03F97}" type="pres">
      <dgm:prSet presAssocID="{483D5898-25D8-C344-B995-681FFE223624}" presName="composite" presStyleCnt="0"/>
      <dgm:spPr/>
    </dgm:pt>
    <dgm:pt modelId="{2119880E-7666-A841-952E-5D269F8C885E}" type="pres">
      <dgm:prSet presAssocID="{483D5898-25D8-C344-B995-681FFE223624}" presName="imgShp" presStyleLbl="fgImgPlace1" presStyleIdx="5" presStyleCnt="6"/>
      <dgm:spPr/>
    </dgm:pt>
    <dgm:pt modelId="{824C26A3-BEEA-4B4D-8841-DF945A0EE049}" type="pres">
      <dgm:prSet presAssocID="{483D5898-25D8-C344-B995-681FFE223624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B22317-8BA7-534E-99B3-F266338CAB10}" type="presOf" srcId="{FB671557-ED57-714A-8AA9-35A0499A4949}" destId="{AD0D3E22-122B-2942-B41B-AA1BFEAEB8BC}" srcOrd="0" destOrd="0" presId="urn:microsoft.com/office/officeart/2005/8/layout/vList3"/>
    <dgm:cxn modelId="{FD3C1432-2C27-814B-803C-62E28FA7D4A6}" srcId="{82D61828-9908-EF40-BDB4-973ED6E3C77B}" destId="{FB671557-ED57-714A-8AA9-35A0499A4949}" srcOrd="0" destOrd="0" parTransId="{3B21F116-7CB2-6B4A-8833-0D9ED9A8179B}" sibTransId="{28EBED0C-29EA-3E48-AFA7-A93F649DB8C0}"/>
    <dgm:cxn modelId="{B42D980C-0E79-664A-BCB7-257082D163A7}" type="presOf" srcId="{60CE606B-F957-854A-959A-7CFAE629B571}" destId="{B333C496-5EC8-1549-8E35-2855C92651BC}" srcOrd="0" destOrd="0" presId="urn:microsoft.com/office/officeart/2005/8/layout/vList3"/>
    <dgm:cxn modelId="{82028D7C-1E82-AB45-A593-ECD254C2C1C0}" type="presOf" srcId="{82D61828-9908-EF40-BDB4-973ED6E3C77B}" destId="{605CB712-ED2D-B343-8792-89B0793C4261}" srcOrd="0" destOrd="0" presId="urn:microsoft.com/office/officeart/2005/8/layout/vList3"/>
    <dgm:cxn modelId="{860E045E-83CB-7E4C-856F-1CAF27BAD935}" type="presOf" srcId="{1650D2D7-3405-2D45-82BE-50D24A4C2631}" destId="{BC4E0C9B-12F1-8747-8D57-DCACE05463F3}" srcOrd="0" destOrd="0" presId="urn:microsoft.com/office/officeart/2005/8/layout/vList3"/>
    <dgm:cxn modelId="{857E110A-C0F6-F849-A755-22766EABF0AF}" srcId="{82D61828-9908-EF40-BDB4-973ED6E3C77B}" destId="{33AA74E3-C809-E843-A019-4628A92DA101}" srcOrd="3" destOrd="0" parTransId="{5B5E19D8-E5A2-CD49-B992-CB003D0E0DE3}" sibTransId="{84562804-4E9C-324B-BD6E-5004F442936F}"/>
    <dgm:cxn modelId="{13DC3D6A-CD6B-D04C-9F26-0B2DD787D687}" type="presOf" srcId="{483D5898-25D8-C344-B995-681FFE223624}" destId="{824C26A3-BEEA-4B4D-8841-DF945A0EE049}" srcOrd="0" destOrd="0" presId="urn:microsoft.com/office/officeart/2005/8/layout/vList3"/>
    <dgm:cxn modelId="{0CC8F8A9-9D8D-0F44-88C0-5484BC759DF5}" srcId="{82D61828-9908-EF40-BDB4-973ED6E3C77B}" destId="{483D5898-25D8-C344-B995-681FFE223624}" srcOrd="5" destOrd="0" parTransId="{35C91A5E-AB73-0A42-8B15-61A70F5D350E}" sibTransId="{B36A9493-DA65-A44D-A149-154BCB336566}"/>
    <dgm:cxn modelId="{A4E948F5-D0A4-624E-B76C-7F1317F468C6}" srcId="{82D61828-9908-EF40-BDB4-973ED6E3C77B}" destId="{1650D2D7-3405-2D45-82BE-50D24A4C2631}" srcOrd="4" destOrd="0" parTransId="{3871C97B-3D87-0245-B0F0-07EFB97CBE4A}" sibTransId="{97E0F0DC-A769-4547-B7C3-0DFEB1253FFE}"/>
    <dgm:cxn modelId="{E3F0EB3E-F440-634E-9EB1-6E2DC666E1EB}" type="presOf" srcId="{6D1F8932-1C82-0C4F-963E-4476C4718970}" destId="{B289B494-77EE-0C4A-BD0A-FA76A90C28C5}" srcOrd="0" destOrd="0" presId="urn:microsoft.com/office/officeart/2005/8/layout/vList3"/>
    <dgm:cxn modelId="{01658064-510E-EA4C-8398-99B809D35AD3}" srcId="{82D61828-9908-EF40-BDB4-973ED6E3C77B}" destId="{6D1F8932-1C82-0C4F-963E-4476C4718970}" srcOrd="2" destOrd="0" parTransId="{87903433-CA1D-8348-AE84-6B50A176BC06}" sibTransId="{125864AB-4F99-3747-A09C-B9A36C0D3057}"/>
    <dgm:cxn modelId="{CFAAE3C7-CC18-2545-BB79-734DB6FBDACE}" type="presOf" srcId="{33AA74E3-C809-E843-A019-4628A92DA101}" destId="{84CE63B7-9B5C-F543-8BCD-63658FEE7EBC}" srcOrd="0" destOrd="0" presId="urn:microsoft.com/office/officeart/2005/8/layout/vList3"/>
    <dgm:cxn modelId="{F709B3A0-21EE-E44E-A4FC-BFCF1CA8375E}" srcId="{82D61828-9908-EF40-BDB4-973ED6E3C77B}" destId="{60CE606B-F957-854A-959A-7CFAE629B571}" srcOrd="1" destOrd="0" parTransId="{AAD4805E-9415-3441-8746-88715D51A273}" sibTransId="{0A13456D-5AD8-7547-9F3D-31CB9FFC127B}"/>
    <dgm:cxn modelId="{3A2C31DE-D399-7545-B8ED-30C4FBE73E34}" type="presParOf" srcId="{605CB712-ED2D-B343-8792-89B0793C4261}" destId="{237F325B-4881-CC44-82C4-65C730DB5A64}" srcOrd="0" destOrd="0" presId="urn:microsoft.com/office/officeart/2005/8/layout/vList3"/>
    <dgm:cxn modelId="{24A0B870-9B0C-A149-AC77-6DDC3DA41679}" type="presParOf" srcId="{237F325B-4881-CC44-82C4-65C730DB5A64}" destId="{2E42F397-0B3F-FB40-BA6C-03B477B7743C}" srcOrd="0" destOrd="0" presId="urn:microsoft.com/office/officeart/2005/8/layout/vList3"/>
    <dgm:cxn modelId="{7BDD65C2-EFC0-D746-9EC5-56881128A751}" type="presParOf" srcId="{237F325B-4881-CC44-82C4-65C730DB5A64}" destId="{AD0D3E22-122B-2942-B41B-AA1BFEAEB8BC}" srcOrd="1" destOrd="0" presId="urn:microsoft.com/office/officeart/2005/8/layout/vList3"/>
    <dgm:cxn modelId="{E6C2CECA-08F1-ED44-927B-E7923BC3E1F4}" type="presParOf" srcId="{605CB712-ED2D-B343-8792-89B0793C4261}" destId="{4B853372-EBA5-C947-9786-69A82969E3D5}" srcOrd="1" destOrd="0" presId="urn:microsoft.com/office/officeart/2005/8/layout/vList3"/>
    <dgm:cxn modelId="{002A967A-FFD0-9D47-9359-EE5527FDD18D}" type="presParOf" srcId="{605CB712-ED2D-B343-8792-89B0793C4261}" destId="{EEC725FB-2332-7044-A9A7-FFECA2F55B87}" srcOrd="2" destOrd="0" presId="urn:microsoft.com/office/officeart/2005/8/layout/vList3"/>
    <dgm:cxn modelId="{137187B1-F401-5E42-9330-E1160C203D44}" type="presParOf" srcId="{EEC725FB-2332-7044-A9A7-FFECA2F55B87}" destId="{CF11DBCC-87E3-BD4C-A969-422B4284DC9B}" srcOrd="0" destOrd="0" presId="urn:microsoft.com/office/officeart/2005/8/layout/vList3"/>
    <dgm:cxn modelId="{F35CDD4F-D9D5-E64B-898E-EDBD8BFE727B}" type="presParOf" srcId="{EEC725FB-2332-7044-A9A7-FFECA2F55B87}" destId="{B333C496-5EC8-1549-8E35-2855C92651BC}" srcOrd="1" destOrd="0" presId="urn:microsoft.com/office/officeart/2005/8/layout/vList3"/>
    <dgm:cxn modelId="{B5B549D9-0E21-C64D-B93F-912B94789790}" type="presParOf" srcId="{605CB712-ED2D-B343-8792-89B0793C4261}" destId="{BC570D95-4207-0641-AEA0-C32AA8F9150D}" srcOrd="3" destOrd="0" presId="urn:microsoft.com/office/officeart/2005/8/layout/vList3"/>
    <dgm:cxn modelId="{CDE62EAD-04E7-E343-8AF0-9D875122DE12}" type="presParOf" srcId="{605CB712-ED2D-B343-8792-89B0793C4261}" destId="{67C1D5C5-1F31-344D-857B-1B7B978148F4}" srcOrd="4" destOrd="0" presId="urn:microsoft.com/office/officeart/2005/8/layout/vList3"/>
    <dgm:cxn modelId="{DD0ADFA9-74FF-1442-9786-EF164049949C}" type="presParOf" srcId="{67C1D5C5-1F31-344D-857B-1B7B978148F4}" destId="{D45BE10D-71B4-644E-82C5-64D7CAB15126}" srcOrd="0" destOrd="0" presId="urn:microsoft.com/office/officeart/2005/8/layout/vList3"/>
    <dgm:cxn modelId="{927227E1-F875-F44F-B321-A5FEBAF129BC}" type="presParOf" srcId="{67C1D5C5-1F31-344D-857B-1B7B978148F4}" destId="{B289B494-77EE-0C4A-BD0A-FA76A90C28C5}" srcOrd="1" destOrd="0" presId="urn:microsoft.com/office/officeart/2005/8/layout/vList3"/>
    <dgm:cxn modelId="{EC02C47F-0C02-074E-977D-10C38C402486}" type="presParOf" srcId="{605CB712-ED2D-B343-8792-89B0793C4261}" destId="{7BFCAF8A-3C7F-4D41-8EEF-2A384BCAA43C}" srcOrd="5" destOrd="0" presId="urn:microsoft.com/office/officeart/2005/8/layout/vList3"/>
    <dgm:cxn modelId="{5849B931-0D60-4D49-BB80-6106C2B21EE7}" type="presParOf" srcId="{605CB712-ED2D-B343-8792-89B0793C4261}" destId="{20CD173B-A376-B144-88E4-426D175E130B}" srcOrd="6" destOrd="0" presId="urn:microsoft.com/office/officeart/2005/8/layout/vList3"/>
    <dgm:cxn modelId="{DB2987B6-54E7-C940-B291-DE49F2094C3D}" type="presParOf" srcId="{20CD173B-A376-B144-88E4-426D175E130B}" destId="{7E28074D-6DA1-6342-B0EA-30AC73F167A2}" srcOrd="0" destOrd="0" presId="urn:microsoft.com/office/officeart/2005/8/layout/vList3"/>
    <dgm:cxn modelId="{8796C6E1-9CD9-1C47-9765-9C8593A64F96}" type="presParOf" srcId="{20CD173B-A376-B144-88E4-426D175E130B}" destId="{84CE63B7-9B5C-F543-8BCD-63658FEE7EBC}" srcOrd="1" destOrd="0" presId="urn:microsoft.com/office/officeart/2005/8/layout/vList3"/>
    <dgm:cxn modelId="{B0D53563-99FB-F84E-89A8-B9FA0C9A937B}" type="presParOf" srcId="{605CB712-ED2D-B343-8792-89B0793C4261}" destId="{D7B09575-ABDA-334F-AE60-4089817C3287}" srcOrd="7" destOrd="0" presId="urn:microsoft.com/office/officeart/2005/8/layout/vList3"/>
    <dgm:cxn modelId="{B0E49A07-C474-5549-962D-A79DD3EF4BCD}" type="presParOf" srcId="{605CB712-ED2D-B343-8792-89B0793C4261}" destId="{C735F35B-2D46-CD40-BD40-C080D893D764}" srcOrd="8" destOrd="0" presId="urn:microsoft.com/office/officeart/2005/8/layout/vList3"/>
    <dgm:cxn modelId="{9A488000-A889-8243-87A2-7341D0FEF766}" type="presParOf" srcId="{C735F35B-2D46-CD40-BD40-C080D893D764}" destId="{8A766190-C974-D54E-B40F-02CD81A491C3}" srcOrd="0" destOrd="0" presId="urn:microsoft.com/office/officeart/2005/8/layout/vList3"/>
    <dgm:cxn modelId="{C1F7C496-2832-FA4F-812B-DB074A65A6F6}" type="presParOf" srcId="{C735F35B-2D46-CD40-BD40-C080D893D764}" destId="{BC4E0C9B-12F1-8747-8D57-DCACE05463F3}" srcOrd="1" destOrd="0" presId="urn:microsoft.com/office/officeart/2005/8/layout/vList3"/>
    <dgm:cxn modelId="{02004E64-0D09-1943-88E2-A2C286F64E85}" type="presParOf" srcId="{605CB712-ED2D-B343-8792-89B0793C4261}" destId="{E524DF23-A781-2249-B5BD-528160EEA83B}" srcOrd="9" destOrd="0" presId="urn:microsoft.com/office/officeart/2005/8/layout/vList3"/>
    <dgm:cxn modelId="{E0E793DB-5FEF-B640-8505-7735F3271AEA}" type="presParOf" srcId="{605CB712-ED2D-B343-8792-89B0793C4261}" destId="{E677112C-E3F0-0340-B74B-E5BA9EE03F97}" srcOrd="10" destOrd="0" presId="urn:microsoft.com/office/officeart/2005/8/layout/vList3"/>
    <dgm:cxn modelId="{EC291F87-4B3D-3B4D-9A1C-F1FD76984A25}" type="presParOf" srcId="{E677112C-E3F0-0340-B74B-E5BA9EE03F97}" destId="{2119880E-7666-A841-952E-5D269F8C885E}" srcOrd="0" destOrd="0" presId="urn:microsoft.com/office/officeart/2005/8/layout/vList3"/>
    <dgm:cxn modelId="{7661D601-A34C-7548-92B4-C3ED7ED0D5C1}" type="presParOf" srcId="{E677112C-E3F0-0340-B74B-E5BA9EE03F97}" destId="{824C26A3-BEEA-4B4D-8841-DF945A0EE0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2D61828-9908-EF40-BDB4-973ED6E3C77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FB671557-ED57-714A-8AA9-35A0499A494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3B21F116-7CB2-6B4A-8833-0D9ED9A8179B}" type="parTrans" cxnId="{FD3C1432-2C27-814B-803C-62E28FA7D4A6}">
      <dgm:prSet/>
      <dgm:spPr/>
      <dgm:t>
        <a:bodyPr/>
        <a:lstStyle/>
        <a:p>
          <a:endParaRPr lang="en-US"/>
        </a:p>
      </dgm:t>
    </dgm:pt>
    <dgm:pt modelId="{28EBED0C-29EA-3E48-AFA7-A93F649DB8C0}" type="sibTrans" cxnId="{FD3C1432-2C27-814B-803C-62E28FA7D4A6}">
      <dgm:prSet/>
      <dgm:spPr/>
      <dgm:t>
        <a:bodyPr/>
        <a:lstStyle/>
        <a:p>
          <a:endParaRPr lang="en-US"/>
        </a:p>
      </dgm:t>
    </dgm:pt>
    <dgm:pt modelId="{BC4314DE-C28E-694F-B738-217CBF6F581E}">
      <dgm:prSet phldrT="[Text]"/>
      <dgm:spPr/>
      <dgm:t>
        <a:bodyPr/>
        <a:lstStyle/>
        <a:p>
          <a:r>
            <a:rPr lang="en-US" dirty="0" smtClean="0"/>
            <a:t>Project Management Plan</a:t>
          </a:r>
          <a:endParaRPr lang="en-US" dirty="0"/>
        </a:p>
      </dgm:t>
    </dgm:pt>
    <dgm:pt modelId="{B37CA7BE-F909-4342-80FB-80BFB0EFBD86}" type="parTrans" cxnId="{DFF0A4F4-9E9A-FC44-8FF3-C716591944A7}">
      <dgm:prSet/>
      <dgm:spPr/>
      <dgm:t>
        <a:bodyPr/>
        <a:lstStyle/>
        <a:p>
          <a:endParaRPr lang="en-US"/>
        </a:p>
      </dgm:t>
    </dgm:pt>
    <dgm:pt modelId="{395935A9-64FA-7142-A452-A251FDD37BE5}" type="sibTrans" cxnId="{DFF0A4F4-9E9A-FC44-8FF3-C716591944A7}">
      <dgm:prSet/>
      <dgm:spPr/>
      <dgm:t>
        <a:bodyPr/>
        <a:lstStyle/>
        <a:p>
          <a:endParaRPr lang="en-US"/>
        </a:p>
      </dgm:t>
    </dgm:pt>
    <dgm:pt modelId="{D3AE72E7-4EA0-8544-B034-00D191D3E010}">
      <dgm:prSet phldrT="[Text]"/>
      <dgm:spPr/>
      <dgm:t>
        <a:bodyPr/>
        <a:lstStyle/>
        <a:p>
          <a:r>
            <a:rPr lang="en-US" dirty="0" smtClean="0"/>
            <a:t>Requirement Specification</a:t>
          </a:r>
          <a:endParaRPr lang="en-US" dirty="0"/>
        </a:p>
      </dgm:t>
    </dgm:pt>
    <dgm:pt modelId="{33183D7E-B1B0-504A-923F-A28E2ED786FA}" type="parTrans" cxnId="{F72F2C6A-748C-D040-833E-4E188E795367}">
      <dgm:prSet/>
      <dgm:spPr/>
      <dgm:t>
        <a:bodyPr/>
        <a:lstStyle/>
        <a:p>
          <a:endParaRPr lang="en-US"/>
        </a:p>
      </dgm:t>
    </dgm:pt>
    <dgm:pt modelId="{03A7EEF8-4945-CE40-984C-3CDD1EE3488F}" type="sibTrans" cxnId="{F72F2C6A-748C-D040-833E-4E188E795367}">
      <dgm:prSet/>
      <dgm:spPr/>
      <dgm:t>
        <a:bodyPr/>
        <a:lstStyle/>
        <a:p>
          <a:endParaRPr lang="en-US"/>
        </a:p>
      </dgm:t>
    </dgm:pt>
    <dgm:pt modelId="{F1BAC2CF-70AE-6649-81EC-78C242344EAE}">
      <dgm:prSet/>
      <dgm:spPr/>
      <dgm:t>
        <a:bodyPr/>
        <a:lstStyle/>
        <a:p>
          <a:r>
            <a:rPr lang="en-US" dirty="0" smtClean="0"/>
            <a:t>Design Description</a:t>
          </a:r>
          <a:endParaRPr lang="en-US" dirty="0"/>
        </a:p>
      </dgm:t>
    </dgm:pt>
    <dgm:pt modelId="{AE3A4A00-0385-7944-8B94-683EA57E901B}" type="parTrans" cxnId="{95B6CCBE-2D3F-5C45-A2B9-2A0859CB8D05}">
      <dgm:prSet/>
      <dgm:spPr/>
      <dgm:t>
        <a:bodyPr/>
        <a:lstStyle/>
        <a:p>
          <a:endParaRPr lang="en-US"/>
        </a:p>
      </dgm:t>
    </dgm:pt>
    <dgm:pt modelId="{4EC6664D-9ADD-5E40-B427-FFDEE6E23CAA}" type="sibTrans" cxnId="{95B6CCBE-2D3F-5C45-A2B9-2A0859CB8D05}">
      <dgm:prSet/>
      <dgm:spPr/>
      <dgm:t>
        <a:bodyPr/>
        <a:lstStyle/>
        <a:p>
          <a:endParaRPr lang="en-US"/>
        </a:p>
      </dgm:t>
    </dgm:pt>
    <dgm:pt modelId="{4675A22A-72A7-0849-8EC2-903CD6BE4266}">
      <dgm:prSet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AAAD390E-3BC8-5E42-A2E6-B4D90EFAB167}" type="parTrans" cxnId="{1D6DFCE3-0AC2-1F49-8A4F-CF07A032EF9C}">
      <dgm:prSet/>
      <dgm:spPr/>
      <dgm:t>
        <a:bodyPr/>
        <a:lstStyle/>
        <a:p>
          <a:endParaRPr lang="en-US"/>
        </a:p>
      </dgm:t>
    </dgm:pt>
    <dgm:pt modelId="{F2BD1CE7-2255-024E-A003-64B0E3B62EBB}" type="sibTrans" cxnId="{1D6DFCE3-0AC2-1F49-8A4F-CF07A032EF9C}">
      <dgm:prSet/>
      <dgm:spPr/>
      <dgm:t>
        <a:bodyPr/>
        <a:lstStyle/>
        <a:p>
          <a:endParaRPr lang="en-US"/>
        </a:p>
      </dgm:t>
    </dgm:pt>
    <dgm:pt modelId="{C6EEC12A-5DB0-2645-96EC-B3114220F393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5C8C3242-BE29-5544-AEE7-2B884CE01363}" type="parTrans" cxnId="{A698FC0F-539A-B042-9199-BD005393BB5C}">
      <dgm:prSet/>
      <dgm:spPr/>
      <dgm:t>
        <a:bodyPr/>
        <a:lstStyle/>
        <a:p>
          <a:endParaRPr lang="en-US"/>
        </a:p>
      </dgm:t>
    </dgm:pt>
    <dgm:pt modelId="{B2FA0D4E-CA56-774B-B8B1-2EEB639C2ADA}" type="sibTrans" cxnId="{A698FC0F-539A-B042-9199-BD005393BB5C}">
      <dgm:prSet/>
      <dgm:spPr/>
      <dgm:t>
        <a:bodyPr/>
        <a:lstStyle/>
        <a:p>
          <a:endParaRPr lang="en-US"/>
        </a:p>
      </dgm:t>
    </dgm:pt>
    <dgm:pt modelId="{888BC2DC-3D30-B549-8D6E-DE0DB0DC1770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E428A6E8-1C54-6141-B499-3344511E9B47}" type="parTrans" cxnId="{C685E1CE-8249-5C49-935B-0268EB110869}">
      <dgm:prSet/>
      <dgm:spPr/>
      <dgm:t>
        <a:bodyPr/>
        <a:lstStyle/>
        <a:p>
          <a:endParaRPr lang="en-US"/>
        </a:p>
      </dgm:t>
    </dgm:pt>
    <dgm:pt modelId="{59690717-21F4-B446-B990-F6DDC91F3550}" type="sibTrans" cxnId="{C685E1CE-8249-5C49-935B-0268EB110869}">
      <dgm:prSet/>
      <dgm:spPr/>
      <dgm:t>
        <a:bodyPr/>
        <a:lstStyle/>
        <a:p>
          <a:endParaRPr lang="en-US"/>
        </a:p>
      </dgm:t>
    </dgm:pt>
    <dgm:pt modelId="{7ECF1CE5-AF5C-B240-9A42-8E87B10F0419}">
      <dgm:prSet/>
      <dgm:spPr/>
      <dgm:t>
        <a:bodyPr/>
        <a:lstStyle/>
        <a:p>
          <a:r>
            <a:rPr lang="en-US" dirty="0" smtClean="0"/>
            <a:t>Demo &amp; Q&amp;A</a:t>
          </a:r>
          <a:endParaRPr lang="en-US" dirty="0"/>
        </a:p>
      </dgm:t>
    </dgm:pt>
    <dgm:pt modelId="{19A40133-30B3-CE4C-B280-DDF46574C11E}" type="parTrans" cxnId="{D335599F-83D3-0945-ADD7-60D0B2853B21}">
      <dgm:prSet/>
      <dgm:spPr/>
      <dgm:t>
        <a:bodyPr/>
        <a:lstStyle/>
        <a:p>
          <a:endParaRPr lang="en-US"/>
        </a:p>
      </dgm:t>
    </dgm:pt>
    <dgm:pt modelId="{21C405C5-F335-2B4A-A361-12B67E0C084A}" type="sibTrans" cxnId="{D335599F-83D3-0945-ADD7-60D0B2853B21}">
      <dgm:prSet/>
      <dgm:spPr/>
      <dgm:t>
        <a:bodyPr/>
        <a:lstStyle/>
        <a:p>
          <a:endParaRPr lang="en-US"/>
        </a:p>
      </dgm:t>
    </dgm:pt>
    <dgm:pt modelId="{605CB712-ED2D-B343-8792-89B0793C4261}" type="pres">
      <dgm:prSet presAssocID="{82D61828-9908-EF40-BDB4-973ED6E3C77B}" presName="linearFlow" presStyleCnt="0">
        <dgm:presLayoutVars>
          <dgm:dir/>
          <dgm:resizeHandles val="exact"/>
        </dgm:presLayoutVars>
      </dgm:prSet>
      <dgm:spPr/>
    </dgm:pt>
    <dgm:pt modelId="{237F325B-4881-CC44-82C4-65C730DB5A64}" type="pres">
      <dgm:prSet presAssocID="{FB671557-ED57-714A-8AA9-35A0499A4949}" presName="composite" presStyleCnt="0"/>
      <dgm:spPr/>
    </dgm:pt>
    <dgm:pt modelId="{2E42F397-0B3F-FB40-BA6C-03B477B7743C}" type="pres">
      <dgm:prSet presAssocID="{FB671557-ED57-714A-8AA9-35A0499A4949}" presName="imgShp" presStyleLbl="fgImgPlace1" presStyleIdx="0" presStyleCnt="8"/>
      <dgm:spPr/>
    </dgm:pt>
    <dgm:pt modelId="{AD0D3E22-122B-2942-B41B-AA1BFEAEB8BC}" type="pres">
      <dgm:prSet presAssocID="{FB671557-ED57-714A-8AA9-35A0499A494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53372-EBA5-C947-9786-69A82969E3D5}" type="pres">
      <dgm:prSet presAssocID="{28EBED0C-29EA-3E48-AFA7-A93F649DB8C0}" presName="spacing" presStyleCnt="0"/>
      <dgm:spPr/>
    </dgm:pt>
    <dgm:pt modelId="{1B3B3B2C-FAFA-B34E-B01E-DE267E91836F}" type="pres">
      <dgm:prSet presAssocID="{BC4314DE-C28E-694F-B738-217CBF6F581E}" presName="composite" presStyleCnt="0"/>
      <dgm:spPr/>
    </dgm:pt>
    <dgm:pt modelId="{CCB4CC19-8885-B04E-A281-C63722FBC83F}" type="pres">
      <dgm:prSet presAssocID="{BC4314DE-C28E-694F-B738-217CBF6F581E}" presName="imgShp" presStyleLbl="fgImgPlace1" presStyleIdx="1" presStyleCnt="8"/>
      <dgm:spPr/>
    </dgm:pt>
    <dgm:pt modelId="{0505B61D-2C8F-7742-A39D-F29D03A79312}" type="pres">
      <dgm:prSet presAssocID="{BC4314DE-C28E-694F-B738-217CBF6F581E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0EE69-3B76-C34A-8DAF-02F9573FB382}" type="pres">
      <dgm:prSet presAssocID="{395935A9-64FA-7142-A452-A251FDD37BE5}" presName="spacing" presStyleCnt="0"/>
      <dgm:spPr/>
    </dgm:pt>
    <dgm:pt modelId="{64D49584-0DA0-374D-826A-3A5E84B2191A}" type="pres">
      <dgm:prSet presAssocID="{D3AE72E7-4EA0-8544-B034-00D191D3E010}" presName="composite" presStyleCnt="0"/>
      <dgm:spPr/>
    </dgm:pt>
    <dgm:pt modelId="{FD27870A-1AC6-4748-B1C6-CFE4D2A218FA}" type="pres">
      <dgm:prSet presAssocID="{D3AE72E7-4EA0-8544-B034-00D191D3E010}" presName="imgShp" presStyleLbl="fgImgPlace1" presStyleIdx="2" presStyleCnt="8"/>
      <dgm:spPr/>
    </dgm:pt>
    <dgm:pt modelId="{4B0E84C0-300D-9B4A-8EAF-1CE3956CD80C}" type="pres">
      <dgm:prSet presAssocID="{D3AE72E7-4EA0-8544-B034-00D191D3E010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BC0B2-BD1A-8A40-87B5-959A0A6314B5}" type="pres">
      <dgm:prSet presAssocID="{03A7EEF8-4945-CE40-984C-3CDD1EE3488F}" presName="spacing" presStyleCnt="0"/>
      <dgm:spPr/>
    </dgm:pt>
    <dgm:pt modelId="{85125921-743C-3E4B-AB37-29BB57F0A617}" type="pres">
      <dgm:prSet presAssocID="{F1BAC2CF-70AE-6649-81EC-78C242344EAE}" presName="composite" presStyleCnt="0"/>
      <dgm:spPr/>
    </dgm:pt>
    <dgm:pt modelId="{01F42649-8334-A54D-874C-CE9AEAEC3ADF}" type="pres">
      <dgm:prSet presAssocID="{F1BAC2CF-70AE-6649-81EC-78C242344EAE}" presName="imgShp" presStyleLbl="fgImgPlace1" presStyleIdx="3" presStyleCnt="8"/>
      <dgm:spPr/>
    </dgm:pt>
    <dgm:pt modelId="{DF04A0BA-147C-0143-9E09-ECFC4346CD2E}" type="pres">
      <dgm:prSet presAssocID="{F1BAC2CF-70AE-6649-81EC-78C242344EAE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9089A-B70A-8944-B64F-298F0ACDED15}" type="pres">
      <dgm:prSet presAssocID="{4EC6664D-9ADD-5E40-B427-FFDEE6E23CAA}" presName="spacing" presStyleCnt="0"/>
      <dgm:spPr/>
    </dgm:pt>
    <dgm:pt modelId="{27B2BF6B-020B-0B4B-A7E5-8A6778FF04D0}" type="pres">
      <dgm:prSet presAssocID="{4675A22A-72A7-0849-8EC2-903CD6BE4266}" presName="composite" presStyleCnt="0"/>
      <dgm:spPr/>
    </dgm:pt>
    <dgm:pt modelId="{C37F5EDA-6642-894B-9B73-0C63B5E26627}" type="pres">
      <dgm:prSet presAssocID="{4675A22A-72A7-0849-8EC2-903CD6BE4266}" presName="imgShp" presStyleLbl="fgImgPlace1" presStyleIdx="4" presStyleCnt="8"/>
      <dgm:spPr/>
    </dgm:pt>
    <dgm:pt modelId="{7F4581D2-F370-2947-A14D-F2E8C38C7056}" type="pres">
      <dgm:prSet presAssocID="{4675A22A-72A7-0849-8EC2-903CD6BE4266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A2F4A-A1AE-DA43-8040-32D438AAE497}" type="pres">
      <dgm:prSet presAssocID="{F2BD1CE7-2255-024E-A003-64B0E3B62EBB}" presName="spacing" presStyleCnt="0"/>
      <dgm:spPr/>
    </dgm:pt>
    <dgm:pt modelId="{D9F82958-5220-6641-8CE6-17DC370B0274}" type="pres">
      <dgm:prSet presAssocID="{C6EEC12A-5DB0-2645-96EC-B3114220F393}" presName="composite" presStyleCnt="0"/>
      <dgm:spPr/>
    </dgm:pt>
    <dgm:pt modelId="{5DE7AA65-F46C-544F-AB6D-0834BAA35E29}" type="pres">
      <dgm:prSet presAssocID="{C6EEC12A-5DB0-2645-96EC-B3114220F393}" presName="imgShp" presStyleLbl="fgImgPlace1" presStyleIdx="5" presStyleCnt="8"/>
      <dgm:spPr/>
    </dgm:pt>
    <dgm:pt modelId="{322859F9-844F-A24A-B751-7E33B1B3DCA3}" type="pres">
      <dgm:prSet presAssocID="{C6EEC12A-5DB0-2645-96EC-B3114220F393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CBEA2-BA2B-F940-BF95-CB3B6222A91F}" type="pres">
      <dgm:prSet presAssocID="{B2FA0D4E-CA56-774B-B8B1-2EEB639C2ADA}" presName="spacing" presStyleCnt="0"/>
      <dgm:spPr/>
    </dgm:pt>
    <dgm:pt modelId="{6B780777-2118-6C41-B712-6ED714FAD666}" type="pres">
      <dgm:prSet presAssocID="{888BC2DC-3D30-B549-8D6E-DE0DB0DC1770}" presName="composite" presStyleCnt="0"/>
      <dgm:spPr/>
    </dgm:pt>
    <dgm:pt modelId="{44D8C06D-BEFE-4D42-9278-6A605D7975DF}" type="pres">
      <dgm:prSet presAssocID="{888BC2DC-3D30-B549-8D6E-DE0DB0DC1770}" presName="imgShp" presStyleLbl="fgImgPlace1" presStyleIdx="6" presStyleCnt="8"/>
      <dgm:spPr/>
    </dgm:pt>
    <dgm:pt modelId="{B116BDA3-B2B2-B442-94A0-B12469286FDD}" type="pres">
      <dgm:prSet presAssocID="{888BC2DC-3D30-B549-8D6E-DE0DB0DC1770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686A2-85B7-9443-A8F9-9171ED7ED22C}" type="pres">
      <dgm:prSet presAssocID="{59690717-21F4-B446-B990-F6DDC91F3550}" presName="spacing" presStyleCnt="0"/>
      <dgm:spPr/>
    </dgm:pt>
    <dgm:pt modelId="{0F6DA473-C698-8B4C-B311-A1424B249B5A}" type="pres">
      <dgm:prSet presAssocID="{7ECF1CE5-AF5C-B240-9A42-8E87B10F0419}" presName="composite" presStyleCnt="0"/>
      <dgm:spPr/>
    </dgm:pt>
    <dgm:pt modelId="{0AF7949E-ABA2-9642-B32A-256CC00D3EC4}" type="pres">
      <dgm:prSet presAssocID="{7ECF1CE5-AF5C-B240-9A42-8E87B10F0419}" presName="imgShp" presStyleLbl="fgImgPlace1" presStyleIdx="7" presStyleCnt="8"/>
      <dgm:spPr/>
    </dgm:pt>
    <dgm:pt modelId="{B477FC54-1199-F048-AD1B-86ECCECF4A41}" type="pres">
      <dgm:prSet presAssocID="{7ECF1CE5-AF5C-B240-9A42-8E87B10F0419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6752C2-A464-EB4F-BE9E-BFA2D16AD2B7}" type="presOf" srcId="{82D61828-9908-EF40-BDB4-973ED6E3C77B}" destId="{605CB712-ED2D-B343-8792-89B0793C4261}" srcOrd="0" destOrd="0" presId="urn:microsoft.com/office/officeart/2005/8/layout/vList3"/>
    <dgm:cxn modelId="{70CCD5CA-8C9F-9F44-9D6B-55126477C7FF}" type="presOf" srcId="{F1BAC2CF-70AE-6649-81EC-78C242344EAE}" destId="{DF04A0BA-147C-0143-9E09-ECFC4346CD2E}" srcOrd="0" destOrd="0" presId="urn:microsoft.com/office/officeart/2005/8/layout/vList3"/>
    <dgm:cxn modelId="{D335599F-83D3-0945-ADD7-60D0B2853B21}" srcId="{82D61828-9908-EF40-BDB4-973ED6E3C77B}" destId="{7ECF1CE5-AF5C-B240-9A42-8E87B10F0419}" srcOrd="7" destOrd="0" parTransId="{19A40133-30B3-CE4C-B280-DDF46574C11E}" sibTransId="{21C405C5-F335-2B4A-A361-12B67E0C084A}"/>
    <dgm:cxn modelId="{96B9879F-BC77-B64A-BC15-B247F14843B2}" type="presOf" srcId="{BC4314DE-C28E-694F-B738-217CBF6F581E}" destId="{0505B61D-2C8F-7742-A39D-F29D03A79312}" srcOrd="0" destOrd="0" presId="urn:microsoft.com/office/officeart/2005/8/layout/vList3"/>
    <dgm:cxn modelId="{0D2D9A49-6F5C-D14B-B34E-9EFD6C37CAED}" type="presOf" srcId="{4675A22A-72A7-0849-8EC2-903CD6BE4266}" destId="{7F4581D2-F370-2947-A14D-F2E8C38C7056}" srcOrd="0" destOrd="0" presId="urn:microsoft.com/office/officeart/2005/8/layout/vList3"/>
    <dgm:cxn modelId="{C685E1CE-8249-5C49-935B-0268EB110869}" srcId="{82D61828-9908-EF40-BDB4-973ED6E3C77B}" destId="{888BC2DC-3D30-B549-8D6E-DE0DB0DC1770}" srcOrd="6" destOrd="0" parTransId="{E428A6E8-1C54-6141-B499-3344511E9B47}" sibTransId="{59690717-21F4-B446-B990-F6DDC91F3550}"/>
    <dgm:cxn modelId="{1D6DFCE3-0AC2-1F49-8A4F-CF07A032EF9C}" srcId="{82D61828-9908-EF40-BDB4-973ED6E3C77B}" destId="{4675A22A-72A7-0849-8EC2-903CD6BE4266}" srcOrd="4" destOrd="0" parTransId="{AAAD390E-3BC8-5E42-A2E6-B4D90EFAB167}" sibTransId="{F2BD1CE7-2255-024E-A003-64B0E3B62EBB}"/>
    <dgm:cxn modelId="{57A64188-CE16-BE4B-95B1-58F5FA3FBD57}" type="presOf" srcId="{FB671557-ED57-714A-8AA9-35A0499A4949}" destId="{AD0D3E22-122B-2942-B41B-AA1BFEAEB8BC}" srcOrd="0" destOrd="0" presId="urn:microsoft.com/office/officeart/2005/8/layout/vList3"/>
    <dgm:cxn modelId="{6DDE9D3D-B993-C04F-A739-4FBEF3D9B4C6}" type="presOf" srcId="{C6EEC12A-5DB0-2645-96EC-B3114220F393}" destId="{322859F9-844F-A24A-B751-7E33B1B3DCA3}" srcOrd="0" destOrd="0" presId="urn:microsoft.com/office/officeart/2005/8/layout/vList3"/>
    <dgm:cxn modelId="{7A740150-00DA-AD4E-891B-CD313AC6D0EC}" type="presOf" srcId="{7ECF1CE5-AF5C-B240-9A42-8E87B10F0419}" destId="{B477FC54-1199-F048-AD1B-86ECCECF4A41}" srcOrd="0" destOrd="0" presId="urn:microsoft.com/office/officeart/2005/8/layout/vList3"/>
    <dgm:cxn modelId="{4A369C2C-0E41-2945-B55E-375397C7BB6B}" type="presOf" srcId="{D3AE72E7-4EA0-8544-B034-00D191D3E010}" destId="{4B0E84C0-300D-9B4A-8EAF-1CE3956CD80C}" srcOrd="0" destOrd="0" presId="urn:microsoft.com/office/officeart/2005/8/layout/vList3"/>
    <dgm:cxn modelId="{DFF0A4F4-9E9A-FC44-8FF3-C716591944A7}" srcId="{82D61828-9908-EF40-BDB4-973ED6E3C77B}" destId="{BC4314DE-C28E-694F-B738-217CBF6F581E}" srcOrd="1" destOrd="0" parTransId="{B37CA7BE-F909-4342-80FB-80BFB0EFBD86}" sibTransId="{395935A9-64FA-7142-A452-A251FDD37BE5}"/>
    <dgm:cxn modelId="{95B6CCBE-2D3F-5C45-A2B9-2A0859CB8D05}" srcId="{82D61828-9908-EF40-BDB4-973ED6E3C77B}" destId="{F1BAC2CF-70AE-6649-81EC-78C242344EAE}" srcOrd="3" destOrd="0" parTransId="{AE3A4A00-0385-7944-8B94-683EA57E901B}" sibTransId="{4EC6664D-9ADD-5E40-B427-FFDEE6E23CAA}"/>
    <dgm:cxn modelId="{FD3C1432-2C27-814B-803C-62E28FA7D4A6}" srcId="{82D61828-9908-EF40-BDB4-973ED6E3C77B}" destId="{FB671557-ED57-714A-8AA9-35A0499A4949}" srcOrd="0" destOrd="0" parTransId="{3B21F116-7CB2-6B4A-8833-0D9ED9A8179B}" sibTransId="{28EBED0C-29EA-3E48-AFA7-A93F649DB8C0}"/>
    <dgm:cxn modelId="{160FDF7C-DAC8-F845-9177-52B1BAF730CC}" type="presOf" srcId="{888BC2DC-3D30-B549-8D6E-DE0DB0DC1770}" destId="{B116BDA3-B2B2-B442-94A0-B12469286FDD}" srcOrd="0" destOrd="0" presId="urn:microsoft.com/office/officeart/2005/8/layout/vList3"/>
    <dgm:cxn modelId="{F72F2C6A-748C-D040-833E-4E188E795367}" srcId="{82D61828-9908-EF40-BDB4-973ED6E3C77B}" destId="{D3AE72E7-4EA0-8544-B034-00D191D3E010}" srcOrd="2" destOrd="0" parTransId="{33183D7E-B1B0-504A-923F-A28E2ED786FA}" sibTransId="{03A7EEF8-4945-CE40-984C-3CDD1EE3488F}"/>
    <dgm:cxn modelId="{A698FC0F-539A-B042-9199-BD005393BB5C}" srcId="{82D61828-9908-EF40-BDB4-973ED6E3C77B}" destId="{C6EEC12A-5DB0-2645-96EC-B3114220F393}" srcOrd="5" destOrd="0" parTransId="{5C8C3242-BE29-5544-AEE7-2B884CE01363}" sibTransId="{B2FA0D4E-CA56-774B-B8B1-2EEB639C2ADA}"/>
    <dgm:cxn modelId="{93D948F1-E50F-3C49-8FAA-50F4B3B32F0F}" type="presParOf" srcId="{605CB712-ED2D-B343-8792-89B0793C4261}" destId="{237F325B-4881-CC44-82C4-65C730DB5A64}" srcOrd="0" destOrd="0" presId="urn:microsoft.com/office/officeart/2005/8/layout/vList3"/>
    <dgm:cxn modelId="{76265DFE-A63D-FA4D-A0DC-1DB16CBF1190}" type="presParOf" srcId="{237F325B-4881-CC44-82C4-65C730DB5A64}" destId="{2E42F397-0B3F-FB40-BA6C-03B477B7743C}" srcOrd="0" destOrd="0" presId="urn:microsoft.com/office/officeart/2005/8/layout/vList3"/>
    <dgm:cxn modelId="{F770B180-7F23-7A4B-8FCB-91E26BE55F66}" type="presParOf" srcId="{237F325B-4881-CC44-82C4-65C730DB5A64}" destId="{AD0D3E22-122B-2942-B41B-AA1BFEAEB8BC}" srcOrd="1" destOrd="0" presId="urn:microsoft.com/office/officeart/2005/8/layout/vList3"/>
    <dgm:cxn modelId="{D9A7BF3F-ED00-BF4B-9788-91297129CDB9}" type="presParOf" srcId="{605CB712-ED2D-B343-8792-89B0793C4261}" destId="{4B853372-EBA5-C947-9786-69A82969E3D5}" srcOrd="1" destOrd="0" presId="urn:microsoft.com/office/officeart/2005/8/layout/vList3"/>
    <dgm:cxn modelId="{015F4F88-AD6D-7042-AB65-20D4A12E8301}" type="presParOf" srcId="{605CB712-ED2D-B343-8792-89B0793C4261}" destId="{1B3B3B2C-FAFA-B34E-B01E-DE267E91836F}" srcOrd="2" destOrd="0" presId="urn:microsoft.com/office/officeart/2005/8/layout/vList3"/>
    <dgm:cxn modelId="{604CD632-355F-1240-8F50-0D5B29C6EFA4}" type="presParOf" srcId="{1B3B3B2C-FAFA-B34E-B01E-DE267E91836F}" destId="{CCB4CC19-8885-B04E-A281-C63722FBC83F}" srcOrd="0" destOrd="0" presId="urn:microsoft.com/office/officeart/2005/8/layout/vList3"/>
    <dgm:cxn modelId="{B9C6F0DB-BE84-624A-87CA-464F6DF909AA}" type="presParOf" srcId="{1B3B3B2C-FAFA-B34E-B01E-DE267E91836F}" destId="{0505B61D-2C8F-7742-A39D-F29D03A79312}" srcOrd="1" destOrd="0" presId="urn:microsoft.com/office/officeart/2005/8/layout/vList3"/>
    <dgm:cxn modelId="{DF94E49F-83A3-3E42-8995-C0EDB00E728B}" type="presParOf" srcId="{605CB712-ED2D-B343-8792-89B0793C4261}" destId="{A340EE69-3B76-C34A-8DAF-02F9573FB382}" srcOrd="3" destOrd="0" presId="urn:microsoft.com/office/officeart/2005/8/layout/vList3"/>
    <dgm:cxn modelId="{DFF767DD-48AB-F241-BD77-C40B94EADE18}" type="presParOf" srcId="{605CB712-ED2D-B343-8792-89B0793C4261}" destId="{64D49584-0DA0-374D-826A-3A5E84B2191A}" srcOrd="4" destOrd="0" presId="urn:microsoft.com/office/officeart/2005/8/layout/vList3"/>
    <dgm:cxn modelId="{F98CB388-1684-5642-83DD-1E1BBABAFA56}" type="presParOf" srcId="{64D49584-0DA0-374D-826A-3A5E84B2191A}" destId="{FD27870A-1AC6-4748-B1C6-CFE4D2A218FA}" srcOrd="0" destOrd="0" presId="urn:microsoft.com/office/officeart/2005/8/layout/vList3"/>
    <dgm:cxn modelId="{8D117F15-99A6-0B4A-834B-E8473559150E}" type="presParOf" srcId="{64D49584-0DA0-374D-826A-3A5E84B2191A}" destId="{4B0E84C0-300D-9B4A-8EAF-1CE3956CD80C}" srcOrd="1" destOrd="0" presId="urn:microsoft.com/office/officeart/2005/8/layout/vList3"/>
    <dgm:cxn modelId="{1F3D7E16-AD71-C34C-A14A-ABAE47C44B51}" type="presParOf" srcId="{605CB712-ED2D-B343-8792-89B0793C4261}" destId="{235BC0B2-BD1A-8A40-87B5-959A0A6314B5}" srcOrd="5" destOrd="0" presId="urn:microsoft.com/office/officeart/2005/8/layout/vList3"/>
    <dgm:cxn modelId="{FDAA8F25-5D2A-4448-BA77-C9254DD581FE}" type="presParOf" srcId="{605CB712-ED2D-B343-8792-89B0793C4261}" destId="{85125921-743C-3E4B-AB37-29BB57F0A617}" srcOrd="6" destOrd="0" presId="urn:microsoft.com/office/officeart/2005/8/layout/vList3"/>
    <dgm:cxn modelId="{BC9B24F5-885D-274A-B101-63295E9D4693}" type="presParOf" srcId="{85125921-743C-3E4B-AB37-29BB57F0A617}" destId="{01F42649-8334-A54D-874C-CE9AEAEC3ADF}" srcOrd="0" destOrd="0" presId="urn:microsoft.com/office/officeart/2005/8/layout/vList3"/>
    <dgm:cxn modelId="{4C96C5CA-C38D-0142-AA6C-1E5BCF7310A4}" type="presParOf" srcId="{85125921-743C-3E4B-AB37-29BB57F0A617}" destId="{DF04A0BA-147C-0143-9E09-ECFC4346CD2E}" srcOrd="1" destOrd="0" presId="urn:microsoft.com/office/officeart/2005/8/layout/vList3"/>
    <dgm:cxn modelId="{CF9B8BF3-CE36-9643-A3D7-2F90639C7197}" type="presParOf" srcId="{605CB712-ED2D-B343-8792-89B0793C4261}" destId="{34D9089A-B70A-8944-B64F-298F0ACDED15}" srcOrd="7" destOrd="0" presId="urn:microsoft.com/office/officeart/2005/8/layout/vList3"/>
    <dgm:cxn modelId="{DCE48F4B-D5C5-3841-811A-310B506AF95C}" type="presParOf" srcId="{605CB712-ED2D-B343-8792-89B0793C4261}" destId="{27B2BF6B-020B-0B4B-A7E5-8A6778FF04D0}" srcOrd="8" destOrd="0" presId="urn:microsoft.com/office/officeart/2005/8/layout/vList3"/>
    <dgm:cxn modelId="{21A31F8C-47DE-AC4C-9342-3587508C245B}" type="presParOf" srcId="{27B2BF6B-020B-0B4B-A7E5-8A6778FF04D0}" destId="{C37F5EDA-6642-894B-9B73-0C63B5E26627}" srcOrd="0" destOrd="0" presId="urn:microsoft.com/office/officeart/2005/8/layout/vList3"/>
    <dgm:cxn modelId="{8724DD19-9C1D-2540-A5D9-4EF4C0634910}" type="presParOf" srcId="{27B2BF6B-020B-0B4B-A7E5-8A6778FF04D0}" destId="{7F4581D2-F370-2947-A14D-F2E8C38C7056}" srcOrd="1" destOrd="0" presId="urn:microsoft.com/office/officeart/2005/8/layout/vList3"/>
    <dgm:cxn modelId="{04A6FFDD-B668-014F-A193-3479DE8C463B}" type="presParOf" srcId="{605CB712-ED2D-B343-8792-89B0793C4261}" destId="{E18A2F4A-A1AE-DA43-8040-32D438AAE497}" srcOrd="9" destOrd="0" presId="urn:microsoft.com/office/officeart/2005/8/layout/vList3"/>
    <dgm:cxn modelId="{12322598-26C6-6940-80DF-D0E7D172C40A}" type="presParOf" srcId="{605CB712-ED2D-B343-8792-89B0793C4261}" destId="{D9F82958-5220-6641-8CE6-17DC370B0274}" srcOrd="10" destOrd="0" presId="urn:microsoft.com/office/officeart/2005/8/layout/vList3"/>
    <dgm:cxn modelId="{4636492C-F7E3-0840-ACDA-64758912927A}" type="presParOf" srcId="{D9F82958-5220-6641-8CE6-17DC370B0274}" destId="{5DE7AA65-F46C-544F-AB6D-0834BAA35E29}" srcOrd="0" destOrd="0" presId="urn:microsoft.com/office/officeart/2005/8/layout/vList3"/>
    <dgm:cxn modelId="{31C53ADA-1CCC-514E-972E-DEC4303616FD}" type="presParOf" srcId="{D9F82958-5220-6641-8CE6-17DC370B0274}" destId="{322859F9-844F-A24A-B751-7E33B1B3DCA3}" srcOrd="1" destOrd="0" presId="urn:microsoft.com/office/officeart/2005/8/layout/vList3"/>
    <dgm:cxn modelId="{61822330-B044-9349-9BF7-FAF61D398C0C}" type="presParOf" srcId="{605CB712-ED2D-B343-8792-89B0793C4261}" destId="{A51CBEA2-BA2B-F940-BF95-CB3B6222A91F}" srcOrd="11" destOrd="0" presId="urn:microsoft.com/office/officeart/2005/8/layout/vList3"/>
    <dgm:cxn modelId="{6458B314-F78E-5F41-A49E-ABF66A61B57A}" type="presParOf" srcId="{605CB712-ED2D-B343-8792-89B0793C4261}" destId="{6B780777-2118-6C41-B712-6ED714FAD666}" srcOrd="12" destOrd="0" presId="urn:microsoft.com/office/officeart/2005/8/layout/vList3"/>
    <dgm:cxn modelId="{754458FE-C654-694D-AB7A-AFCD46E61AB3}" type="presParOf" srcId="{6B780777-2118-6C41-B712-6ED714FAD666}" destId="{44D8C06D-BEFE-4D42-9278-6A605D7975DF}" srcOrd="0" destOrd="0" presId="urn:microsoft.com/office/officeart/2005/8/layout/vList3"/>
    <dgm:cxn modelId="{4C273E95-96FA-2442-8BFC-3C56D327C296}" type="presParOf" srcId="{6B780777-2118-6C41-B712-6ED714FAD666}" destId="{B116BDA3-B2B2-B442-94A0-B12469286FDD}" srcOrd="1" destOrd="0" presId="urn:microsoft.com/office/officeart/2005/8/layout/vList3"/>
    <dgm:cxn modelId="{DF0C0350-9BFF-174E-81DC-ED19C0DA134F}" type="presParOf" srcId="{605CB712-ED2D-B343-8792-89B0793C4261}" destId="{E85686A2-85B7-9443-A8F9-9171ED7ED22C}" srcOrd="13" destOrd="0" presId="urn:microsoft.com/office/officeart/2005/8/layout/vList3"/>
    <dgm:cxn modelId="{31DB7836-D874-F24C-BF81-2EF1D12382F6}" type="presParOf" srcId="{605CB712-ED2D-B343-8792-89B0793C4261}" destId="{0F6DA473-C698-8B4C-B311-A1424B249B5A}" srcOrd="14" destOrd="0" presId="urn:microsoft.com/office/officeart/2005/8/layout/vList3"/>
    <dgm:cxn modelId="{1B23FB27-FD32-5746-BF5C-98D183D29E4D}" type="presParOf" srcId="{0F6DA473-C698-8B4C-B311-A1424B249B5A}" destId="{0AF7949E-ABA2-9642-B32A-256CC00D3EC4}" srcOrd="0" destOrd="0" presId="urn:microsoft.com/office/officeart/2005/8/layout/vList3"/>
    <dgm:cxn modelId="{569692BA-7D8A-CE47-8DA5-291B66BA71D0}" type="presParOf" srcId="{0F6DA473-C698-8B4C-B311-A1424B249B5A}" destId="{B477FC54-1199-F048-AD1B-86ECCECF4A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2D61828-9908-EF40-BDB4-973ED6E3C77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FB671557-ED57-714A-8AA9-35A0499A494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3B21F116-7CB2-6B4A-8833-0D9ED9A8179B}" type="parTrans" cxnId="{FD3C1432-2C27-814B-803C-62E28FA7D4A6}">
      <dgm:prSet/>
      <dgm:spPr/>
      <dgm:t>
        <a:bodyPr/>
        <a:lstStyle/>
        <a:p>
          <a:endParaRPr lang="en-US"/>
        </a:p>
      </dgm:t>
    </dgm:pt>
    <dgm:pt modelId="{28EBED0C-29EA-3E48-AFA7-A93F649DB8C0}" type="sibTrans" cxnId="{FD3C1432-2C27-814B-803C-62E28FA7D4A6}">
      <dgm:prSet/>
      <dgm:spPr/>
      <dgm:t>
        <a:bodyPr/>
        <a:lstStyle/>
        <a:p>
          <a:endParaRPr lang="en-US"/>
        </a:p>
      </dgm:t>
    </dgm:pt>
    <dgm:pt modelId="{BC4314DE-C28E-694F-B738-217CBF6F581E}">
      <dgm:prSet phldrT="[Text]"/>
      <dgm:spPr/>
      <dgm:t>
        <a:bodyPr/>
        <a:lstStyle/>
        <a:p>
          <a:r>
            <a:rPr lang="en-US" dirty="0" smtClean="0"/>
            <a:t>Project Management Plan</a:t>
          </a:r>
          <a:endParaRPr lang="en-US" dirty="0"/>
        </a:p>
      </dgm:t>
    </dgm:pt>
    <dgm:pt modelId="{B37CA7BE-F909-4342-80FB-80BFB0EFBD86}" type="parTrans" cxnId="{DFF0A4F4-9E9A-FC44-8FF3-C716591944A7}">
      <dgm:prSet/>
      <dgm:spPr/>
      <dgm:t>
        <a:bodyPr/>
        <a:lstStyle/>
        <a:p>
          <a:endParaRPr lang="en-US"/>
        </a:p>
      </dgm:t>
    </dgm:pt>
    <dgm:pt modelId="{395935A9-64FA-7142-A452-A251FDD37BE5}" type="sibTrans" cxnId="{DFF0A4F4-9E9A-FC44-8FF3-C716591944A7}">
      <dgm:prSet/>
      <dgm:spPr/>
      <dgm:t>
        <a:bodyPr/>
        <a:lstStyle/>
        <a:p>
          <a:endParaRPr lang="en-US"/>
        </a:p>
      </dgm:t>
    </dgm:pt>
    <dgm:pt modelId="{D3AE72E7-4EA0-8544-B034-00D191D3E010}">
      <dgm:prSet phldrT="[Text]"/>
      <dgm:spPr/>
      <dgm:t>
        <a:bodyPr/>
        <a:lstStyle/>
        <a:p>
          <a:r>
            <a:rPr lang="en-US" dirty="0" smtClean="0"/>
            <a:t>Requirement Specification</a:t>
          </a:r>
          <a:endParaRPr lang="en-US" dirty="0"/>
        </a:p>
      </dgm:t>
    </dgm:pt>
    <dgm:pt modelId="{33183D7E-B1B0-504A-923F-A28E2ED786FA}" type="parTrans" cxnId="{F72F2C6A-748C-D040-833E-4E188E795367}">
      <dgm:prSet/>
      <dgm:spPr/>
      <dgm:t>
        <a:bodyPr/>
        <a:lstStyle/>
        <a:p>
          <a:endParaRPr lang="en-US"/>
        </a:p>
      </dgm:t>
    </dgm:pt>
    <dgm:pt modelId="{03A7EEF8-4945-CE40-984C-3CDD1EE3488F}" type="sibTrans" cxnId="{F72F2C6A-748C-D040-833E-4E188E795367}">
      <dgm:prSet/>
      <dgm:spPr/>
      <dgm:t>
        <a:bodyPr/>
        <a:lstStyle/>
        <a:p>
          <a:endParaRPr lang="en-US"/>
        </a:p>
      </dgm:t>
    </dgm:pt>
    <dgm:pt modelId="{F1BAC2CF-70AE-6649-81EC-78C242344EAE}">
      <dgm:prSet/>
      <dgm:spPr/>
      <dgm:t>
        <a:bodyPr/>
        <a:lstStyle/>
        <a:p>
          <a:r>
            <a:rPr lang="en-US" dirty="0" smtClean="0"/>
            <a:t>Design Description</a:t>
          </a:r>
          <a:endParaRPr lang="en-US" dirty="0"/>
        </a:p>
      </dgm:t>
    </dgm:pt>
    <dgm:pt modelId="{AE3A4A00-0385-7944-8B94-683EA57E901B}" type="parTrans" cxnId="{95B6CCBE-2D3F-5C45-A2B9-2A0859CB8D05}">
      <dgm:prSet/>
      <dgm:spPr/>
      <dgm:t>
        <a:bodyPr/>
        <a:lstStyle/>
        <a:p>
          <a:endParaRPr lang="en-US"/>
        </a:p>
      </dgm:t>
    </dgm:pt>
    <dgm:pt modelId="{4EC6664D-9ADD-5E40-B427-FFDEE6E23CAA}" type="sibTrans" cxnId="{95B6CCBE-2D3F-5C45-A2B9-2A0859CB8D05}">
      <dgm:prSet/>
      <dgm:spPr/>
      <dgm:t>
        <a:bodyPr/>
        <a:lstStyle/>
        <a:p>
          <a:endParaRPr lang="en-US"/>
        </a:p>
      </dgm:t>
    </dgm:pt>
    <dgm:pt modelId="{4675A22A-72A7-0849-8EC2-903CD6BE4266}">
      <dgm:prSet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AAAD390E-3BC8-5E42-A2E6-B4D90EFAB167}" type="parTrans" cxnId="{1D6DFCE3-0AC2-1F49-8A4F-CF07A032EF9C}">
      <dgm:prSet/>
      <dgm:spPr/>
      <dgm:t>
        <a:bodyPr/>
        <a:lstStyle/>
        <a:p>
          <a:endParaRPr lang="en-US"/>
        </a:p>
      </dgm:t>
    </dgm:pt>
    <dgm:pt modelId="{F2BD1CE7-2255-024E-A003-64B0E3B62EBB}" type="sibTrans" cxnId="{1D6DFCE3-0AC2-1F49-8A4F-CF07A032EF9C}">
      <dgm:prSet/>
      <dgm:spPr/>
      <dgm:t>
        <a:bodyPr/>
        <a:lstStyle/>
        <a:p>
          <a:endParaRPr lang="en-US"/>
        </a:p>
      </dgm:t>
    </dgm:pt>
    <dgm:pt modelId="{C6EEC12A-5DB0-2645-96EC-B3114220F393}">
      <dgm:prSet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5C8C3242-BE29-5544-AEE7-2B884CE01363}" type="parTrans" cxnId="{A698FC0F-539A-B042-9199-BD005393BB5C}">
      <dgm:prSet/>
      <dgm:spPr/>
      <dgm:t>
        <a:bodyPr/>
        <a:lstStyle/>
        <a:p>
          <a:endParaRPr lang="en-US"/>
        </a:p>
      </dgm:t>
    </dgm:pt>
    <dgm:pt modelId="{B2FA0D4E-CA56-774B-B8B1-2EEB639C2ADA}" type="sibTrans" cxnId="{A698FC0F-539A-B042-9199-BD005393BB5C}">
      <dgm:prSet/>
      <dgm:spPr/>
      <dgm:t>
        <a:bodyPr/>
        <a:lstStyle/>
        <a:p>
          <a:endParaRPr lang="en-US"/>
        </a:p>
      </dgm:t>
    </dgm:pt>
    <dgm:pt modelId="{888BC2DC-3D30-B549-8D6E-DE0DB0DC1770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E428A6E8-1C54-6141-B499-3344511E9B47}" type="parTrans" cxnId="{C685E1CE-8249-5C49-935B-0268EB110869}">
      <dgm:prSet/>
      <dgm:spPr/>
      <dgm:t>
        <a:bodyPr/>
        <a:lstStyle/>
        <a:p>
          <a:endParaRPr lang="en-US"/>
        </a:p>
      </dgm:t>
    </dgm:pt>
    <dgm:pt modelId="{59690717-21F4-B446-B990-F6DDC91F3550}" type="sibTrans" cxnId="{C685E1CE-8249-5C49-935B-0268EB110869}">
      <dgm:prSet/>
      <dgm:spPr/>
      <dgm:t>
        <a:bodyPr/>
        <a:lstStyle/>
        <a:p>
          <a:endParaRPr lang="en-US"/>
        </a:p>
      </dgm:t>
    </dgm:pt>
    <dgm:pt modelId="{7ECF1CE5-AF5C-B240-9A42-8E87B10F0419}">
      <dgm:prSet/>
      <dgm:spPr/>
      <dgm:t>
        <a:bodyPr/>
        <a:lstStyle/>
        <a:p>
          <a:r>
            <a:rPr lang="en-US" dirty="0" smtClean="0"/>
            <a:t>Demo &amp; Q&amp;A</a:t>
          </a:r>
          <a:endParaRPr lang="en-US" dirty="0"/>
        </a:p>
      </dgm:t>
    </dgm:pt>
    <dgm:pt modelId="{19A40133-30B3-CE4C-B280-DDF46574C11E}" type="parTrans" cxnId="{D335599F-83D3-0945-ADD7-60D0B2853B21}">
      <dgm:prSet/>
      <dgm:spPr/>
      <dgm:t>
        <a:bodyPr/>
        <a:lstStyle/>
        <a:p>
          <a:endParaRPr lang="en-US"/>
        </a:p>
      </dgm:t>
    </dgm:pt>
    <dgm:pt modelId="{21C405C5-F335-2B4A-A361-12B67E0C084A}" type="sibTrans" cxnId="{D335599F-83D3-0945-ADD7-60D0B2853B21}">
      <dgm:prSet/>
      <dgm:spPr/>
      <dgm:t>
        <a:bodyPr/>
        <a:lstStyle/>
        <a:p>
          <a:endParaRPr lang="en-US"/>
        </a:p>
      </dgm:t>
    </dgm:pt>
    <dgm:pt modelId="{605CB712-ED2D-B343-8792-89B0793C4261}" type="pres">
      <dgm:prSet presAssocID="{82D61828-9908-EF40-BDB4-973ED6E3C77B}" presName="linearFlow" presStyleCnt="0">
        <dgm:presLayoutVars>
          <dgm:dir/>
          <dgm:resizeHandles val="exact"/>
        </dgm:presLayoutVars>
      </dgm:prSet>
      <dgm:spPr/>
    </dgm:pt>
    <dgm:pt modelId="{237F325B-4881-CC44-82C4-65C730DB5A64}" type="pres">
      <dgm:prSet presAssocID="{FB671557-ED57-714A-8AA9-35A0499A4949}" presName="composite" presStyleCnt="0"/>
      <dgm:spPr/>
    </dgm:pt>
    <dgm:pt modelId="{2E42F397-0B3F-FB40-BA6C-03B477B7743C}" type="pres">
      <dgm:prSet presAssocID="{FB671557-ED57-714A-8AA9-35A0499A4949}" presName="imgShp" presStyleLbl="fgImgPlace1" presStyleIdx="0" presStyleCnt="8"/>
      <dgm:spPr/>
    </dgm:pt>
    <dgm:pt modelId="{AD0D3E22-122B-2942-B41B-AA1BFEAEB8BC}" type="pres">
      <dgm:prSet presAssocID="{FB671557-ED57-714A-8AA9-35A0499A494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53372-EBA5-C947-9786-69A82969E3D5}" type="pres">
      <dgm:prSet presAssocID="{28EBED0C-29EA-3E48-AFA7-A93F649DB8C0}" presName="spacing" presStyleCnt="0"/>
      <dgm:spPr/>
    </dgm:pt>
    <dgm:pt modelId="{1B3B3B2C-FAFA-B34E-B01E-DE267E91836F}" type="pres">
      <dgm:prSet presAssocID="{BC4314DE-C28E-694F-B738-217CBF6F581E}" presName="composite" presStyleCnt="0"/>
      <dgm:spPr/>
    </dgm:pt>
    <dgm:pt modelId="{CCB4CC19-8885-B04E-A281-C63722FBC83F}" type="pres">
      <dgm:prSet presAssocID="{BC4314DE-C28E-694F-B738-217CBF6F581E}" presName="imgShp" presStyleLbl="fgImgPlace1" presStyleIdx="1" presStyleCnt="8"/>
      <dgm:spPr/>
    </dgm:pt>
    <dgm:pt modelId="{0505B61D-2C8F-7742-A39D-F29D03A79312}" type="pres">
      <dgm:prSet presAssocID="{BC4314DE-C28E-694F-B738-217CBF6F581E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0EE69-3B76-C34A-8DAF-02F9573FB382}" type="pres">
      <dgm:prSet presAssocID="{395935A9-64FA-7142-A452-A251FDD37BE5}" presName="spacing" presStyleCnt="0"/>
      <dgm:spPr/>
    </dgm:pt>
    <dgm:pt modelId="{64D49584-0DA0-374D-826A-3A5E84B2191A}" type="pres">
      <dgm:prSet presAssocID="{D3AE72E7-4EA0-8544-B034-00D191D3E010}" presName="composite" presStyleCnt="0"/>
      <dgm:spPr/>
    </dgm:pt>
    <dgm:pt modelId="{FD27870A-1AC6-4748-B1C6-CFE4D2A218FA}" type="pres">
      <dgm:prSet presAssocID="{D3AE72E7-4EA0-8544-B034-00D191D3E010}" presName="imgShp" presStyleLbl="fgImgPlace1" presStyleIdx="2" presStyleCnt="8"/>
      <dgm:spPr/>
    </dgm:pt>
    <dgm:pt modelId="{4B0E84C0-300D-9B4A-8EAF-1CE3956CD80C}" type="pres">
      <dgm:prSet presAssocID="{D3AE72E7-4EA0-8544-B034-00D191D3E010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BC0B2-BD1A-8A40-87B5-959A0A6314B5}" type="pres">
      <dgm:prSet presAssocID="{03A7EEF8-4945-CE40-984C-3CDD1EE3488F}" presName="spacing" presStyleCnt="0"/>
      <dgm:spPr/>
    </dgm:pt>
    <dgm:pt modelId="{85125921-743C-3E4B-AB37-29BB57F0A617}" type="pres">
      <dgm:prSet presAssocID="{F1BAC2CF-70AE-6649-81EC-78C242344EAE}" presName="composite" presStyleCnt="0"/>
      <dgm:spPr/>
    </dgm:pt>
    <dgm:pt modelId="{01F42649-8334-A54D-874C-CE9AEAEC3ADF}" type="pres">
      <dgm:prSet presAssocID="{F1BAC2CF-70AE-6649-81EC-78C242344EAE}" presName="imgShp" presStyleLbl="fgImgPlace1" presStyleIdx="3" presStyleCnt="8"/>
      <dgm:spPr/>
    </dgm:pt>
    <dgm:pt modelId="{DF04A0BA-147C-0143-9E09-ECFC4346CD2E}" type="pres">
      <dgm:prSet presAssocID="{F1BAC2CF-70AE-6649-81EC-78C242344EAE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9089A-B70A-8944-B64F-298F0ACDED15}" type="pres">
      <dgm:prSet presAssocID="{4EC6664D-9ADD-5E40-B427-FFDEE6E23CAA}" presName="spacing" presStyleCnt="0"/>
      <dgm:spPr/>
    </dgm:pt>
    <dgm:pt modelId="{27B2BF6B-020B-0B4B-A7E5-8A6778FF04D0}" type="pres">
      <dgm:prSet presAssocID="{4675A22A-72A7-0849-8EC2-903CD6BE4266}" presName="composite" presStyleCnt="0"/>
      <dgm:spPr/>
    </dgm:pt>
    <dgm:pt modelId="{C37F5EDA-6642-894B-9B73-0C63B5E26627}" type="pres">
      <dgm:prSet presAssocID="{4675A22A-72A7-0849-8EC2-903CD6BE4266}" presName="imgShp" presStyleLbl="fgImgPlace1" presStyleIdx="4" presStyleCnt="8"/>
      <dgm:spPr/>
    </dgm:pt>
    <dgm:pt modelId="{7F4581D2-F370-2947-A14D-F2E8C38C7056}" type="pres">
      <dgm:prSet presAssocID="{4675A22A-72A7-0849-8EC2-903CD6BE4266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A2F4A-A1AE-DA43-8040-32D438AAE497}" type="pres">
      <dgm:prSet presAssocID="{F2BD1CE7-2255-024E-A003-64B0E3B62EBB}" presName="spacing" presStyleCnt="0"/>
      <dgm:spPr/>
    </dgm:pt>
    <dgm:pt modelId="{D9F82958-5220-6641-8CE6-17DC370B0274}" type="pres">
      <dgm:prSet presAssocID="{C6EEC12A-5DB0-2645-96EC-B3114220F393}" presName="composite" presStyleCnt="0"/>
      <dgm:spPr/>
    </dgm:pt>
    <dgm:pt modelId="{5DE7AA65-F46C-544F-AB6D-0834BAA35E29}" type="pres">
      <dgm:prSet presAssocID="{C6EEC12A-5DB0-2645-96EC-B3114220F393}" presName="imgShp" presStyleLbl="fgImgPlace1" presStyleIdx="5" presStyleCnt="8"/>
      <dgm:spPr/>
    </dgm:pt>
    <dgm:pt modelId="{322859F9-844F-A24A-B751-7E33B1B3DCA3}" type="pres">
      <dgm:prSet presAssocID="{C6EEC12A-5DB0-2645-96EC-B3114220F393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CBEA2-BA2B-F940-BF95-CB3B6222A91F}" type="pres">
      <dgm:prSet presAssocID="{B2FA0D4E-CA56-774B-B8B1-2EEB639C2ADA}" presName="spacing" presStyleCnt="0"/>
      <dgm:spPr/>
    </dgm:pt>
    <dgm:pt modelId="{6B780777-2118-6C41-B712-6ED714FAD666}" type="pres">
      <dgm:prSet presAssocID="{888BC2DC-3D30-B549-8D6E-DE0DB0DC1770}" presName="composite" presStyleCnt="0"/>
      <dgm:spPr/>
    </dgm:pt>
    <dgm:pt modelId="{44D8C06D-BEFE-4D42-9278-6A605D7975DF}" type="pres">
      <dgm:prSet presAssocID="{888BC2DC-3D30-B549-8D6E-DE0DB0DC1770}" presName="imgShp" presStyleLbl="fgImgPlace1" presStyleIdx="6" presStyleCnt="8"/>
      <dgm:spPr/>
    </dgm:pt>
    <dgm:pt modelId="{B116BDA3-B2B2-B442-94A0-B12469286FDD}" type="pres">
      <dgm:prSet presAssocID="{888BC2DC-3D30-B549-8D6E-DE0DB0DC1770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686A2-85B7-9443-A8F9-9171ED7ED22C}" type="pres">
      <dgm:prSet presAssocID="{59690717-21F4-B446-B990-F6DDC91F3550}" presName="spacing" presStyleCnt="0"/>
      <dgm:spPr/>
    </dgm:pt>
    <dgm:pt modelId="{0F6DA473-C698-8B4C-B311-A1424B249B5A}" type="pres">
      <dgm:prSet presAssocID="{7ECF1CE5-AF5C-B240-9A42-8E87B10F0419}" presName="composite" presStyleCnt="0"/>
      <dgm:spPr/>
    </dgm:pt>
    <dgm:pt modelId="{0AF7949E-ABA2-9642-B32A-256CC00D3EC4}" type="pres">
      <dgm:prSet presAssocID="{7ECF1CE5-AF5C-B240-9A42-8E87B10F0419}" presName="imgShp" presStyleLbl="fgImgPlace1" presStyleIdx="7" presStyleCnt="8"/>
      <dgm:spPr/>
    </dgm:pt>
    <dgm:pt modelId="{B477FC54-1199-F048-AD1B-86ECCECF4A41}" type="pres">
      <dgm:prSet presAssocID="{7ECF1CE5-AF5C-B240-9A42-8E87B10F0419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3C1432-2C27-814B-803C-62E28FA7D4A6}" srcId="{82D61828-9908-EF40-BDB4-973ED6E3C77B}" destId="{FB671557-ED57-714A-8AA9-35A0499A4949}" srcOrd="0" destOrd="0" parTransId="{3B21F116-7CB2-6B4A-8833-0D9ED9A8179B}" sibTransId="{28EBED0C-29EA-3E48-AFA7-A93F649DB8C0}"/>
    <dgm:cxn modelId="{DFF0A4F4-9E9A-FC44-8FF3-C716591944A7}" srcId="{82D61828-9908-EF40-BDB4-973ED6E3C77B}" destId="{BC4314DE-C28E-694F-B738-217CBF6F581E}" srcOrd="1" destOrd="0" parTransId="{B37CA7BE-F909-4342-80FB-80BFB0EFBD86}" sibTransId="{395935A9-64FA-7142-A452-A251FDD37BE5}"/>
    <dgm:cxn modelId="{48FC8784-CF8C-DF45-B0D3-F2A19EBEC920}" type="presOf" srcId="{888BC2DC-3D30-B549-8D6E-DE0DB0DC1770}" destId="{B116BDA3-B2B2-B442-94A0-B12469286FDD}" srcOrd="0" destOrd="0" presId="urn:microsoft.com/office/officeart/2005/8/layout/vList3"/>
    <dgm:cxn modelId="{1D6DFCE3-0AC2-1F49-8A4F-CF07A032EF9C}" srcId="{82D61828-9908-EF40-BDB4-973ED6E3C77B}" destId="{4675A22A-72A7-0849-8EC2-903CD6BE4266}" srcOrd="4" destOrd="0" parTransId="{AAAD390E-3BC8-5E42-A2E6-B4D90EFAB167}" sibTransId="{F2BD1CE7-2255-024E-A003-64B0E3B62EBB}"/>
    <dgm:cxn modelId="{12721921-896D-6B40-99FB-A9FA63879F60}" type="presOf" srcId="{BC4314DE-C28E-694F-B738-217CBF6F581E}" destId="{0505B61D-2C8F-7742-A39D-F29D03A79312}" srcOrd="0" destOrd="0" presId="urn:microsoft.com/office/officeart/2005/8/layout/vList3"/>
    <dgm:cxn modelId="{877A4936-0F49-584F-94C5-AD1D0E230F2C}" type="presOf" srcId="{C6EEC12A-5DB0-2645-96EC-B3114220F393}" destId="{322859F9-844F-A24A-B751-7E33B1B3DCA3}" srcOrd="0" destOrd="0" presId="urn:microsoft.com/office/officeart/2005/8/layout/vList3"/>
    <dgm:cxn modelId="{FDB82765-9A3E-B44F-BAC6-365204DA166F}" type="presOf" srcId="{FB671557-ED57-714A-8AA9-35A0499A4949}" destId="{AD0D3E22-122B-2942-B41B-AA1BFEAEB8BC}" srcOrd="0" destOrd="0" presId="urn:microsoft.com/office/officeart/2005/8/layout/vList3"/>
    <dgm:cxn modelId="{C685E1CE-8249-5C49-935B-0268EB110869}" srcId="{82D61828-9908-EF40-BDB4-973ED6E3C77B}" destId="{888BC2DC-3D30-B549-8D6E-DE0DB0DC1770}" srcOrd="6" destOrd="0" parTransId="{E428A6E8-1C54-6141-B499-3344511E9B47}" sibTransId="{59690717-21F4-B446-B990-F6DDC91F3550}"/>
    <dgm:cxn modelId="{A15E74C8-878D-2A49-864D-6AFCFE88FB9E}" type="presOf" srcId="{D3AE72E7-4EA0-8544-B034-00D191D3E010}" destId="{4B0E84C0-300D-9B4A-8EAF-1CE3956CD80C}" srcOrd="0" destOrd="0" presId="urn:microsoft.com/office/officeart/2005/8/layout/vList3"/>
    <dgm:cxn modelId="{871913C4-CAB3-D34F-9D87-B331ACB8C6F9}" type="presOf" srcId="{7ECF1CE5-AF5C-B240-9A42-8E87B10F0419}" destId="{B477FC54-1199-F048-AD1B-86ECCECF4A41}" srcOrd="0" destOrd="0" presId="urn:microsoft.com/office/officeart/2005/8/layout/vList3"/>
    <dgm:cxn modelId="{95B6CCBE-2D3F-5C45-A2B9-2A0859CB8D05}" srcId="{82D61828-9908-EF40-BDB4-973ED6E3C77B}" destId="{F1BAC2CF-70AE-6649-81EC-78C242344EAE}" srcOrd="3" destOrd="0" parTransId="{AE3A4A00-0385-7944-8B94-683EA57E901B}" sibTransId="{4EC6664D-9ADD-5E40-B427-FFDEE6E23CAA}"/>
    <dgm:cxn modelId="{0202DFCB-44DF-D74A-ACA1-69033E07E314}" type="presOf" srcId="{4675A22A-72A7-0849-8EC2-903CD6BE4266}" destId="{7F4581D2-F370-2947-A14D-F2E8C38C7056}" srcOrd="0" destOrd="0" presId="urn:microsoft.com/office/officeart/2005/8/layout/vList3"/>
    <dgm:cxn modelId="{B1C74F85-8E9B-FA4F-A097-8B7FA3EBC290}" type="presOf" srcId="{F1BAC2CF-70AE-6649-81EC-78C242344EAE}" destId="{DF04A0BA-147C-0143-9E09-ECFC4346CD2E}" srcOrd="0" destOrd="0" presId="urn:microsoft.com/office/officeart/2005/8/layout/vList3"/>
    <dgm:cxn modelId="{D335599F-83D3-0945-ADD7-60D0B2853B21}" srcId="{82D61828-9908-EF40-BDB4-973ED6E3C77B}" destId="{7ECF1CE5-AF5C-B240-9A42-8E87B10F0419}" srcOrd="7" destOrd="0" parTransId="{19A40133-30B3-CE4C-B280-DDF46574C11E}" sibTransId="{21C405C5-F335-2B4A-A361-12B67E0C084A}"/>
    <dgm:cxn modelId="{A698FC0F-539A-B042-9199-BD005393BB5C}" srcId="{82D61828-9908-EF40-BDB4-973ED6E3C77B}" destId="{C6EEC12A-5DB0-2645-96EC-B3114220F393}" srcOrd="5" destOrd="0" parTransId="{5C8C3242-BE29-5544-AEE7-2B884CE01363}" sibTransId="{B2FA0D4E-CA56-774B-B8B1-2EEB639C2ADA}"/>
    <dgm:cxn modelId="{F72F2C6A-748C-D040-833E-4E188E795367}" srcId="{82D61828-9908-EF40-BDB4-973ED6E3C77B}" destId="{D3AE72E7-4EA0-8544-B034-00D191D3E010}" srcOrd="2" destOrd="0" parTransId="{33183D7E-B1B0-504A-923F-A28E2ED786FA}" sibTransId="{03A7EEF8-4945-CE40-984C-3CDD1EE3488F}"/>
    <dgm:cxn modelId="{AD298ECD-91CA-1342-9A85-F6547B67BE13}" type="presOf" srcId="{82D61828-9908-EF40-BDB4-973ED6E3C77B}" destId="{605CB712-ED2D-B343-8792-89B0793C4261}" srcOrd="0" destOrd="0" presId="urn:microsoft.com/office/officeart/2005/8/layout/vList3"/>
    <dgm:cxn modelId="{3017A4CC-9304-A248-959E-8C42D23023B6}" type="presParOf" srcId="{605CB712-ED2D-B343-8792-89B0793C4261}" destId="{237F325B-4881-CC44-82C4-65C730DB5A64}" srcOrd="0" destOrd="0" presId="urn:microsoft.com/office/officeart/2005/8/layout/vList3"/>
    <dgm:cxn modelId="{847C9A76-47AA-3041-824D-8B535CB581A6}" type="presParOf" srcId="{237F325B-4881-CC44-82C4-65C730DB5A64}" destId="{2E42F397-0B3F-FB40-BA6C-03B477B7743C}" srcOrd="0" destOrd="0" presId="urn:microsoft.com/office/officeart/2005/8/layout/vList3"/>
    <dgm:cxn modelId="{D1467B8D-5A03-524D-99F9-9EB97937A9AE}" type="presParOf" srcId="{237F325B-4881-CC44-82C4-65C730DB5A64}" destId="{AD0D3E22-122B-2942-B41B-AA1BFEAEB8BC}" srcOrd="1" destOrd="0" presId="urn:microsoft.com/office/officeart/2005/8/layout/vList3"/>
    <dgm:cxn modelId="{BB8EB70F-AA1A-F842-A1E1-E76F468206F0}" type="presParOf" srcId="{605CB712-ED2D-B343-8792-89B0793C4261}" destId="{4B853372-EBA5-C947-9786-69A82969E3D5}" srcOrd="1" destOrd="0" presId="urn:microsoft.com/office/officeart/2005/8/layout/vList3"/>
    <dgm:cxn modelId="{44DCA1CD-F609-144D-BB3A-728575B08D6B}" type="presParOf" srcId="{605CB712-ED2D-B343-8792-89B0793C4261}" destId="{1B3B3B2C-FAFA-B34E-B01E-DE267E91836F}" srcOrd="2" destOrd="0" presId="urn:microsoft.com/office/officeart/2005/8/layout/vList3"/>
    <dgm:cxn modelId="{C53560C8-8FAF-364F-9828-8B9D6F2BB9AD}" type="presParOf" srcId="{1B3B3B2C-FAFA-B34E-B01E-DE267E91836F}" destId="{CCB4CC19-8885-B04E-A281-C63722FBC83F}" srcOrd="0" destOrd="0" presId="urn:microsoft.com/office/officeart/2005/8/layout/vList3"/>
    <dgm:cxn modelId="{2957A769-18ED-A74E-B91F-333C20550192}" type="presParOf" srcId="{1B3B3B2C-FAFA-B34E-B01E-DE267E91836F}" destId="{0505B61D-2C8F-7742-A39D-F29D03A79312}" srcOrd="1" destOrd="0" presId="urn:microsoft.com/office/officeart/2005/8/layout/vList3"/>
    <dgm:cxn modelId="{4DA64CB4-02DB-E243-845C-8F75D3C77187}" type="presParOf" srcId="{605CB712-ED2D-B343-8792-89B0793C4261}" destId="{A340EE69-3B76-C34A-8DAF-02F9573FB382}" srcOrd="3" destOrd="0" presId="urn:microsoft.com/office/officeart/2005/8/layout/vList3"/>
    <dgm:cxn modelId="{AB2B01E4-19A5-7044-BC97-B81096EFD9B1}" type="presParOf" srcId="{605CB712-ED2D-B343-8792-89B0793C4261}" destId="{64D49584-0DA0-374D-826A-3A5E84B2191A}" srcOrd="4" destOrd="0" presId="urn:microsoft.com/office/officeart/2005/8/layout/vList3"/>
    <dgm:cxn modelId="{E53007BA-FCB9-974C-BC90-A635D614311B}" type="presParOf" srcId="{64D49584-0DA0-374D-826A-3A5E84B2191A}" destId="{FD27870A-1AC6-4748-B1C6-CFE4D2A218FA}" srcOrd="0" destOrd="0" presId="urn:microsoft.com/office/officeart/2005/8/layout/vList3"/>
    <dgm:cxn modelId="{50542340-D895-4D48-8DD0-B27659967210}" type="presParOf" srcId="{64D49584-0DA0-374D-826A-3A5E84B2191A}" destId="{4B0E84C0-300D-9B4A-8EAF-1CE3956CD80C}" srcOrd="1" destOrd="0" presId="urn:microsoft.com/office/officeart/2005/8/layout/vList3"/>
    <dgm:cxn modelId="{F9699368-7359-E244-B1F2-D018AC0C1D08}" type="presParOf" srcId="{605CB712-ED2D-B343-8792-89B0793C4261}" destId="{235BC0B2-BD1A-8A40-87B5-959A0A6314B5}" srcOrd="5" destOrd="0" presId="urn:microsoft.com/office/officeart/2005/8/layout/vList3"/>
    <dgm:cxn modelId="{FD37266F-D093-3A42-87D8-C929683185C7}" type="presParOf" srcId="{605CB712-ED2D-B343-8792-89B0793C4261}" destId="{85125921-743C-3E4B-AB37-29BB57F0A617}" srcOrd="6" destOrd="0" presId="urn:microsoft.com/office/officeart/2005/8/layout/vList3"/>
    <dgm:cxn modelId="{9577892A-5285-7245-9A34-54D269953931}" type="presParOf" srcId="{85125921-743C-3E4B-AB37-29BB57F0A617}" destId="{01F42649-8334-A54D-874C-CE9AEAEC3ADF}" srcOrd="0" destOrd="0" presId="urn:microsoft.com/office/officeart/2005/8/layout/vList3"/>
    <dgm:cxn modelId="{95BF7F33-2CDA-EB42-B892-9DDBBB12AF6D}" type="presParOf" srcId="{85125921-743C-3E4B-AB37-29BB57F0A617}" destId="{DF04A0BA-147C-0143-9E09-ECFC4346CD2E}" srcOrd="1" destOrd="0" presId="urn:microsoft.com/office/officeart/2005/8/layout/vList3"/>
    <dgm:cxn modelId="{CCC0D3A4-F1D6-AB4D-A072-3B143E8837A1}" type="presParOf" srcId="{605CB712-ED2D-B343-8792-89B0793C4261}" destId="{34D9089A-B70A-8944-B64F-298F0ACDED15}" srcOrd="7" destOrd="0" presId="urn:microsoft.com/office/officeart/2005/8/layout/vList3"/>
    <dgm:cxn modelId="{627EB0E3-38D5-1340-A055-237AF62F89F0}" type="presParOf" srcId="{605CB712-ED2D-B343-8792-89B0793C4261}" destId="{27B2BF6B-020B-0B4B-A7E5-8A6778FF04D0}" srcOrd="8" destOrd="0" presId="urn:microsoft.com/office/officeart/2005/8/layout/vList3"/>
    <dgm:cxn modelId="{0FF3FB56-5EC1-924A-B8C9-0116F3990437}" type="presParOf" srcId="{27B2BF6B-020B-0B4B-A7E5-8A6778FF04D0}" destId="{C37F5EDA-6642-894B-9B73-0C63B5E26627}" srcOrd="0" destOrd="0" presId="urn:microsoft.com/office/officeart/2005/8/layout/vList3"/>
    <dgm:cxn modelId="{D5D69D15-BD49-334D-B4A5-C98DDF3B222C}" type="presParOf" srcId="{27B2BF6B-020B-0B4B-A7E5-8A6778FF04D0}" destId="{7F4581D2-F370-2947-A14D-F2E8C38C7056}" srcOrd="1" destOrd="0" presId="urn:microsoft.com/office/officeart/2005/8/layout/vList3"/>
    <dgm:cxn modelId="{09E112C8-07B5-0E4E-9746-7E2A011365BC}" type="presParOf" srcId="{605CB712-ED2D-B343-8792-89B0793C4261}" destId="{E18A2F4A-A1AE-DA43-8040-32D438AAE497}" srcOrd="9" destOrd="0" presId="urn:microsoft.com/office/officeart/2005/8/layout/vList3"/>
    <dgm:cxn modelId="{C0EF4812-F106-2C4D-84EF-AA012FD56C92}" type="presParOf" srcId="{605CB712-ED2D-B343-8792-89B0793C4261}" destId="{D9F82958-5220-6641-8CE6-17DC370B0274}" srcOrd="10" destOrd="0" presId="urn:microsoft.com/office/officeart/2005/8/layout/vList3"/>
    <dgm:cxn modelId="{3DE9EF17-3304-2941-B4A7-96D75398D296}" type="presParOf" srcId="{D9F82958-5220-6641-8CE6-17DC370B0274}" destId="{5DE7AA65-F46C-544F-AB6D-0834BAA35E29}" srcOrd="0" destOrd="0" presId="urn:microsoft.com/office/officeart/2005/8/layout/vList3"/>
    <dgm:cxn modelId="{637D8A90-E9AF-314E-B800-55B51513CC96}" type="presParOf" srcId="{D9F82958-5220-6641-8CE6-17DC370B0274}" destId="{322859F9-844F-A24A-B751-7E33B1B3DCA3}" srcOrd="1" destOrd="0" presId="urn:microsoft.com/office/officeart/2005/8/layout/vList3"/>
    <dgm:cxn modelId="{B1AC941D-3501-1D44-903B-F5AE6BD9F90C}" type="presParOf" srcId="{605CB712-ED2D-B343-8792-89B0793C4261}" destId="{A51CBEA2-BA2B-F940-BF95-CB3B6222A91F}" srcOrd="11" destOrd="0" presId="urn:microsoft.com/office/officeart/2005/8/layout/vList3"/>
    <dgm:cxn modelId="{CA492919-9275-9A4E-91ED-0A2A4122051A}" type="presParOf" srcId="{605CB712-ED2D-B343-8792-89B0793C4261}" destId="{6B780777-2118-6C41-B712-6ED714FAD666}" srcOrd="12" destOrd="0" presId="urn:microsoft.com/office/officeart/2005/8/layout/vList3"/>
    <dgm:cxn modelId="{A2EF3E18-6542-3B4E-90E6-261E359181B3}" type="presParOf" srcId="{6B780777-2118-6C41-B712-6ED714FAD666}" destId="{44D8C06D-BEFE-4D42-9278-6A605D7975DF}" srcOrd="0" destOrd="0" presId="urn:microsoft.com/office/officeart/2005/8/layout/vList3"/>
    <dgm:cxn modelId="{26A27B35-923E-4C4D-A621-BD3FAF6AE01F}" type="presParOf" srcId="{6B780777-2118-6C41-B712-6ED714FAD666}" destId="{B116BDA3-B2B2-B442-94A0-B12469286FDD}" srcOrd="1" destOrd="0" presId="urn:microsoft.com/office/officeart/2005/8/layout/vList3"/>
    <dgm:cxn modelId="{9E5F8BDB-865E-CF41-8C83-CC63DE1F817F}" type="presParOf" srcId="{605CB712-ED2D-B343-8792-89B0793C4261}" destId="{E85686A2-85B7-9443-A8F9-9171ED7ED22C}" srcOrd="13" destOrd="0" presId="urn:microsoft.com/office/officeart/2005/8/layout/vList3"/>
    <dgm:cxn modelId="{772BA277-3E79-8945-A588-ACD869AE4B29}" type="presParOf" srcId="{605CB712-ED2D-B343-8792-89B0793C4261}" destId="{0F6DA473-C698-8B4C-B311-A1424B249B5A}" srcOrd="14" destOrd="0" presId="urn:microsoft.com/office/officeart/2005/8/layout/vList3"/>
    <dgm:cxn modelId="{3C85A1A1-1D9B-9940-BE04-2E0B349D4662}" type="presParOf" srcId="{0F6DA473-C698-8B4C-B311-A1424B249B5A}" destId="{0AF7949E-ABA2-9642-B32A-256CC00D3EC4}" srcOrd="0" destOrd="0" presId="urn:microsoft.com/office/officeart/2005/8/layout/vList3"/>
    <dgm:cxn modelId="{4A5F10F2-D940-2A43-BC66-D0F1227972C9}" type="presParOf" srcId="{0F6DA473-C698-8B4C-B311-A1424B249B5A}" destId="{B477FC54-1199-F048-AD1B-86ECCECF4A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2D61828-9908-EF40-BDB4-973ED6E3C77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FB671557-ED57-714A-8AA9-35A0499A494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3B21F116-7CB2-6B4A-8833-0D9ED9A8179B}" type="parTrans" cxnId="{FD3C1432-2C27-814B-803C-62E28FA7D4A6}">
      <dgm:prSet/>
      <dgm:spPr/>
      <dgm:t>
        <a:bodyPr/>
        <a:lstStyle/>
        <a:p>
          <a:endParaRPr lang="en-US"/>
        </a:p>
      </dgm:t>
    </dgm:pt>
    <dgm:pt modelId="{28EBED0C-29EA-3E48-AFA7-A93F649DB8C0}" type="sibTrans" cxnId="{FD3C1432-2C27-814B-803C-62E28FA7D4A6}">
      <dgm:prSet/>
      <dgm:spPr/>
      <dgm:t>
        <a:bodyPr/>
        <a:lstStyle/>
        <a:p>
          <a:endParaRPr lang="en-US"/>
        </a:p>
      </dgm:t>
    </dgm:pt>
    <dgm:pt modelId="{BC4314DE-C28E-694F-B738-217CBF6F581E}">
      <dgm:prSet phldrT="[Text]"/>
      <dgm:spPr/>
      <dgm:t>
        <a:bodyPr/>
        <a:lstStyle/>
        <a:p>
          <a:r>
            <a:rPr lang="en-US" dirty="0" smtClean="0"/>
            <a:t>Project Management Plan</a:t>
          </a:r>
          <a:endParaRPr lang="en-US" dirty="0"/>
        </a:p>
      </dgm:t>
    </dgm:pt>
    <dgm:pt modelId="{B37CA7BE-F909-4342-80FB-80BFB0EFBD86}" type="parTrans" cxnId="{DFF0A4F4-9E9A-FC44-8FF3-C716591944A7}">
      <dgm:prSet/>
      <dgm:spPr/>
      <dgm:t>
        <a:bodyPr/>
        <a:lstStyle/>
        <a:p>
          <a:endParaRPr lang="en-US"/>
        </a:p>
      </dgm:t>
    </dgm:pt>
    <dgm:pt modelId="{395935A9-64FA-7142-A452-A251FDD37BE5}" type="sibTrans" cxnId="{DFF0A4F4-9E9A-FC44-8FF3-C716591944A7}">
      <dgm:prSet/>
      <dgm:spPr/>
      <dgm:t>
        <a:bodyPr/>
        <a:lstStyle/>
        <a:p>
          <a:endParaRPr lang="en-US"/>
        </a:p>
      </dgm:t>
    </dgm:pt>
    <dgm:pt modelId="{D3AE72E7-4EA0-8544-B034-00D191D3E010}">
      <dgm:prSet phldrT="[Text]"/>
      <dgm:spPr/>
      <dgm:t>
        <a:bodyPr/>
        <a:lstStyle/>
        <a:p>
          <a:r>
            <a:rPr lang="en-US" dirty="0" smtClean="0"/>
            <a:t>Requirement Specification</a:t>
          </a:r>
          <a:endParaRPr lang="en-US" dirty="0"/>
        </a:p>
      </dgm:t>
    </dgm:pt>
    <dgm:pt modelId="{33183D7E-B1B0-504A-923F-A28E2ED786FA}" type="parTrans" cxnId="{F72F2C6A-748C-D040-833E-4E188E795367}">
      <dgm:prSet/>
      <dgm:spPr/>
      <dgm:t>
        <a:bodyPr/>
        <a:lstStyle/>
        <a:p>
          <a:endParaRPr lang="en-US"/>
        </a:p>
      </dgm:t>
    </dgm:pt>
    <dgm:pt modelId="{03A7EEF8-4945-CE40-984C-3CDD1EE3488F}" type="sibTrans" cxnId="{F72F2C6A-748C-D040-833E-4E188E795367}">
      <dgm:prSet/>
      <dgm:spPr/>
      <dgm:t>
        <a:bodyPr/>
        <a:lstStyle/>
        <a:p>
          <a:endParaRPr lang="en-US"/>
        </a:p>
      </dgm:t>
    </dgm:pt>
    <dgm:pt modelId="{F1BAC2CF-70AE-6649-81EC-78C242344EAE}">
      <dgm:prSet/>
      <dgm:spPr/>
      <dgm:t>
        <a:bodyPr/>
        <a:lstStyle/>
        <a:p>
          <a:r>
            <a:rPr lang="en-US" dirty="0" smtClean="0"/>
            <a:t>Design Description</a:t>
          </a:r>
          <a:endParaRPr lang="en-US" dirty="0"/>
        </a:p>
      </dgm:t>
    </dgm:pt>
    <dgm:pt modelId="{AE3A4A00-0385-7944-8B94-683EA57E901B}" type="parTrans" cxnId="{95B6CCBE-2D3F-5C45-A2B9-2A0859CB8D05}">
      <dgm:prSet/>
      <dgm:spPr/>
      <dgm:t>
        <a:bodyPr/>
        <a:lstStyle/>
        <a:p>
          <a:endParaRPr lang="en-US"/>
        </a:p>
      </dgm:t>
    </dgm:pt>
    <dgm:pt modelId="{4EC6664D-9ADD-5E40-B427-FFDEE6E23CAA}" type="sibTrans" cxnId="{95B6CCBE-2D3F-5C45-A2B9-2A0859CB8D05}">
      <dgm:prSet/>
      <dgm:spPr/>
      <dgm:t>
        <a:bodyPr/>
        <a:lstStyle/>
        <a:p>
          <a:endParaRPr lang="en-US"/>
        </a:p>
      </dgm:t>
    </dgm:pt>
    <dgm:pt modelId="{4675A22A-72A7-0849-8EC2-903CD6BE4266}">
      <dgm:prSet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AAAD390E-3BC8-5E42-A2E6-B4D90EFAB167}" type="parTrans" cxnId="{1D6DFCE3-0AC2-1F49-8A4F-CF07A032EF9C}">
      <dgm:prSet/>
      <dgm:spPr/>
      <dgm:t>
        <a:bodyPr/>
        <a:lstStyle/>
        <a:p>
          <a:endParaRPr lang="en-US"/>
        </a:p>
      </dgm:t>
    </dgm:pt>
    <dgm:pt modelId="{F2BD1CE7-2255-024E-A003-64B0E3B62EBB}" type="sibTrans" cxnId="{1D6DFCE3-0AC2-1F49-8A4F-CF07A032EF9C}">
      <dgm:prSet/>
      <dgm:spPr/>
      <dgm:t>
        <a:bodyPr/>
        <a:lstStyle/>
        <a:p>
          <a:endParaRPr lang="en-US"/>
        </a:p>
      </dgm:t>
    </dgm:pt>
    <dgm:pt modelId="{C6EEC12A-5DB0-2645-96EC-B3114220F393}">
      <dgm:prSet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5C8C3242-BE29-5544-AEE7-2B884CE01363}" type="parTrans" cxnId="{A698FC0F-539A-B042-9199-BD005393BB5C}">
      <dgm:prSet/>
      <dgm:spPr/>
      <dgm:t>
        <a:bodyPr/>
        <a:lstStyle/>
        <a:p>
          <a:endParaRPr lang="en-US"/>
        </a:p>
      </dgm:t>
    </dgm:pt>
    <dgm:pt modelId="{B2FA0D4E-CA56-774B-B8B1-2EEB639C2ADA}" type="sibTrans" cxnId="{A698FC0F-539A-B042-9199-BD005393BB5C}">
      <dgm:prSet/>
      <dgm:spPr/>
      <dgm:t>
        <a:bodyPr/>
        <a:lstStyle/>
        <a:p>
          <a:endParaRPr lang="en-US"/>
        </a:p>
      </dgm:t>
    </dgm:pt>
    <dgm:pt modelId="{888BC2DC-3D30-B549-8D6E-DE0DB0DC1770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E428A6E8-1C54-6141-B499-3344511E9B47}" type="parTrans" cxnId="{C685E1CE-8249-5C49-935B-0268EB110869}">
      <dgm:prSet/>
      <dgm:spPr/>
      <dgm:t>
        <a:bodyPr/>
        <a:lstStyle/>
        <a:p>
          <a:endParaRPr lang="en-US"/>
        </a:p>
      </dgm:t>
    </dgm:pt>
    <dgm:pt modelId="{59690717-21F4-B446-B990-F6DDC91F3550}" type="sibTrans" cxnId="{C685E1CE-8249-5C49-935B-0268EB110869}">
      <dgm:prSet/>
      <dgm:spPr/>
      <dgm:t>
        <a:bodyPr/>
        <a:lstStyle/>
        <a:p>
          <a:endParaRPr lang="en-US"/>
        </a:p>
      </dgm:t>
    </dgm:pt>
    <dgm:pt modelId="{7ECF1CE5-AF5C-B240-9A42-8E87B10F0419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 &amp; Q&amp;A</a:t>
          </a:r>
          <a:endParaRPr lang="en-US" dirty="0"/>
        </a:p>
      </dgm:t>
    </dgm:pt>
    <dgm:pt modelId="{19A40133-30B3-CE4C-B280-DDF46574C11E}" type="parTrans" cxnId="{D335599F-83D3-0945-ADD7-60D0B2853B21}">
      <dgm:prSet/>
      <dgm:spPr/>
      <dgm:t>
        <a:bodyPr/>
        <a:lstStyle/>
        <a:p>
          <a:endParaRPr lang="en-US"/>
        </a:p>
      </dgm:t>
    </dgm:pt>
    <dgm:pt modelId="{21C405C5-F335-2B4A-A361-12B67E0C084A}" type="sibTrans" cxnId="{D335599F-83D3-0945-ADD7-60D0B2853B21}">
      <dgm:prSet/>
      <dgm:spPr/>
      <dgm:t>
        <a:bodyPr/>
        <a:lstStyle/>
        <a:p>
          <a:endParaRPr lang="en-US"/>
        </a:p>
      </dgm:t>
    </dgm:pt>
    <dgm:pt modelId="{605CB712-ED2D-B343-8792-89B0793C4261}" type="pres">
      <dgm:prSet presAssocID="{82D61828-9908-EF40-BDB4-973ED6E3C77B}" presName="linearFlow" presStyleCnt="0">
        <dgm:presLayoutVars>
          <dgm:dir/>
          <dgm:resizeHandles val="exact"/>
        </dgm:presLayoutVars>
      </dgm:prSet>
      <dgm:spPr/>
    </dgm:pt>
    <dgm:pt modelId="{237F325B-4881-CC44-82C4-65C730DB5A64}" type="pres">
      <dgm:prSet presAssocID="{FB671557-ED57-714A-8AA9-35A0499A4949}" presName="composite" presStyleCnt="0"/>
      <dgm:spPr/>
    </dgm:pt>
    <dgm:pt modelId="{2E42F397-0B3F-FB40-BA6C-03B477B7743C}" type="pres">
      <dgm:prSet presAssocID="{FB671557-ED57-714A-8AA9-35A0499A4949}" presName="imgShp" presStyleLbl="fgImgPlace1" presStyleIdx="0" presStyleCnt="8"/>
      <dgm:spPr/>
    </dgm:pt>
    <dgm:pt modelId="{AD0D3E22-122B-2942-B41B-AA1BFEAEB8BC}" type="pres">
      <dgm:prSet presAssocID="{FB671557-ED57-714A-8AA9-35A0499A494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53372-EBA5-C947-9786-69A82969E3D5}" type="pres">
      <dgm:prSet presAssocID="{28EBED0C-29EA-3E48-AFA7-A93F649DB8C0}" presName="spacing" presStyleCnt="0"/>
      <dgm:spPr/>
    </dgm:pt>
    <dgm:pt modelId="{1B3B3B2C-FAFA-B34E-B01E-DE267E91836F}" type="pres">
      <dgm:prSet presAssocID="{BC4314DE-C28E-694F-B738-217CBF6F581E}" presName="composite" presStyleCnt="0"/>
      <dgm:spPr/>
    </dgm:pt>
    <dgm:pt modelId="{CCB4CC19-8885-B04E-A281-C63722FBC83F}" type="pres">
      <dgm:prSet presAssocID="{BC4314DE-C28E-694F-B738-217CBF6F581E}" presName="imgShp" presStyleLbl="fgImgPlace1" presStyleIdx="1" presStyleCnt="8"/>
      <dgm:spPr/>
    </dgm:pt>
    <dgm:pt modelId="{0505B61D-2C8F-7742-A39D-F29D03A79312}" type="pres">
      <dgm:prSet presAssocID="{BC4314DE-C28E-694F-B738-217CBF6F581E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0EE69-3B76-C34A-8DAF-02F9573FB382}" type="pres">
      <dgm:prSet presAssocID="{395935A9-64FA-7142-A452-A251FDD37BE5}" presName="spacing" presStyleCnt="0"/>
      <dgm:spPr/>
    </dgm:pt>
    <dgm:pt modelId="{64D49584-0DA0-374D-826A-3A5E84B2191A}" type="pres">
      <dgm:prSet presAssocID="{D3AE72E7-4EA0-8544-B034-00D191D3E010}" presName="composite" presStyleCnt="0"/>
      <dgm:spPr/>
    </dgm:pt>
    <dgm:pt modelId="{FD27870A-1AC6-4748-B1C6-CFE4D2A218FA}" type="pres">
      <dgm:prSet presAssocID="{D3AE72E7-4EA0-8544-B034-00D191D3E010}" presName="imgShp" presStyleLbl="fgImgPlace1" presStyleIdx="2" presStyleCnt="8"/>
      <dgm:spPr/>
    </dgm:pt>
    <dgm:pt modelId="{4B0E84C0-300D-9B4A-8EAF-1CE3956CD80C}" type="pres">
      <dgm:prSet presAssocID="{D3AE72E7-4EA0-8544-B034-00D191D3E010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BC0B2-BD1A-8A40-87B5-959A0A6314B5}" type="pres">
      <dgm:prSet presAssocID="{03A7EEF8-4945-CE40-984C-3CDD1EE3488F}" presName="spacing" presStyleCnt="0"/>
      <dgm:spPr/>
    </dgm:pt>
    <dgm:pt modelId="{85125921-743C-3E4B-AB37-29BB57F0A617}" type="pres">
      <dgm:prSet presAssocID="{F1BAC2CF-70AE-6649-81EC-78C242344EAE}" presName="composite" presStyleCnt="0"/>
      <dgm:spPr/>
    </dgm:pt>
    <dgm:pt modelId="{01F42649-8334-A54D-874C-CE9AEAEC3ADF}" type="pres">
      <dgm:prSet presAssocID="{F1BAC2CF-70AE-6649-81EC-78C242344EAE}" presName="imgShp" presStyleLbl="fgImgPlace1" presStyleIdx="3" presStyleCnt="8"/>
      <dgm:spPr/>
    </dgm:pt>
    <dgm:pt modelId="{DF04A0BA-147C-0143-9E09-ECFC4346CD2E}" type="pres">
      <dgm:prSet presAssocID="{F1BAC2CF-70AE-6649-81EC-78C242344EAE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9089A-B70A-8944-B64F-298F0ACDED15}" type="pres">
      <dgm:prSet presAssocID="{4EC6664D-9ADD-5E40-B427-FFDEE6E23CAA}" presName="spacing" presStyleCnt="0"/>
      <dgm:spPr/>
    </dgm:pt>
    <dgm:pt modelId="{27B2BF6B-020B-0B4B-A7E5-8A6778FF04D0}" type="pres">
      <dgm:prSet presAssocID="{4675A22A-72A7-0849-8EC2-903CD6BE4266}" presName="composite" presStyleCnt="0"/>
      <dgm:spPr/>
    </dgm:pt>
    <dgm:pt modelId="{C37F5EDA-6642-894B-9B73-0C63B5E26627}" type="pres">
      <dgm:prSet presAssocID="{4675A22A-72A7-0849-8EC2-903CD6BE4266}" presName="imgShp" presStyleLbl="fgImgPlace1" presStyleIdx="4" presStyleCnt="8"/>
      <dgm:spPr/>
    </dgm:pt>
    <dgm:pt modelId="{7F4581D2-F370-2947-A14D-F2E8C38C7056}" type="pres">
      <dgm:prSet presAssocID="{4675A22A-72A7-0849-8EC2-903CD6BE4266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A2F4A-A1AE-DA43-8040-32D438AAE497}" type="pres">
      <dgm:prSet presAssocID="{F2BD1CE7-2255-024E-A003-64B0E3B62EBB}" presName="spacing" presStyleCnt="0"/>
      <dgm:spPr/>
    </dgm:pt>
    <dgm:pt modelId="{D9F82958-5220-6641-8CE6-17DC370B0274}" type="pres">
      <dgm:prSet presAssocID="{C6EEC12A-5DB0-2645-96EC-B3114220F393}" presName="composite" presStyleCnt="0"/>
      <dgm:spPr/>
    </dgm:pt>
    <dgm:pt modelId="{5DE7AA65-F46C-544F-AB6D-0834BAA35E29}" type="pres">
      <dgm:prSet presAssocID="{C6EEC12A-5DB0-2645-96EC-B3114220F393}" presName="imgShp" presStyleLbl="fgImgPlace1" presStyleIdx="5" presStyleCnt="8"/>
      <dgm:spPr/>
    </dgm:pt>
    <dgm:pt modelId="{322859F9-844F-A24A-B751-7E33B1B3DCA3}" type="pres">
      <dgm:prSet presAssocID="{C6EEC12A-5DB0-2645-96EC-B3114220F393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CBEA2-BA2B-F940-BF95-CB3B6222A91F}" type="pres">
      <dgm:prSet presAssocID="{B2FA0D4E-CA56-774B-B8B1-2EEB639C2ADA}" presName="spacing" presStyleCnt="0"/>
      <dgm:spPr/>
    </dgm:pt>
    <dgm:pt modelId="{6B780777-2118-6C41-B712-6ED714FAD666}" type="pres">
      <dgm:prSet presAssocID="{888BC2DC-3D30-B549-8D6E-DE0DB0DC1770}" presName="composite" presStyleCnt="0"/>
      <dgm:spPr/>
    </dgm:pt>
    <dgm:pt modelId="{44D8C06D-BEFE-4D42-9278-6A605D7975DF}" type="pres">
      <dgm:prSet presAssocID="{888BC2DC-3D30-B549-8D6E-DE0DB0DC1770}" presName="imgShp" presStyleLbl="fgImgPlace1" presStyleIdx="6" presStyleCnt="8"/>
      <dgm:spPr/>
    </dgm:pt>
    <dgm:pt modelId="{B116BDA3-B2B2-B442-94A0-B12469286FDD}" type="pres">
      <dgm:prSet presAssocID="{888BC2DC-3D30-B549-8D6E-DE0DB0DC1770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686A2-85B7-9443-A8F9-9171ED7ED22C}" type="pres">
      <dgm:prSet presAssocID="{59690717-21F4-B446-B990-F6DDC91F3550}" presName="spacing" presStyleCnt="0"/>
      <dgm:spPr/>
    </dgm:pt>
    <dgm:pt modelId="{0F6DA473-C698-8B4C-B311-A1424B249B5A}" type="pres">
      <dgm:prSet presAssocID="{7ECF1CE5-AF5C-B240-9A42-8E87B10F0419}" presName="composite" presStyleCnt="0"/>
      <dgm:spPr/>
    </dgm:pt>
    <dgm:pt modelId="{0AF7949E-ABA2-9642-B32A-256CC00D3EC4}" type="pres">
      <dgm:prSet presAssocID="{7ECF1CE5-AF5C-B240-9A42-8E87B10F0419}" presName="imgShp" presStyleLbl="fgImgPlace1" presStyleIdx="7" presStyleCnt="8"/>
      <dgm:spPr/>
    </dgm:pt>
    <dgm:pt modelId="{B477FC54-1199-F048-AD1B-86ECCECF4A41}" type="pres">
      <dgm:prSet presAssocID="{7ECF1CE5-AF5C-B240-9A42-8E87B10F0419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474C4F-C01A-9040-9A37-8A2912EA480E}" type="presOf" srcId="{FB671557-ED57-714A-8AA9-35A0499A4949}" destId="{AD0D3E22-122B-2942-B41B-AA1BFEAEB8BC}" srcOrd="0" destOrd="0" presId="urn:microsoft.com/office/officeart/2005/8/layout/vList3"/>
    <dgm:cxn modelId="{FD3C1432-2C27-814B-803C-62E28FA7D4A6}" srcId="{82D61828-9908-EF40-BDB4-973ED6E3C77B}" destId="{FB671557-ED57-714A-8AA9-35A0499A4949}" srcOrd="0" destOrd="0" parTransId="{3B21F116-7CB2-6B4A-8833-0D9ED9A8179B}" sibTransId="{28EBED0C-29EA-3E48-AFA7-A93F649DB8C0}"/>
    <dgm:cxn modelId="{DFF0A4F4-9E9A-FC44-8FF3-C716591944A7}" srcId="{82D61828-9908-EF40-BDB4-973ED6E3C77B}" destId="{BC4314DE-C28E-694F-B738-217CBF6F581E}" srcOrd="1" destOrd="0" parTransId="{B37CA7BE-F909-4342-80FB-80BFB0EFBD86}" sibTransId="{395935A9-64FA-7142-A452-A251FDD37BE5}"/>
    <dgm:cxn modelId="{E06F5B5D-0696-7D42-8FF8-DE4E72DD2C3D}" type="presOf" srcId="{82D61828-9908-EF40-BDB4-973ED6E3C77B}" destId="{605CB712-ED2D-B343-8792-89B0793C4261}" srcOrd="0" destOrd="0" presId="urn:microsoft.com/office/officeart/2005/8/layout/vList3"/>
    <dgm:cxn modelId="{1D6DFCE3-0AC2-1F49-8A4F-CF07A032EF9C}" srcId="{82D61828-9908-EF40-BDB4-973ED6E3C77B}" destId="{4675A22A-72A7-0849-8EC2-903CD6BE4266}" srcOrd="4" destOrd="0" parTransId="{AAAD390E-3BC8-5E42-A2E6-B4D90EFAB167}" sibTransId="{F2BD1CE7-2255-024E-A003-64B0E3B62EBB}"/>
    <dgm:cxn modelId="{AB85AE6A-2FB4-5748-B62D-668CED4AFD79}" type="presOf" srcId="{BC4314DE-C28E-694F-B738-217CBF6F581E}" destId="{0505B61D-2C8F-7742-A39D-F29D03A79312}" srcOrd="0" destOrd="0" presId="urn:microsoft.com/office/officeart/2005/8/layout/vList3"/>
    <dgm:cxn modelId="{349FF4B6-9206-B648-8542-BBC95E0E24E3}" type="presOf" srcId="{C6EEC12A-5DB0-2645-96EC-B3114220F393}" destId="{322859F9-844F-A24A-B751-7E33B1B3DCA3}" srcOrd="0" destOrd="0" presId="urn:microsoft.com/office/officeart/2005/8/layout/vList3"/>
    <dgm:cxn modelId="{C685E1CE-8249-5C49-935B-0268EB110869}" srcId="{82D61828-9908-EF40-BDB4-973ED6E3C77B}" destId="{888BC2DC-3D30-B549-8D6E-DE0DB0DC1770}" srcOrd="6" destOrd="0" parTransId="{E428A6E8-1C54-6141-B499-3344511E9B47}" sibTransId="{59690717-21F4-B446-B990-F6DDC91F3550}"/>
    <dgm:cxn modelId="{30C56BE5-89E3-BA4F-A20C-E80D54313ED5}" type="presOf" srcId="{7ECF1CE5-AF5C-B240-9A42-8E87B10F0419}" destId="{B477FC54-1199-F048-AD1B-86ECCECF4A41}" srcOrd="0" destOrd="0" presId="urn:microsoft.com/office/officeart/2005/8/layout/vList3"/>
    <dgm:cxn modelId="{3CE98D60-CAA2-0E4A-9999-D220EFC19375}" type="presOf" srcId="{888BC2DC-3D30-B549-8D6E-DE0DB0DC1770}" destId="{B116BDA3-B2B2-B442-94A0-B12469286FDD}" srcOrd="0" destOrd="0" presId="urn:microsoft.com/office/officeart/2005/8/layout/vList3"/>
    <dgm:cxn modelId="{95B6CCBE-2D3F-5C45-A2B9-2A0859CB8D05}" srcId="{82D61828-9908-EF40-BDB4-973ED6E3C77B}" destId="{F1BAC2CF-70AE-6649-81EC-78C242344EAE}" srcOrd="3" destOrd="0" parTransId="{AE3A4A00-0385-7944-8B94-683EA57E901B}" sibTransId="{4EC6664D-9ADD-5E40-B427-FFDEE6E23CAA}"/>
    <dgm:cxn modelId="{9C4D3420-D4B8-A44D-840D-696359A7AAEB}" type="presOf" srcId="{F1BAC2CF-70AE-6649-81EC-78C242344EAE}" destId="{DF04A0BA-147C-0143-9E09-ECFC4346CD2E}" srcOrd="0" destOrd="0" presId="urn:microsoft.com/office/officeart/2005/8/layout/vList3"/>
    <dgm:cxn modelId="{38A81DA6-6615-CF47-A541-30B5C6C3934A}" type="presOf" srcId="{D3AE72E7-4EA0-8544-B034-00D191D3E010}" destId="{4B0E84C0-300D-9B4A-8EAF-1CE3956CD80C}" srcOrd="0" destOrd="0" presId="urn:microsoft.com/office/officeart/2005/8/layout/vList3"/>
    <dgm:cxn modelId="{D335599F-83D3-0945-ADD7-60D0B2853B21}" srcId="{82D61828-9908-EF40-BDB4-973ED6E3C77B}" destId="{7ECF1CE5-AF5C-B240-9A42-8E87B10F0419}" srcOrd="7" destOrd="0" parTransId="{19A40133-30B3-CE4C-B280-DDF46574C11E}" sibTransId="{21C405C5-F335-2B4A-A361-12B67E0C084A}"/>
    <dgm:cxn modelId="{A698FC0F-539A-B042-9199-BD005393BB5C}" srcId="{82D61828-9908-EF40-BDB4-973ED6E3C77B}" destId="{C6EEC12A-5DB0-2645-96EC-B3114220F393}" srcOrd="5" destOrd="0" parTransId="{5C8C3242-BE29-5544-AEE7-2B884CE01363}" sibTransId="{B2FA0D4E-CA56-774B-B8B1-2EEB639C2ADA}"/>
    <dgm:cxn modelId="{F72F2C6A-748C-D040-833E-4E188E795367}" srcId="{82D61828-9908-EF40-BDB4-973ED6E3C77B}" destId="{D3AE72E7-4EA0-8544-B034-00D191D3E010}" srcOrd="2" destOrd="0" parTransId="{33183D7E-B1B0-504A-923F-A28E2ED786FA}" sibTransId="{03A7EEF8-4945-CE40-984C-3CDD1EE3488F}"/>
    <dgm:cxn modelId="{D241BE72-5B8E-5A48-9686-4B7CEB47D868}" type="presOf" srcId="{4675A22A-72A7-0849-8EC2-903CD6BE4266}" destId="{7F4581D2-F370-2947-A14D-F2E8C38C7056}" srcOrd="0" destOrd="0" presId="urn:microsoft.com/office/officeart/2005/8/layout/vList3"/>
    <dgm:cxn modelId="{7C2FF6C5-7113-AD44-8DD1-3B86C5A4C823}" type="presParOf" srcId="{605CB712-ED2D-B343-8792-89B0793C4261}" destId="{237F325B-4881-CC44-82C4-65C730DB5A64}" srcOrd="0" destOrd="0" presId="urn:microsoft.com/office/officeart/2005/8/layout/vList3"/>
    <dgm:cxn modelId="{C23DF611-A4D5-C643-A10C-4AC9EA55C456}" type="presParOf" srcId="{237F325B-4881-CC44-82C4-65C730DB5A64}" destId="{2E42F397-0B3F-FB40-BA6C-03B477B7743C}" srcOrd="0" destOrd="0" presId="urn:microsoft.com/office/officeart/2005/8/layout/vList3"/>
    <dgm:cxn modelId="{2F7475D0-149C-3149-B02D-AC473C5189C7}" type="presParOf" srcId="{237F325B-4881-CC44-82C4-65C730DB5A64}" destId="{AD0D3E22-122B-2942-B41B-AA1BFEAEB8BC}" srcOrd="1" destOrd="0" presId="urn:microsoft.com/office/officeart/2005/8/layout/vList3"/>
    <dgm:cxn modelId="{9B11F0B6-9FBD-184B-A30D-27B4E46DF1DC}" type="presParOf" srcId="{605CB712-ED2D-B343-8792-89B0793C4261}" destId="{4B853372-EBA5-C947-9786-69A82969E3D5}" srcOrd="1" destOrd="0" presId="urn:microsoft.com/office/officeart/2005/8/layout/vList3"/>
    <dgm:cxn modelId="{7C5BC78C-12DC-604E-BD4B-21EEEB220429}" type="presParOf" srcId="{605CB712-ED2D-B343-8792-89B0793C4261}" destId="{1B3B3B2C-FAFA-B34E-B01E-DE267E91836F}" srcOrd="2" destOrd="0" presId="urn:microsoft.com/office/officeart/2005/8/layout/vList3"/>
    <dgm:cxn modelId="{6A5B4B45-83E7-C14E-BA17-26AE50276BEB}" type="presParOf" srcId="{1B3B3B2C-FAFA-B34E-B01E-DE267E91836F}" destId="{CCB4CC19-8885-B04E-A281-C63722FBC83F}" srcOrd="0" destOrd="0" presId="urn:microsoft.com/office/officeart/2005/8/layout/vList3"/>
    <dgm:cxn modelId="{4D7AB705-BFEC-F24C-82C9-FE6CDFF3F286}" type="presParOf" srcId="{1B3B3B2C-FAFA-B34E-B01E-DE267E91836F}" destId="{0505B61D-2C8F-7742-A39D-F29D03A79312}" srcOrd="1" destOrd="0" presId="urn:microsoft.com/office/officeart/2005/8/layout/vList3"/>
    <dgm:cxn modelId="{DF61BDD5-36DB-1E47-B8DB-C46D60A43011}" type="presParOf" srcId="{605CB712-ED2D-B343-8792-89B0793C4261}" destId="{A340EE69-3B76-C34A-8DAF-02F9573FB382}" srcOrd="3" destOrd="0" presId="urn:microsoft.com/office/officeart/2005/8/layout/vList3"/>
    <dgm:cxn modelId="{DA998E24-9892-1A4C-97A8-8D65744D555D}" type="presParOf" srcId="{605CB712-ED2D-B343-8792-89B0793C4261}" destId="{64D49584-0DA0-374D-826A-3A5E84B2191A}" srcOrd="4" destOrd="0" presId="urn:microsoft.com/office/officeart/2005/8/layout/vList3"/>
    <dgm:cxn modelId="{6E2D2651-DA34-C644-A18C-EA9AB0055038}" type="presParOf" srcId="{64D49584-0DA0-374D-826A-3A5E84B2191A}" destId="{FD27870A-1AC6-4748-B1C6-CFE4D2A218FA}" srcOrd="0" destOrd="0" presId="urn:microsoft.com/office/officeart/2005/8/layout/vList3"/>
    <dgm:cxn modelId="{3707DEA2-344A-654D-A428-7C56A8FFC98C}" type="presParOf" srcId="{64D49584-0DA0-374D-826A-3A5E84B2191A}" destId="{4B0E84C0-300D-9B4A-8EAF-1CE3956CD80C}" srcOrd="1" destOrd="0" presId="urn:microsoft.com/office/officeart/2005/8/layout/vList3"/>
    <dgm:cxn modelId="{012DA180-AA57-B94D-98A6-0AC35452AC74}" type="presParOf" srcId="{605CB712-ED2D-B343-8792-89B0793C4261}" destId="{235BC0B2-BD1A-8A40-87B5-959A0A6314B5}" srcOrd="5" destOrd="0" presId="urn:microsoft.com/office/officeart/2005/8/layout/vList3"/>
    <dgm:cxn modelId="{0D262D2A-534F-8B40-8342-E0FFEF026294}" type="presParOf" srcId="{605CB712-ED2D-B343-8792-89B0793C4261}" destId="{85125921-743C-3E4B-AB37-29BB57F0A617}" srcOrd="6" destOrd="0" presId="urn:microsoft.com/office/officeart/2005/8/layout/vList3"/>
    <dgm:cxn modelId="{7F95D23A-648D-CB40-81B3-0730346D3AF7}" type="presParOf" srcId="{85125921-743C-3E4B-AB37-29BB57F0A617}" destId="{01F42649-8334-A54D-874C-CE9AEAEC3ADF}" srcOrd="0" destOrd="0" presId="urn:microsoft.com/office/officeart/2005/8/layout/vList3"/>
    <dgm:cxn modelId="{57F5AB16-EEB2-FE48-8E22-C214112EC61B}" type="presParOf" srcId="{85125921-743C-3E4B-AB37-29BB57F0A617}" destId="{DF04A0BA-147C-0143-9E09-ECFC4346CD2E}" srcOrd="1" destOrd="0" presId="urn:microsoft.com/office/officeart/2005/8/layout/vList3"/>
    <dgm:cxn modelId="{53C12BC3-75CA-BB45-ABB5-635294242D32}" type="presParOf" srcId="{605CB712-ED2D-B343-8792-89B0793C4261}" destId="{34D9089A-B70A-8944-B64F-298F0ACDED15}" srcOrd="7" destOrd="0" presId="urn:microsoft.com/office/officeart/2005/8/layout/vList3"/>
    <dgm:cxn modelId="{8C2F929C-62CA-9B43-89E1-A2D8EC41A5D7}" type="presParOf" srcId="{605CB712-ED2D-B343-8792-89B0793C4261}" destId="{27B2BF6B-020B-0B4B-A7E5-8A6778FF04D0}" srcOrd="8" destOrd="0" presId="urn:microsoft.com/office/officeart/2005/8/layout/vList3"/>
    <dgm:cxn modelId="{EFA1C2AA-0D18-E049-8BFD-A2DD36D53D7E}" type="presParOf" srcId="{27B2BF6B-020B-0B4B-A7E5-8A6778FF04D0}" destId="{C37F5EDA-6642-894B-9B73-0C63B5E26627}" srcOrd="0" destOrd="0" presId="urn:microsoft.com/office/officeart/2005/8/layout/vList3"/>
    <dgm:cxn modelId="{2FE77AEB-7CCD-E340-8AF1-6396E6B61388}" type="presParOf" srcId="{27B2BF6B-020B-0B4B-A7E5-8A6778FF04D0}" destId="{7F4581D2-F370-2947-A14D-F2E8C38C7056}" srcOrd="1" destOrd="0" presId="urn:microsoft.com/office/officeart/2005/8/layout/vList3"/>
    <dgm:cxn modelId="{E9444E0D-A6D4-9342-A112-3BD90A5C023B}" type="presParOf" srcId="{605CB712-ED2D-B343-8792-89B0793C4261}" destId="{E18A2F4A-A1AE-DA43-8040-32D438AAE497}" srcOrd="9" destOrd="0" presId="urn:microsoft.com/office/officeart/2005/8/layout/vList3"/>
    <dgm:cxn modelId="{2209E81A-2F3E-6B48-A052-10B882517EA2}" type="presParOf" srcId="{605CB712-ED2D-B343-8792-89B0793C4261}" destId="{D9F82958-5220-6641-8CE6-17DC370B0274}" srcOrd="10" destOrd="0" presId="urn:microsoft.com/office/officeart/2005/8/layout/vList3"/>
    <dgm:cxn modelId="{D54DF252-5F01-964E-98CB-42C9FE014F95}" type="presParOf" srcId="{D9F82958-5220-6641-8CE6-17DC370B0274}" destId="{5DE7AA65-F46C-544F-AB6D-0834BAA35E29}" srcOrd="0" destOrd="0" presId="urn:microsoft.com/office/officeart/2005/8/layout/vList3"/>
    <dgm:cxn modelId="{0D07896D-B36C-5E44-BA0B-BA07C4195501}" type="presParOf" srcId="{D9F82958-5220-6641-8CE6-17DC370B0274}" destId="{322859F9-844F-A24A-B751-7E33B1B3DCA3}" srcOrd="1" destOrd="0" presId="urn:microsoft.com/office/officeart/2005/8/layout/vList3"/>
    <dgm:cxn modelId="{3D513A3A-DFB2-8049-8594-16BF93F78064}" type="presParOf" srcId="{605CB712-ED2D-B343-8792-89B0793C4261}" destId="{A51CBEA2-BA2B-F940-BF95-CB3B6222A91F}" srcOrd="11" destOrd="0" presId="urn:microsoft.com/office/officeart/2005/8/layout/vList3"/>
    <dgm:cxn modelId="{91089A3E-8185-4149-929C-2ED762288462}" type="presParOf" srcId="{605CB712-ED2D-B343-8792-89B0793C4261}" destId="{6B780777-2118-6C41-B712-6ED714FAD666}" srcOrd="12" destOrd="0" presId="urn:microsoft.com/office/officeart/2005/8/layout/vList3"/>
    <dgm:cxn modelId="{4AC23CF7-2905-B649-BEB8-DF979179A131}" type="presParOf" srcId="{6B780777-2118-6C41-B712-6ED714FAD666}" destId="{44D8C06D-BEFE-4D42-9278-6A605D7975DF}" srcOrd="0" destOrd="0" presId="urn:microsoft.com/office/officeart/2005/8/layout/vList3"/>
    <dgm:cxn modelId="{7D5D0913-DDA9-8E43-AABD-7B10CB53B2BB}" type="presParOf" srcId="{6B780777-2118-6C41-B712-6ED714FAD666}" destId="{B116BDA3-B2B2-B442-94A0-B12469286FDD}" srcOrd="1" destOrd="0" presId="urn:microsoft.com/office/officeart/2005/8/layout/vList3"/>
    <dgm:cxn modelId="{04F54C98-8C8D-8545-B824-2E47DF07154C}" type="presParOf" srcId="{605CB712-ED2D-B343-8792-89B0793C4261}" destId="{E85686A2-85B7-9443-A8F9-9171ED7ED22C}" srcOrd="13" destOrd="0" presId="urn:microsoft.com/office/officeart/2005/8/layout/vList3"/>
    <dgm:cxn modelId="{8258BF77-C927-2C44-A732-976B603C20C1}" type="presParOf" srcId="{605CB712-ED2D-B343-8792-89B0793C4261}" destId="{0F6DA473-C698-8B4C-B311-A1424B249B5A}" srcOrd="14" destOrd="0" presId="urn:microsoft.com/office/officeart/2005/8/layout/vList3"/>
    <dgm:cxn modelId="{5560109E-3D9E-4B47-86E3-884281536E5D}" type="presParOf" srcId="{0F6DA473-C698-8B4C-B311-A1424B249B5A}" destId="{0AF7949E-ABA2-9642-B32A-256CC00D3EC4}" srcOrd="0" destOrd="0" presId="urn:microsoft.com/office/officeart/2005/8/layout/vList3"/>
    <dgm:cxn modelId="{4A9AC1C5-4C92-3440-831D-78FAE0FBF101}" type="presParOf" srcId="{0F6DA473-C698-8B4C-B311-A1424B249B5A}" destId="{B477FC54-1199-F048-AD1B-86ECCECF4A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61828-9908-EF40-BDB4-973ED6E3C77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FB671557-ED57-714A-8AA9-35A0499A4949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3B21F116-7CB2-6B4A-8833-0D9ED9A8179B}" type="parTrans" cxnId="{FD3C1432-2C27-814B-803C-62E28FA7D4A6}">
      <dgm:prSet/>
      <dgm:spPr/>
      <dgm:t>
        <a:bodyPr/>
        <a:lstStyle/>
        <a:p>
          <a:endParaRPr lang="en-US"/>
        </a:p>
      </dgm:t>
    </dgm:pt>
    <dgm:pt modelId="{28EBED0C-29EA-3E48-AFA7-A93F649DB8C0}" type="sibTrans" cxnId="{FD3C1432-2C27-814B-803C-62E28FA7D4A6}">
      <dgm:prSet/>
      <dgm:spPr/>
      <dgm:t>
        <a:bodyPr/>
        <a:lstStyle/>
        <a:p>
          <a:endParaRPr lang="en-US"/>
        </a:p>
      </dgm:t>
    </dgm:pt>
    <dgm:pt modelId="{60CE606B-F957-854A-959A-7CFAE629B571}">
      <dgm:prSet/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AAD4805E-9415-3441-8746-88715D51A273}" type="parTrans" cxnId="{F709B3A0-21EE-E44E-A4FC-BFCF1CA8375E}">
      <dgm:prSet/>
      <dgm:spPr/>
      <dgm:t>
        <a:bodyPr/>
        <a:lstStyle/>
        <a:p>
          <a:endParaRPr lang="en-US"/>
        </a:p>
      </dgm:t>
    </dgm:pt>
    <dgm:pt modelId="{0A13456D-5AD8-7547-9F3D-31CB9FFC127B}" type="sibTrans" cxnId="{F709B3A0-21EE-E44E-A4FC-BFCF1CA8375E}">
      <dgm:prSet/>
      <dgm:spPr/>
      <dgm:t>
        <a:bodyPr/>
        <a:lstStyle/>
        <a:p>
          <a:endParaRPr lang="en-US"/>
        </a:p>
      </dgm:t>
    </dgm:pt>
    <dgm:pt modelId="{6D1F8932-1C82-0C4F-963E-4476C4718970}">
      <dgm:prSet/>
      <dgm:spPr/>
      <dgm:t>
        <a:bodyPr/>
        <a:lstStyle/>
        <a:p>
          <a:r>
            <a:rPr lang="en-US" dirty="0" smtClean="0"/>
            <a:t>Existing System</a:t>
          </a:r>
          <a:endParaRPr lang="en-US" dirty="0"/>
        </a:p>
      </dgm:t>
    </dgm:pt>
    <dgm:pt modelId="{87903433-CA1D-8348-AE84-6B50A176BC06}" type="parTrans" cxnId="{01658064-510E-EA4C-8398-99B809D35AD3}">
      <dgm:prSet/>
      <dgm:spPr/>
      <dgm:t>
        <a:bodyPr/>
        <a:lstStyle/>
        <a:p>
          <a:endParaRPr lang="en-US"/>
        </a:p>
      </dgm:t>
    </dgm:pt>
    <dgm:pt modelId="{125864AB-4F99-3747-A09C-B9A36C0D3057}" type="sibTrans" cxnId="{01658064-510E-EA4C-8398-99B809D35AD3}">
      <dgm:prSet/>
      <dgm:spPr/>
      <dgm:t>
        <a:bodyPr/>
        <a:lstStyle/>
        <a:p>
          <a:endParaRPr lang="en-US"/>
        </a:p>
      </dgm:t>
    </dgm:pt>
    <dgm:pt modelId="{60CE7F19-4E93-7C46-8FAF-4984DDEC952E}">
      <dgm:prSet/>
      <dgm:spPr/>
      <dgm:t>
        <a:bodyPr/>
        <a:lstStyle/>
        <a:p>
          <a:r>
            <a:rPr lang="en-US" dirty="0" smtClean="0"/>
            <a:t>Trending</a:t>
          </a:r>
          <a:endParaRPr lang="en-US" dirty="0"/>
        </a:p>
      </dgm:t>
    </dgm:pt>
    <dgm:pt modelId="{4A0F3F0C-8194-D642-B451-B60DA97C7682}" type="parTrans" cxnId="{8603CC22-80BC-2D4C-98AB-C8A02697E3E2}">
      <dgm:prSet/>
      <dgm:spPr/>
      <dgm:t>
        <a:bodyPr/>
        <a:lstStyle/>
        <a:p>
          <a:endParaRPr lang="en-US"/>
        </a:p>
      </dgm:t>
    </dgm:pt>
    <dgm:pt modelId="{1A196431-3F80-0A4A-B5C0-36F175D98800}" type="sibTrans" cxnId="{8603CC22-80BC-2D4C-98AB-C8A02697E3E2}">
      <dgm:prSet/>
      <dgm:spPr/>
      <dgm:t>
        <a:bodyPr/>
        <a:lstStyle/>
        <a:p>
          <a:endParaRPr lang="en-US"/>
        </a:p>
      </dgm:t>
    </dgm:pt>
    <dgm:pt modelId="{AC5A8981-0A6F-EE46-A322-1A83DEE2FCC2}">
      <dgm:prSet/>
      <dgm:spPr/>
      <dgm:t>
        <a:bodyPr/>
        <a:lstStyle/>
        <a:p>
          <a:r>
            <a:rPr lang="en-US" dirty="0" smtClean="0"/>
            <a:t>Proposal</a:t>
          </a:r>
          <a:endParaRPr lang="en-US" dirty="0"/>
        </a:p>
      </dgm:t>
    </dgm:pt>
    <dgm:pt modelId="{6A9421EA-1BDF-6F40-8315-41925C4E166B}" type="parTrans" cxnId="{A801F652-FA8C-9D4D-9836-033FDE4AAEF5}">
      <dgm:prSet/>
      <dgm:spPr/>
      <dgm:t>
        <a:bodyPr/>
        <a:lstStyle/>
        <a:p>
          <a:endParaRPr lang="en-US"/>
        </a:p>
      </dgm:t>
    </dgm:pt>
    <dgm:pt modelId="{05FFE2AC-B640-3241-A449-039656B6D7BE}" type="sibTrans" cxnId="{A801F652-FA8C-9D4D-9836-033FDE4AAEF5}">
      <dgm:prSet/>
      <dgm:spPr/>
      <dgm:t>
        <a:bodyPr/>
        <a:lstStyle/>
        <a:p>
          <a:endParaRPr lang="en-US"/>
        </a:p>
      </dgm:t>
    </dgm:pt>
    <dgm:pt modelId="{325ADAED-C472-274C-977C-BF19FF4EE510}">
      <dgm:prSet/>
      <dgm:spPr/>
      <dgm:t>
        <a:bodyPr/>
        <a:lstStyle/>
        <a:p>
          <a:r>
            <a:rPr lang="en-US" dirty="0" smtClean="0"/>
            <a:t>Scope</a:t>
          </a:r>
          <a:endParaRPr lang="en-US" dirty="0"/>
        </a:p>
      </dgm:t>
    </dgm:pt>
    <dgm:pt modelId="{B1888150-5BA4-D741-AC18-70E7799DCB92}" type="parTrans" cxnId="{35CF2645-F16B-4C45-8246-DC010C26ED37}">
      <dgm:prSet/>
      <dgm:spPr/>
      <dgm:t>
        <a:bodyPr/>
        <a:lstStyle/>
        <a:p>
          <a:endParaRPr lang="en-US"/>
        </a:p>
      </dgm:t>
    </dgm:pt>
    <dgm:pt modelId="{7AC88216-4437-B542-895F-CC5F826697E1}" type="sibTrans" cxnId="{35CF2645-F16B-4C45-8246-DC010C26ED37}">
      <dgm:prSet/>
      <dgm:spPr/>
      <dgm:t>
        <a:bodyPr/>
        <a:lstStyle/>
        <a:p>
          <a:endParaRPr lang="en-US"/>
        </a:p>
      </dgm:t>
    </dgm:pt>
    <dgm:pt modelId="{605CB712-ED2D-B343-8792-89B0793C4261}" type="pres">
      <dgm:prSet presAssocID="{82D61828-9908-EF40-BDB4-973ED6E3C77B}" presName="linearFlow" presStyleCnt="0">
        <dgm:presLayoutVars>
          <dgm:dir/>
          <dgm:resizeHandles val="exact"/>
        </dgm:presLayoutVars>
      </dgm:prSet>
      <dgm:spPr/>
    </dgm:pt>
    <dgm:pt modelId="{237F325B-4881-CC44-82C4-65C730DB5A64}" type="pres">
      <dgm:prSet presAssocID="{FB671557-ED57-714A-8AA9-35A0499A4949}" presName="composite" presStyleCnt="0"/>
      <dgm:spPr/>
    </dgm:pt>
    <dgm:pt modelId="{2E42F397-0B3F-FB40-BA6C-03B477B7743C}" type="pres">
      <dgm:prSet presAssocID="{FB671557-ED57-714A-8AA9-35A0499A4949}" presName="imgShp" presStyleLbl="fgImgPlace1" presStyleIdx="0" presStyleCnt="6"/>
      <dgm:spPr/>
    </dgm:pt>
    <dgm:pt modelId="{AD0D3E22-122B-2942-B41B-AA1BFEAEB8BC}" type="pres">
      <dgm:prSet presAssocID="{FB671557-ED57-714A-8AA9-35A0499A4949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53372-EBA5-C947-9786-69A82969E3D5}" type="pres">
      <dgm:prSet presAssocID="{28EBED0C-29EA-3E48-AFA7-A93F649DB8C0}" presName="spacing" presStyleCnt="0"/>
      <dgm:spPr/>
    </dgm:pt>
    <dgm:pt modelId="{EEC725FB-2332-7044-A9A7-FFECA2F55B87}" type="pres">
      <dgm:prSet presAssocID="{60CE606B-F957-854A-959A-7CFAE629B571}" presName="composite" presStyleCnt="0"/>
      <dgm:spPr/>
    </dgm:pt>
    <dgm:pt modelId="{CF11DBCC-87E3-BD4C-A969-422B4284DC9B}" type="pres">
      <dgm:prSet presAssocID="{60CE606B-F957-854A-959A-7CFAE629B571}" presName="imgShp" presStyleLbl="fgImgPlace1" presStyleIdx="1" presStyleCnt="6"/>
      <dgm:spPr/>
    </dgm:pt>
    <dgm:pt modelId="{B333C496-5EC8-1549-8E35-2855C92651BC}" type="pres">
      <dgm:prSet presAssocID="{60CE606B-F957-854A-959A-7CFAE629B57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70D95-4207-0641-AEA0-C32AA8F9150D}" type="pres">
      <dgm:prSet presAssocID="{0A13456D-5AD8-7547-9F3D-31CB9FFC127B}" presName="spacing" presStyleCnt="0"/>
      <dgm:spPr/>
    </dgm:pt>
    <dgm:pt modelId="{67C1D5C5-1F31-344D-857B-1B7B978148F4}" type="pres">
      <dgm:prSet presAssocID="{6D1F8932-1C82-0C4F-963E-4476C4718970}" presName="composite" presStyleCnt="0"/>
      <dgm:spPr/>
    </dgm:pt>
    <dgm:pt modelId="{D45BE10D-71B4-644E-82C5-64D7CAB15126}" type="pres">
      <dgm:prSet presAssocID="{6D1F8932-1C82-0C4F-963E-4476C4718970}" presName="imgShp" presStyleLbl="fgImgPlace1" presStyleIdx="2" presStyleCnt="6"/>
      <dgm:spPr/>
    </dgm:pt>
    <dgm:pt modelId="{B289B494-77EE-0C4A-BD0A-FA76A90C28C5}" type="pres">
      <dgm:prSet presAssocID="{6D1F8932-1C82-0C4F-963E-4476C471897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1A15E-559A-1947-9425-311C3D769C66}" type="pres">
      <dgm:prSet presAssocID="{125864AB-4F99-3747-A09C-B9A36C0D3057}" presName="spacing" presStyleCnt="0"/>
      <dgm:spPr/>
    </dgm:pt>
    <dgm:pt modelId="{30770C65-E8EA-3543-A19D-5C2A400C7CCC}" type="pres">
      <dgm:prSet presAssocID="{60CE7F19-4E93-7C46-8FAF-4984DDEC952E}" presName="composite" presStyleCnt="0"/>
      <dgm:spPr/>
    </dgm:pt>
    <dgm:pt modelId="{0F69EC6E-D0AD-C04A-A251-FDE4B9E60870}" type="pres">
      <dgm:prSet presAssocID="{60CE7F19-4E93-7C46-8FAF-4984DDEC952E}" presName="imgShp" presStyleLbl="fgImgPlace1" presStyleIdx="3" presStyleCnt="6"/>
      <dgm:spPr/>
    </dgm:pt>
    <dgm:pt modelId="{BF191D98-FBD7-C042-9989-4434287EE5F3}" type="pres">
      <dgm:prSet presAssocID="{60CE7F19-4E93-7C46-8FAF-4984DDEC952E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73C8C-109D-C341-B7A9-7459A4A9D49A}" type="pres">
      <dgm:prSet presAssocID="{1A196431-3F80-0A4A-B5C0-36F175D98800}" presName="spacing" presStyleCnt="0"/>
      <dgm:spPr/>
    </dgm:pt>
    <dgm:pt modelId="{48751AB6-8B20-7F45-BC83-C3C5BA2ABF7A}" type="pres">
      <dgm:prSet presAssocID="{AC5A8981-0A6F-EE46-A322-1A83DEE2FCC2}" presName="composite" presStyleCnt="0"/>
      <dgm:spPr/>
    </dgm:pt>
    <dgm:pt modelId="{A3BF6902-EBB7-5D4E-9548-3CCC24D59487}" type="pres">
      <dgm:prSet presAssocID="{AC5A8981-0A6F-EE46-A322-1A83DEE2FCC2}" presName="imgShp" presStyleLbl="fgImgPlace1" presStyleIdx="4" presStyleCnt="6"/>
      <dgm:spPr/>
    </dgm:pt>
    <dgm:pt modelId="{3A5CC444-BF5A-6F4A-927F-3A78983BA97D}" type="pres">
      <dgm:prSet presAssocID="{AC5A8981-0A6F-EE46-A322-1A83DEE2FCC2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432A5-32DD-EE49-B5AC-EE4447996890}" type="pres">
      <dgm:prSet presAssocID="{05FFE2AC-B640-3241-A449-039656B6D7BE}" presName="spacing" presStyleCnt="0"/>
      <dgm:spPr/>
    </dgm:pt>
    <dgm:pt modelId="{7A714ABE-5FAE-A049-BACB-6850CDC7F951}" type="pres">
      <dgm:prSet presAssocID="{325ADAED-C472-274C-977C-BF19FF4EE510}" presName="composite" presStyleCnt="0"/>
      <dgm:spPr/>
    </dgm:pt>
    <dgm:pt modelId="{9EE9CD83-DA53-4345-A125-734300F5D609}" type="pres">
      <dgm:prSet presAssocID="{325ADAED-C472-274C-977C-BF19FF4EE510}" presName="imgShp" presStyleLbl="fgImgPlace1" presStyleIdx="5" presStyleCnt="6"/>
      <dgm:spPr/>
    </dgm:pt>
    <dgm:pt modelId="{06C9DBAF-2122-0146-A641-8EF5204CB68B}" type="pres">
      <dgm:prSet presAssocID="{325ADAED-C472-274C-977C-BF19FF4EE510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99CA24-74EF-EE44-B320-CEEFB1288948}" type="presOf" srcId="{FB671557-ED57-714A-8AA9-35A0499A4949}" destId="{AD0D3E22-122B-2942-B41B-AA1BFEAEB8BC}" srcOrd="0" destOrd="0" presId="urn:microsoft.com/office/officeart/2005/8/layout/vList3"/>
    <dgm:cxn modelId="{9BA708FE-6232-5647-8128-F615AA855409}" type="presOf" srcId="{6D1F8932-1C82-0C4F-963E-4476C4718970}" destId="{B289B494-77EE-0C4A-BD0A-FA76A90C28C5}" srcOrd="0" destOrd="0" presId="urn:microsoft.com/office/officeart/2005/8/layout/vList3"/>
    <dgm:cxn modelId="{35CF2645-F16B-4C45-8246-DC010C26ED37}" srcId="{82D61828-9908-EF40-BDB4-973ED6E3C77B}" destId="{325ADAED-C472-274C-977C-BF19FF4EE510}" srcOrd="5" destOrd="0" parTransId="{B1888150-5BA4-D741-AC18-70E7799DCB92}" sibTransId="{7AC88216-4437-B542-895F-CC5F826697E1}"/>
    <dgm:cxn modelId="{F709B3A0-21EE-E44E-A4FC-BFCF1CA8375E}" srcId="{82D61828-9908-EF40-BDB4-973ED6E3C77B}" destId="{60CE606B-F957-854A-959A-7CFAE629B571}" srcOrd="1" destOrd="0" parTransId="{AAD4805E-9415-3441-8746-88715D51A273}" sibTransId="{0A13456D-5AD8-7547-9F3D-31CB9FFC127B}"/>
    <dgm:cxn modelId="{A801F652-FA8C-9D4D-9836-033FDE4AAEF5}" srcId="{82D61828-9908-EF40-BDB4-973ED6E3C77B}" destId="{AC5A8981-0A6F-EE46-A322-1A83DEE2FCC2}" srcOrd="4" destOrd="0" parTransId="{6A9421EA-1BDF-6F40-8315-41925C4E166B}" sibTransId="{05FFE2AC-B640-3241-A449-039656B6D7BE}"/>
    <dgm:cxn modelId="{3907016C-7529-704C-9145-432C8B7BFEF4}" type="presOf" srcId="{60CE606B-F957-854A-959A-7CFAE629B571}" destId="{B333C496-5EC8-1549-8E35-2855C92651BC}" srcOrd="0" destOrd="0" presId="urn:microsoft.com/office/officeart/2005/8/layout/vList3"/>
    <dgm:cxn modelId="{01658064-510E-EA4C-8398-99B809D35AD3}" srcId="{82D61828-9908-EF40-BDB4-973ED6E3C77B}" destId="{6D1F8932-1C82-0C4F-963E-4476C4718970}" srcOrd="2" destOrd="0" parTransId="{87903433-CA1D-8348-AE84-6B50A176BC06}" sibTransId="{125864AB-4F99-3747-A09C-B9A36C0D3057}"/>
    <dgm:cxn modelId="{8603CC22-80BC-2D4C-98AB-C8A02697E3E2}" srcId="{82D61828-9908-EF40-BDB4-973ED6E3C77B}" destId="{60CE7F19-4E93-7C46-8FAF-4984DDEC952E}" srcOrd="3" destOrd="0" parTransId="{4A0F3F0C-8194-D642-B451-B60DA97C7682}" sibTransId="{1A196431-3F80-0A4A-B5C0-36F175D98800}"/>
    <dgm:cxn modelId="{FD3C1432-2C27-814B-803C-62E28FA7D4A6}" srcId="{82D61828-9908-EF40-BDB4-973ED6E3C77B}" destId="{FB671557-ED57-714A-8AA9-35A0499A4949}" srcOrd="0" destOrd="0" parTransId="{3B21F116-7CB2-6B4A-8833-0D9ED9A8179B}" sibTransId="{28EBED0C-29EA-3E48-AFA7-A93F649DB8C0}"/>
    <dgm:cxn modelId="{FD1EA4CD-E42C-C247-9750-0249B3D522CF}" type="presOf" srcId="{AC5A8981-0A6F-EE46-A322-1A83DEE2FCC2}" destId="{3A5CC444-BF5A-6F4A-927F-3A78983BA97D}" srcOrd="0" destOrd="0" presId="urn:microsoft.com/office/officeart/2005/8/layout/vList3"/>
    <dgm:cxn modelId="{D36ED171-85A3-5F48-BCC2-FE6EE8EEA8C0}" type="presOf" srcId="{325ADAED-C472-274C-977C-BF19FF4EE510}" destId="{06C9DBAF-2122-0146-A641-8EF5204CB68B}" srcOrd="0" destOrd="0" presId="urn:microsoft.com/office/officeart/2005/8/layout/vList3"/>
    <dgm:cxn modelId="{F80E04A9-7575-2244-843E-1F710FD8B3AB}" type="presOf" srcId="{60CE7F19-4E93-7C46-8FAF-4984DDEC952E}" destId="{BF191D98-FBD7-C042-9989-4434287EE5F3}" srcOrd="0" destOrd="0" presId="urn:microsoft.com/office/officeart/2005/8/layout/vList3"/>
    <dgm:cxn modelId="{3157F567-9199-D047-A5BF-B8A6A5419115}" type="presOf" srcId="{82D61828-9908-EF40-BDB4-973ED6E3C77B}" destId="{605CB712-ED2D-B343-8792-89B0793C4261}" srcOrd="0" destOrd="0" presId="urn:microsoft.com/office/officeart/2005/8/layout/vList3"/>
    <dgm:cxn modelId="{15181624-4EFB-7D4C-9A37-4762FB97398D}" type="presParOf" srcId="{605CB712-ED2D-B343-8792-89B0793C4261}" destId="{237F325B-4881-CC44-82C4-65C730DB5A64}" srcOrd="0" destOrd="0" presId="urn:microsoft.com/office/officeart/2005/8/layout/vList3"/>
    <dgm:cxn modelId="{B8EC41A1-2718-3747-AD70-684D8AD8D9C9}" type="presParOf" srcId="{237F325B-4881-CC44-82C4-65C730DB5A64}" destId="{2E42F397-0B3F-FB40-BA6C-03B477B7743C}" srcOrd="0" destOrd="0" presId="urn:microsoft.com/office/officeart/2005/8/layout/vList3"/>
    <dgm:cxn modelId="{7E706F7D-7B21-C644-B8E0-3163473341F6}" type="presParOf" srcId="{237F325B-4881-CC44-82C4-65C730DB5A64}" destId="{AD0D3E22-122B-2942-B41B-AA1BFEAEB8BC}" srcOrd="1" destOrd="0" presId="urn:microsoft.com/office/officeart/2005/8/layout/vList3"/>
    <dgm:cxn modelId="{EFCE4A1E-5968-D84C-BA73-350B48A54A76}" type="presParOf" srcId="{605CB712-ED2D-B343-8792-89B0793C4261}" destId="{4B853372-EBA5-C947-9786-69A82969E3D5}" srcOrd="1" destOrd="0" presId="urn:microsoft.com/office/officeart/2005/8/layout/vList3"/>
    <dgm:cxn modelId="{9EB0104A-439E-4F47-8740-014DA94E3BEC}" type="presParOf" srcId="{605CB712-ED2D-B343-8792-89B0793C4261}" destId="{EEC725FB-2332-7044-A9A7-FFECA2F55B87}" srcOrd="2" destOrd="0" presId="urn:microsoft.com/office/officeart/2005/8/layout/vList3"/>
    <dgm:cxn modelId="{46BA2FFB-C334-344E-8BA5-9C0A1A925211}" type="presParOf" srcId="{EEC725FB-2332-7044-A9A7-FFECA2F55B87}" destId="{CF11DBCC-87E3-BD4C-A969-422B4284DC9B}" srcOrd="0" destOrd="0" presId="urn:microsoft.com/office/officeart/2005/8/layout/vList3"/>
    <dgm:cxn modelId="{67DA2D53-3F05-4A4F-8BC2-DC9E65C521DC}" type="presParOf" srcId="{EEC725FB-2332-7044-A9A7-FFECA2F55B87}" destId="{B333C496-5EC8-1549-8E35-2855C92651BC}" srcOrd="1" destOrd="0" presId="urn:microsoft.com/office/officeart/2005/8/layout/vList3"/>
    <dgm:cxn modelId="{96CF8A65-E2B1-9F40-A214-DC0E093AE010}" type="presParOf" srcId="{605CB712-ED2D-B343-8792-89B0793C4261}" destId="{BC570D95-4207-0641-AEA0-C32AA8F9150D}" srcOrd="3" destOrd="0" presId="urn:microsoft.com/office/officeart/2005/8/layout/vList3"/>
    <dgm:cxn modelId="{CBE93E4A-7207-EF4F-8BD7-560A4F357E98}" type="presParOf" srcId="{605CB712-ED2D-B343-8792-89B0793C4261}" destId="{67C1D5C5-1F31-344D-857B-1B7B978148F4}" srcOrd="4" destOrd="0" presId="urn:microsoft.com/office/officeart/2005/8/layout/vList3"/>
    <dgm:cxn modelId="{06CD74AF-47BF-734D-AB39-A2626CF735FB}" type="presParOf" srcId="{67C1D5C5-1F31-344D-857B-1B7B978148F4}" destId="{D45BE10D-71B4-644E-82C5-64D7CAB15126}" srcOrd="0" destOrd="0" presId="urn:microsoft.com/office/officeart/2005/8/layout/vList3"/>
    <dgm:cxn modelId="{4787859C-488C-264B-9EF3-9784D200ABBD}" type="presParOf" srcId="{67C1D5C5-1F31-344D-857B-1B7B978148F4}" destId="{B289B494-77EE-0C4A-BD0A-FA76A90C28C5}" srcOrd="1" destOrd="0" presId="urn:microsoft.com/office/officeart/2005/8/layout/vList3"/>
    <dgm:cxn modelId="{3231EA9E-8355-3A4B-A1E3-9E7F726E7974}" type="presParOf" srcId="{605CB712-ED2D-B343-8792-89B0793C4261}" destId="{0041A15E-559A-1947-9425-311C3D769C66}" srcOrd="5" destOrd="0" presId="urn:microsoft.com/office/officeart/2005/8/layout/vList3"/>
    <dgm:cxn modelId="{6286D45F-8912-CC49-976B-EE85B7047E5A}" type="presParOf" srcId="{605CB712-ED2D-B343-8792-89B0793C4261}" destId="{30770C65-E8EA-3543-A19D-5C2A400C7CCC}" srcOrd="6" destOrd="0" presId="urn:microsoft.com/office/officeart/2005/8/layout/vList3"/>
    <dgm:cxn modelId="{FB2A0AAF-0723-694C-8A31-730CF7135E02}" type="presParOf" srcId="{30770C65-E8EA-3543-A19D-5C2A400C7CCC}" destId="{0F69EC6E-D0AD-C04A-A251-FDE4B9E60870}" srcOrd="0" destOrd="0" presId="urn:microsoft.com/office/officeart/2005/8/layout/vList3"/>
    <dgm:cxn modelId="{9F60D5C5-1090-534C-BAD9-2C0989003D0A}" type="presParOf" srcId="{30770C65-E8EA-3543-A19D-5C2A400C7CCC}" destId="{BF191D98-FBD7-C042-9989-4434287EE5F3}" srcOrd="1" destOrd="0" presId="urn:microsoft.com/office/officeart/2005/8/layout/vList3"/>
    <dgm:cxn modelId="{7EC69013-5128-A94A-A47B-A235F288A0FA}" type="presParOf" srcId="{605CB712-ED2D-B343-8792-89B0793C4261}" destId="{02C73C8C-109D-C341-B7A9-7459A4A9D49A}" srcOrd="7" destOrd="0" presId="urn:microsoft.com/office/officeart/2005/8/layout/vList3"/>
    <dgm:cxn modelId="{C1D0A9D9-B38D-AC41-9B45-836FE9D7D8D3}" type="presParOf" srcId="{605CB712-ED2D-B343-8792-89B0793C4261}" destId="{48751AB6-8B20-7F45-BC83-C3C5BA2ABF7A}" srcOrd="8" destOrd="0" presId="urn:microsoft.com/office/officeart/2005/8/layout/vList3"/>
    <dgm:cxn modelId="{70014A92-2969-994D-8089-C6CD12BF163B}" type="presParOf" srcId="{48751AB6-8B20-7F45-BC83-C3C5BA2ABF7A}" destId="{A3BF6902-EBB7-5D4E-9548-3CCC24D59487}" srcOrd="0" destOrd="0" presId="urn:microsoft.com/office/officeart/2005/8/layout/vList3"/>
    <dgm:cxn modelId="{D4CDCC42-4D49-8847-92C9-DF5938E153D0}" type="presParOf" srcId="{48751AB6-8B20-7F45-BC83-C3C5BA2ABF7A}" destId="{3A5CC444-BF5A-6F4A-927F-3A78983BA97D}" srcOrd="1" destOrd="0" presId="urn:microsoft.com/office/officeart/2005/8/layout/vList3"/>
    <dgm:cxn modelId="{528E2D88-AAE4-4143-8807-ABE8E03C5CA0}" type="presParOf" srcId="{605CB712-ED2D-B343-8792-89B0793C4261}" destId="{1D1432A5-32DD-EE49-B5AC-EE4447996890}" srcOrd="9" destOrd="0" presId="urn:microsoft.com/office/officeart/2005/8/layout/vList3"/>
    <dgm:cxn modelId="{22CF92F5-652D-6640-87C3-3B7E1876BAD9}" type="presParOf" srcId="{605CB712-ED2D-B343-8792-89B0793C4261}" destId="{7A714ABE-5FAE-A049-BACB-6850CDC7F951}" srcOrd="10" destOrd="0" presId="urn:microsoft.com/office/officeart/2005/8/layout/vList3"/>
    <dgm:cxn modelId="{8A5203DF-2E26-FB42-8FDC-E386ED61C0AC}" type="presParOf" srcId="{7A714ABE-5FAE-A049-BACB-6850CDC7F951}" destId="{9EE9CD83-DA53-4345-A125-734300F5D609}" srcOrd="0" destOrd="0" presId="urn:microsoft.com/office/officeart/2005/8/layout/vList3"/>
    <dgm:cxn modelId="{8C2F0F4C-7230-6245-B242-4CBE75032EDE}" type="presParOf" srcId="{7A714ABE-5FAE-A049-BACB-6850CDC7F951}" destId="{06C9DBAF-2122-0146-A641-8EF5204CB6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D61828-9908-EF40-BDB4-973ED6E3C77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FB671557-ED57-714A-8AA9-35A0499A494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3B21F116-7CB2-6B4A-8833-0D9ED9A8179B}" type="parTrans" cxnId="{FD3C1432-2C27-814B-803C-62E28FA7D4A6}">
      <dgm:prSet/>
      <dgm:spPr/>
      <dgm:t>
        <a:bodyPr/>
        <a:lstStyle/>
        <a:p>
          <a:endParaRPr lang="en-US"/>
        </a:p>
      </dgm:t>
    </dgm:pt>
    <dgm:pt modelId="{28EBED0C-29EA-3E48-AFA7-A93F649DB8C0}" type="sibTrans" cxnId="{FD3C1432-2C27-814B-803C-62E28FA7D4A6}">
      <dgm:prSet/>
      <dgm:spPr/>
      <dgm:t>
        <a:bodyPr/>
        <a:lstStyle/>
        <a:p>
          <a:endParaRPr lang="en-US"/>
        </a:p>
      </dgm:t>
    </dgm:pt>
    <dgm:pt modelId="{BC4314DE-C28E-694F-B738-217CBF6F581E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Project Management Plan</a:t>
          </a:r>
          <a:endParaRPr lang="en-US" dirty="0"/>
        </a:p>
      </dgm:t>
    </dgm:pt>
    <dgm:pt modelId="{B37CA7BE-F909-4342-80FB-80BFB0EFBD86}" type="parTrans" cxnId="{DFF0A4F4-9E9A-FC44-8FF3-C716591944A7}">
      <dgm:prSet/>
      <dgm:spPr/>
      <dgm:t>
        <a:bodyPr/>
        <a:lstStyle/>
        <a:p>
          <a:endParaRPr lang="en-US"/>
        </a:p>
      </dgm:t>
    </dgm:pt>
    <dgm:pt modelId="{395935A9-64FA-7142-A452-A251FDD37BE5}" type="sibTrans" cxnId="{DFF0A4F4-9E9A-FC44-8FF3-C716591944A7}">
      <dgm:prSet/>
      <dgm:spPr/>
      <dgm:t>
        <a:bodyPr/>
        <a:lstStyle/>
        <a:p>
          <a:endParaRPr lang="en-US"/>
        </a:p>
      </dgm:t>
    </dgm:pt>
    <dgm:pt modelId="{D3AE72E7-4EA0-8544-B034-00D191D3E010}">
      <dgm:prSet phldrT="[Text]"/>
      <dgm:spPr/>
      <dgm:t>
        <a:bodyPr/>
        <a:lstStyle/>
        <a:p>
          <a:r>
            <a:rPr lang="en-US" dirty="0" smtClean="0"/>
            <a:t>Requirement Specification</a:t>
          </a:r>
          <a:endParaRPr lang="en-US" dirty="0"/>
        </a:p>
      </dgm:t>
    </dgm:pt>
    <dgm:pt modelId="{33183D7E-B1B0-504A-923F-A28E2ED786FA}" type="parTrans" cxnId="{F72F2C6A-748C-D040-833E-4E188E795367}">
      <dgm:prSet/>
      <dgm:spPr/>
      <dgm:t>
        <a:bodyPr/>
        <a:lstStyle/>
        <a:p>
          <a:endParaRPr lang="en-US"/>
        </a:p>
      </dgm:t>
    </dgm:pt>
    <dgm:pt modelId="{03A7EEF8-4945-CE40-984C-3CDD1EE3488F}" type="sibTrans" cxnId="{F72F2C6A-748C-D040-833E-4E188E795367}">
      <dgm:prSet/>
      <dgm:spPr/>
      <dgm:t>
        <a:bodyPr/>
        <a:lstStyle/>
        <a:p>
          <a:endParaRPr lang="en-US"/>
        </a:p>
      </dgm:t>
    </dgm:pt>
    <dgm:pt modelId="{F1BAC2CF-70AE-6649-81EC-78C242344EAE}">
      <dgm:prSet/>
      <dgm:spPr/>
      <dgm:t>
        <a:bodyPr/>
        <a:lstStyle/>
        <a:p>
          <a:r>
            <a:rPr lang="en-US" dirty="0" smtClean="0"/>
            <a:t>Design Description</a:t>
          </a:r>
          <a:endParaRPr lang="en-US" dirty="0"/>
        </a:p>
      </dgm:t>
    </dgm:pt>
    <dgm:pt modelId="{AE3A4A00-0385-7944-8B94-683EA57E901B}" type="parTrans" cxnId="{95B6CCBE-2D3F-5C45-A2B9-2A0859CB8D05}">
      <dgm:prSet/>
      <dgm:spPr/>
      <dgm:t>
        <a:bodyPr/>
        <a:lstStyle/>
        <a:p>
          <a:endParaRPr lang="en-US"/>
        </a:p>
      </dgm:t>
    </dgm:pt>
    <dgm:pt modelId="{4EC6664D-9ADD-5E40-B427-FFDEE6E23CAA}" type="sibTrans" cxnId="{95B6CCBE-2D3F-5C45-A2B9-2A0859CB8D05}">
      <dgm:prSet/>
      <dgm:spPr/>
      <dgm:t>
        <a:bodyPr/>
        <a:lstStyle/>
        <a:p>
          <a:endParaRPr lang="en-US"/>
        </a:p>
      </dgm:t>
    </dgm:pt>
    <dgm:pt modelId="{4675A22A-72A7-0849-8EC2-903CD6BE4266}">
      <dgm:prSet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AAAD390E-3BC8-5E42-A2E6-B4D90EFAB167}" type="parTrans" cxnId="{1D6DFCE3-0AC2-1F49-8A4F-CF07A032EF9C}">
      <dgm:prSet/>
      <dgm:spPr/>
      <dgm:t>
        <a:bodyPr/>
        <a:lstStyle/>
        <a:p>
          <a:endParaRPr lang="en-US"/>
        </a:p>
      </dgm:t>
    </dgm:pt>
    <dgm:pt modelId="{F2BD1CE7-2255-024E-A003-64B0E3B62EBB}" type="sibTrans" cxnId="{1D6DFCE3-0AC2-1F49-8A4F-CF07A032EF9C}">
      <dgm:prSet/>
      <dgm:spPr/>
      <dgm:t>
        <a:bodyPr/>
        <a:lstStyle/>
        <a:p>
          <a:endParaRPr lang="en-US"/>
        </a:p>
      </dgm:t>
    </dgm:pt>
    <dgm:pt modelId="{C6EEC12A-5DB0-2645-96EC-B3114220F393}">
      <dgm:prSet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5C8C3242-BE29-5544-AEE7-2B884CE01363}" type="parTrans" cxnId="{A698FC0F-539A-B042-9199-BD005393BB5C}">
      <dgm:prSet/>
      <dgm:spPr/>
      <dgm:t>
        <a:bodyPr/>
        <a:lstStyle/>
        <a:p>
          <a:endParaRPr lang="en-US"/>
        </a:p>
      </dgm:t>
    </dgm:pt>
    <dgm:pt modelId="{B2FA0D4E-CA56-774B-B8B1-2EEB639C2ADA}" type="sibTrans" cxnId="{A698FC0F-539A-B042-9199-BD005393BB5C}">
      <dgm:prSet/>
      <dgm:spPr/>
      <dgm:t>
        <a:bodyPr/>
        <a:lstStyle/>
        <a:p>
          <a:endParaRPr lang="en-US"/>
        </a:p>
      </dgm:t>
    </dgm:pt>
    <dgm:pt modelId="{888BC2DC-3D30-B549-8D6E-DE0DB0DC1770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E428A6E8-1C54-6141-B499-3344511E9B47}" type="parTrans" cxnId="{C685E1CE-8249-5C49-935B-0268EB110869}">
      <dgm:prSet/>
      <dgm:spPr/>
      <dgm:t>
        <a:bodyPr/>
        <a:lstStyle/>
        <a:p>
          <a:endParaRPr lang="en-US"/>
        </a:p>
      </dgm:t>
    </dgm:pt>
    <dgm:pt modelId="{59690717-21F4-B446-B990-F6DDC91F3550}" type="sibTrans" cxnId="{C685E1CE-8249-5C49-935B-0268EB110869}">
      <dgm:prSet/>
      <dgm:spPr/>
      <dgm:t>
        <a:bodyPr/>
        <a:lstStyle/>
        <a:p>
          <a:endParaRPr lang="en-US"/>
        </a:p>
      </dgm:t>
    </dgm:pt>
    <dgm:pt modelId="{7ECF1CE5-AF5C-B240-9A42-8E87B10F0419}">
      <dgm:prSet/>
      <dgm:spPr/>
      <dgm:t>
        <a:bodyPr/>
        <a:lstStyle/>
        <a:p>
          <a:r>
            <a:rPr lang="en-US" dirty="0" smtClean="0"/>
            <a:t>Demo &amp; Q&amp;A</a:t>
          </a:r>
          <a:endParaRPr lang="en-US" dirty="0"/>
        </a:p>
      </dgm:t>
    </dgm:pt>
    <dgm:pt modelId="{19A40133-30B3-CE4C-B280-DDF46574C11E}" type="parTrans" cxnId="{D335599F-83D3-0945-ADD7-60D0B2853B21}">
      <dgm:prSet/>
      <dgm:spPr/>
      <dgm:t>
        <a:bodyPr/>
        <a:lstStyle/>
        <a:p>
          <a:endParaRPr lang="en-US"/>
        </a:p>
      </dgm:t>
    </dgm:pt>
    <dgm:pt modelId="{21C405C5-F335-2B4A-A361-12B67E0C084A}" type="sibTrans" cxnId="{D335599F-83D3-0945-ADD7-60D0B2853B21}">
      <dgm:prSet/>
      <dgm:spPr/>
      <dgm:t>
        <a:bodyPr/>
        <a:lstStyle/>
        <a:p>
          <a:endParaRPr lang="en-US"/>
        </a:p>
      </dgm:t>
    </dgm:pt>
    <dgm:pt modelId="{605CB712-ED2D-B343-8792-89B0793C4261}" type="pres">
      <dgm:prSet presAssocID="{82D61828-9908-EF40-BDB4-973ED6E3C77B}" presName="linearFlow" presStyleCnt="0">
        <dgm:presLayoutVars>
          <dgm:dir/>
          <dgm:resizeHandles val="exact"/>
        </dgm:presLayoutVars>
      </dgm:prSet>
      <dgm:spPr/>
    </dgm:pt>
    <dgm:pt modelId="{237F325B-4881-CC44-82C4-65C730DB5A64}" type="pres">
      <dgm:prSet presAssocID="{FB671557-ED57-714A-8AA9-35A0499A4949}" presName="composite" presStyleCnt="0"/>
      <dgm:spPr/>
    </dgm:pt>
    <dgm:pt modelId="{2E42F397-0B3F-FB40-BA6C-03B477B7743C}" type="pres">
      <dgm:prSet presAssocID="{FB671557-ED57-714A-8AA9-35A0499A4949}" presName="imgShp" presStyleLbl="fgImgPlace1" presStyleIdx="0" presStyleCnt="8"/>
      <dgm:spPr/>
    </dgm:pt>
    <dgm:pt modelId="{AD0D3E22-122B-2942-B41B-AA1BFEAEB8BC}" type="pres">
      <dgm:prSet presAssocID="{FB671557-ED57-714A-8AA9-35A0499A494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53372-EBA5-C947-9786-69A82969E3D5}" type="pres">
      <dgm:prSet presAssocID="{28EBED0C-29EA-3E48-AFA7-A93F649DB8C0}" presName="spacing" presStyleCnt="0"/>
      <dgm:spPr/>
    </dgm:pt>
    <dgm:pt modelId="{1B3B3B2C-FAFA-B34E-B01E-DE267E91836F}" type="pres">
      <dgm:prSet presAssocID="{BC4314DE-C28E-694F-B738-217CBF6F581E}" presName="composite" presStyleCnt="0"/>
      <dgm:spPr/>
    </dgm:pt>
    <dgm:pt modelId="{CCB4CC19-8885-B04E-A281-C63722FBC83F}" type="pres">
      <dgm:prSet presAssocID="{BC4314DE-C28E-694F-B738-217CBF6F581E}" presName="imgShp" presStyleLbl="fgImgPlace1" presStyleIdx="1" presStyleCnt="8"/>
      <dgm:spPr/>
    </dgm:pt>
    <dgm:pt modelId="{0505B61D-2C8F-7742-A39D-F29D03A79312}" type="pres">
      <dgm:prSet presAssocID="{BC4314DE-C28E-694F-B738-217CBF6F581E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0EE69-3B76-C34A-8DAF-02F9573FB382}" type="pres">
      <dgm:prSet presAssocID="{395935A9-64FA-7142-A452-A251FDD37BE5}" presName="spacing" presStyleCnt="0"/>
      <dgm:spPr/>
    </dgm:pt>
    <dgm:pt modelId="{64D49584-0DA0-374D-826A-3A5E84B2191A}" type="pres">
      <dgm:prSet presAssocID="{D3AE72E7-4EA0-8544-B034-00D191D3E010}" presName="composite" presStyleCnt="0"/>
      <dgm:spPr/>
    </dgm:pt>
    <dgm:pt modelId="{FD27870A-1AC6-4748-B1C6-CFE4D2A218FA}" type="pres">
      <dgm:prSet presAssocID="{D3AE72E7-4EA0-8544-B034-00D191D3E010}" presName="imgShp" presStyleLbl="fgImgPlace1" presStyleIdx="2" presStyleCnt="8"/>
      <dgm:spPr/>
    </dgm:pt>
    <dgm:pt modelId="{4B0E84C0-300D-9B4A-8EAF-1CE3956CD80C}" type="pres">
      <dgm:prSet presAssocID="{D3AE72E7-4EA0-8544-B034-00D191D3E010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BC0B2-BD1A-8A40-87B5-959A0A6314B5}" type="pres">
      <dgm:prSet presAssocID="{03A7EEF8-4945-CE40-984C-3CDD1EE3488F}" presName="spacing" presStyleCnt="0"/>
      <dgm:spPr/>
    </dgm:pt>
    <dgm:pt modelId="{85125921-743C-3E4B-AB37-29BB57F0A617}" type="pres">
      <dgm:prSet presAssocID="{F1BAC2CF-70AE-6649-81EC-78C242344EAE}" presName="composite" presStyleCnt="0"/>
      <dgm:spPr/>
    </dgm:pt>
    <dgm:pt modelId="{01F42649-8334-A54D-874C-CE9AEAEC3ADF}" type="pres">
      <dgm:prSet presAssocID="{F1BAC2CF-70AE-6649-81EC-78C242344EAE}" presName="imgShp" presStyleLbl="fgImgPlace1" presStyleIdx="3" presStyleCnt="8"/>
      <dgm:spPr/>
    </dgm:pt>
    <dgm:pt modelId="{DF04A0BA-147C-0143-9E09-ECFC4346CD2E}" type="pres">
      <dgm:prSet presAssocID="{F1BAC2CF-70AE-6649-81EC-78C242344EAE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9089A-B70A-8944-B64F-298F0ACDED15}" type="pres">
      <dgm:prSet presAssocID="{4EC6664D-9ADD-5E40-B427-FFDEE6E23CAA}" presName="spacing" presStyleCnt="0"/>
      <dgm:spPr/>
    </dgm:pt>
    <dgm:pt modelId="{27B2BF6B-020B-0B4B-A7E5-8A6778FF04D0}" type="pres">
      <dgm:prSet presAssocID="{4675A22A-72A7-0849-8EC2-903CD6BE4266}" presName="composite" presStyleCnt="0"/>
      <dgm:spPr/>
    </dgm:pt>
    <dgm:pt modelId="{C37F5EDA-6642-894B-9B73-0C63B5E26627}" type="pres">
      <dgm:prSet presAssocID="{4675A22A-72A7-0849-8EC2-903CD6BE4266}" presName="imgShp" presStyleLbl="fgImgPlace1" presStyleIdx="4" presStyleCnt="8"/>
      <dgm:spPr/>
    </dgm:pt>
    <dgm:pt modelId="{7F4581D2-F370-2947-A14D-F2E8C38C7056}" type="pres">
      <dgm:prSet presAssocID="{4675A22A-72A7-0849-8EC2-903CD6BE4266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A2F4A-A1AE-DA43-8040-32D438AAE497}" type="pres">
      <dgm:prSet presAssocID="{F2BD1CE7-2255-024E-A003-64B0E3B62EBB}" presName="spacing" presStyleCnt="0"/>
      <dgm:spPr/>
    </dgm:pt>
    <dgm:pt modelId="{D9F82958-5220-6641-8CE6-17DC370B0274}" type="pres">
      <dgm:prSet presAssocID="{C6EEC12A-5DB0-2645-96EC-B3114220F393}" presName="composite" presStyleCnt="0"/>
      <dgm:spPr/>
    </dgm:pt>
    <dgm:pt modelId="{5DE7AA65-F46C-544F-AB6D-0834BAA35E29}" type="pres">
      <dgm:prSet presAssocID="{C6EEC12A-5DB0-2645-96EC-B3114220F393}" presName="imgShp" presStyleLbl="fgImgPlace1" presStyleIdx="5" presStyleCnt="8"/>
      <dgm:spPr/>
    </dgm:pt>
    <dgm:pt modelId="{322859F9-844F-A24A-B751-7E33B1B3DCA3}" type="pres">
      <dgm:prSet presAssocID="{C6EEC12A-5DB0-2645-96EC-B3114220F393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CBEA2-BA2B-F940-BF95-CB3B6222A91F}" type="pres">
      <dgm:prSet presAssocID="{B2FA0D4E-CA56-774B-B8B1-2EEB639C2ADA}" presName="spacing" presStyleCnt="0"/>
      <dgm:spPr/>
    </dgm:pt>
    <dgm:pt modelId="{6B780777-2118-6C41-B712-6ED714FAD666}" type="pres">
      <dgm:prSet presAssocID="{888BC2DC-3D30-B549-8D6E-DE0DB0DC1770}" presName="composite" presStyleCnt="0"/>
      <dgm:spPr/>
    </dgm:pt>
    <dgm:pt modelId="{44D8C06D-BEFE-4D42-9278-6A605D7975DF}" type="pres">
      <dgm:prSet presAssocID="{888BC2DC-3D30-B549-8D6E-DE0DB0DC1770}" presName="imgShp" presStyleLbl="fgImgPlace1" presStyleIdx="6" presStyleCnt="8"/>
      <dgm:spPr/>
    </dgm:pt>
    <dgm:pt modelId="{B116BDA3-B2B2-B442-94A0-B12469286FDD}" type="pres">
      <dgm:prSet presAssocID="{888BC2DC-3D30-B549-8D6E-DE0DB0DC1770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686A2-85B7-9443-A8F9-9171ED7ED22C}" type="pres">
      <dgm:prSet presAssocID="{59690717-21F4-B446-B990-F6DDC91F3550}" presName="spacing" presStyleCnt="0"/>
      <dgm:spPr/>
    </dgm:pt>
    <dgm:pt modelId="{0F6DA473-C698-8B4C-B311-A1424B249B5A}" type="pres">
      <dgm:prSet presAssocID="{7ECF1CE5-AF5C-B240-9A42-8E87B10F0419}" presName="composite" presStyleCnt="0"/>
      <dgm:spPr/>
    </dgm:pt>
    <dgm:pt modelId="{0AF7949E-ABA2-9642-B32A-256CC00D3EC4}" type="pres">
      <dgm:prSet presAssocID="{7ECF1CE5-AF5C-B240-9A42-8E87B10F0419}" presName="imgShp" presStyleLbl="fgImgPlace1" presStyleIdx="7" presStyleCnt="8"/>
      <dgm:spPr/>
    </dgm:pt>
    <dgm:pt modelId="{B477FC54-1199-F048-AD1B-86ECCECF4A41}" type="pres">
      <dgm:prSet presAssocID="{7ECF1CE5-AF5C-B240-9A42-8E87B10F0419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A2DF2F-2482-3B49-BC89-5CEE6BB99EF8}" type="presOf" srcId="{C6EEC12A-5DB0-2645-96EC-B3114220F393}" destId="{322859F9-844F-A24A-B751-7E33B1B3DCA3}" srcOrd="0" destOrd="0" presId="urn:microsoft.com/office/officeart/2005/8/layout/vList3"/>
    <dgm:cxn modelId="{D335599F-83D3-0945-ADD7-60D0B2853B21}" srcId="{82D61828-9908-EF40-BDB4-973ED6E3C77B}" destId="{7ECF1CE5-AF5C-B240-9A42-8E87B10F0419}" srcOrd="7" destOrd="0" parTransId="{19A40133-30B3-CE4C-B280-DDF46574C11E}" sibTransId="{21C405C5-F335-2B4A-A361-12B67E0C084A}"/>
    <dgm:cxn modelId="{96004963-D432-C44C-A502-A3936C23E5ED}" type="presOf" srcId="{7ECF1CE5-AF5C-B240-9A42-8E87B10F0419}" destId="{B477FC54-1199-F048-AD1B-86ECCECF4A41}" srcOrd="0" destOrd="0" presId="urn:microsoft.com/office/officeart/2005/8/layout/vList3"/>
    <dgm:cxn modelId="{CA001957-21D5-D540-9CCA-E6A58A606039}" type="presOf" srcId="{FB671557-ED57-714A-8AA9-35A0499A4949}" destId="{AD0D3E22-122B-2942-B41B-AA1BFEAEB8BC}" srcOrd="0" destOrd="0" presId="urn:microsoft.com/office/officeart/2005/8/layout/vList3"/>
    <dgm:cxn modelId="{C685E1CE-8249-5C49-935B-0268EB110869}" srcId="{82D61828-9908-EF40-BDB4-973ED6E3C77B}" destId="{888BC2DC-3D30-B549-8D6E-DE0DB0DC1770}" srcOrd="6" destOrd="0" parTransId="{E428A6E8-1C54-6141-B499-3344511E9B47}" sibTransId="{59690717-21F4-B446-B990-F6DDC91F3550}"/>
    <dgm:cxn modelId="{1D6DFCE3-0AC2-1F49-8A4F-CF07A032EF9C}" srcId="{82D61828-9908-EF40-BDB4-973ED6E3C77B}" destId="{4675A22A-72A7-0849-8EC2-903CD6BE4266}" srcOrd="4" destOrd="0" parTransId="{AAAD390E-3BC8-5E42-A2E6-B4D90EFAB167}" sibTransId="{F2BD1CE7-2255-024E-A003-64B0E3B62EBB}"/>
    <dgm:cxn modelId="{C82CFBC8-5CB1-DF41-ABE0-EBF4A65CA9DF}" type="presOf" srcId="{82D61828-9908-EF40-BDB4-973ED6E3C77B}" destId="{605CB712-ED2D-B343-8792-89B0793C4261}" srcOrd="0" destOrd="0" presId="urn:microsoft.com/office/officeart/2005/8/layout/vList3"/>
    <dgm:cxn modelId="{08A43858-9734-774D-A0CA-CA4A562B1D86}" type="presOf" srcId="{D3AE72E7-4EA0-8544-B034-00D191D3E010}" destId="{4B0E84C0-300D-9B4A-8EAF-1CE3956CD80C}" srcOrd="0" destOrd="0" presId="urn:microsoft.com/office/officeart/2005/8/layout/vList3"/>
    <dgm:cxn modelId="{DFF0A4F4-9E9A-FC44-8FF3-C716591944A7}" srcId="{82D61828-9908-EF40-BDB4-973ED6E3C77B}" destId="{BC4314DE-C28E-694F-B738-217CBF6F581E}" srcOrd="1" destOrd="0" parTransId="{B37CA7BE-F909-4342-80FB-80BFB0EFBD86}" sibTransId="{395935A9-64FA-7142-A452-A251FDD37BE5}"/>
    <dgm:cxn modelId="{95B6CCBE-2D3F-5C45-A2B9-2A0859CB8D05}" srcId="{82D61828-9908-EF40-BDB4-973ED6E3C77B}" destId="{F1BAC2CF-70AE-6649-81EC-78C242344EAE}" srcOrd="3" destOrd="0" parTransId="{AE3A4A00-0385-7944-8B94-683EA57E901B}" sibTransId="{4EC6664D-9ADD-5E40-B427-FFDEE6E23CAA}"/>
    <dgm:cxn modelId="{FD3C1432-2C27-814B-803C-62E28FA7D4A6}" srcId="{82D61828-9908-EF40-BDB4-973ED6E3C77B}" destId="{FB671557-ED57-714A-8AA9-35A0499A4949}" srcOrd="0" destOrd="0" parTransId="{3B21F116-7CB2-6B4A-8833-0D9ED9A8179B}" sibTransId="{28EBED0C-29EA-3E48-AFA7-A93F649DB8C0}"/>
    <dgm:cxn modelId="{410096B0-CBE4-4749-B5FA-BCE32396CAF0}" type="presOf" srcId="{888BC2DC-3D30-B549-8D6E-DE0DB0DC1770}" destId="{B116BDA3-B2B2-B442-94A0-B12469286FDD}" srcOrd="0" destOrd="0" presId="urn:microsoft.com/office/officeart/2005/8/layout/vList3"/>
    <dgm:cxn modelId="{E521B469-7B6F-7248-9382-703F82362E4E}" type="presOf" srcId="{4675A22A-72A7-0849-8EC2-903CD6BE4266}" destId="{7F4581D2-F370-2947-A14D-F2E8C38C7056}" srcOrd="0" destOrd="0" presId="urn:microsoft.com/office/officeart/2005/8/layout/vList3"/>
    <dgm:cxn modelId="{2E813CA5-2E5F-1A41-B189-296B163DBB88}" type="presOf" srcId="{BC4314DE-C28E-694F-B738-217CBF6F581E}" destId="{0505B61D-2C8F-7742-A39D-F29D03A79312}" srcOrd="0" destOrd="0" presId="urn:microsoft.com/office/officeart/2005/8/layout/vList3"/>
    <dgm:cxn modelId="{22B6F91F-9B59-F942-8DC5-A61069B96D22}" type="presOf" srcId="{F1BAC2CF-70AE-6649-81EC-78C242344EAE}" destId="{DF04A0BA-147C-0143-9E09-ECFC4346CD2E}" srcOrd="0" destOrd="0" presId="urn:microsoft.com/office/officeart/2005/8/layout/vList3"/>
    <dgm:cxn modelId="{F72F2C6A-748C-D040-833E-4E188E795367}" srcId="{82D61828-9908-EF40-BDB4-973ED6E3C77B}" destId="{D3AE72E7-4EA0-8544-B034-00D191D3E010}" srcOrd="2" destOrd="0" parTransId="{33183D7E-B1B0-504A-923F-A28E2ED786FA}" sibTransId="{03A7EEF8-4945-CE40-984C-3CDD1EE3488F}"/>
    <dgm:cxn modelId="{A698FC0F-539A-B042-9199-BD005393BB5C}" srcId="{82D61828-9908-EF40-BDB4-973ED6E3C77B}" destId="{C6EEC12A-5DB0-2645-96EC-B3114220F393}" srcOrd="5" destOrd="0" parTransId="{5C8C3242-BE29-5544-AEE7-2B884CE01363}" sibTransId="{B2FA0D4E-CA56-774B-B8B1-2EEB639C2ADA}"/>
    <dgm:cxn modelId="{BDDB55A5-7153-8848-BFD1-1D68AE2A7AC1}" type="presParOf" srcId="{605CB712-ED2D-B343-8792-89B0793C4261}" destId="{237F325B-4881-CC44-82C4-65C730DB5A64}" srcOrd="0" destOrd="0" presId="urn:microsoft.com/office/officeart/2005/8/layout/vList3"/>
    <dgm:cxn modelId="{F0C86893-916D-174E-8AA2-C8ADC8026E95}" type="presParOf" srcId="{237F325B-4881-CC44-82C4-65C730DB5A64}" destId="{2E42F397-0B3F-FB40-BA6C-03B477B7743C}" srcOrd="0" destOrd="0" presId="urn:microsoft.com/office/officeart/2005/8/layout/vList3"/>
    <dgm:cxn modelId="{F17847EF-B100-CC49-A312-5E0BE3A99874}" type="presParOf" srcId="{237F325B-4881-CC44-82C4-65C730DB5A64}" destId="{AD0D3E22-122B-2942-B41B-AA1BFEAEB8BC}" srcOrd="1" destOrd="0" presId="urn:microsoft.com/office/officeart/2005/8/layout/vList3"/>
    <dgm:cxn modelId="{9E1D4350-0B33-384C-9E02-880E97706CDF}" type="presParOf" srcId="{605CB712-ED2D-B343-8792-89B0793C4261}" destId="{4B853372-EBA5-C947-9786-69A82969E3D5}" srcOrd="1" destOrd="0" presId="urn:microsoft.com/office/officeart/2005/8/layout/vList3"/>
    <dgm:cxn modelId="{B89657EB-89EB-314A-B384-3EAD75E38F6B}" type="presParOf" srcId="{605CB712-ED2D-B343-8792-89B0793C4261}" destId="{1B3B3B2C-FAFA-B34E-B01E-DE267E91836F}" srcOrd="2" destOrd="0" presId="urn:microsoft.com/office/officeart/2005/8/layout/vList3"/>
    <dgm:cxn modelId="{069182D1-8BFF-B240-BFA3-A84DC954BFBA}" type="presParOf" srcId="{1B3B3B2C-FAFA-B34E-B01E-DE267E91836F}" destId="{CCB4CC19-8885-B04E-A281-C63722FBC83F}" srcOrd="0" destOrd="0" presId="urn:microsoft.com/office/officeart/2005/8/layout/vList3"/>
    <dgm:cxn modelId="{F2F32DC7-50A9-2444-B027-2E4A4F8EDEBD}" type="presParOf" srcId="{1B3B3B2C-FAFA-B34E-B01E-DE267E91836F}" destId="{0505B61D-2C8F-7742-A39D-F29D03A79312}" srcOrd="1" destOrd="0" presId="urn:microsoft.com/office/officeart/2005/8/layout/vList3"/>
    <dgm:cxn modelId="{ADCBCDAF-9D4F-D34A-9705-A2C97874C548}" type="presParOf" srcId="{605CB712-ED2D-B343-8792-89B0793C4261}" destId="{A340EE69-3B76-C34A-8DAF-02F9573FB382}" srcOrd="3" destOrd="0" presId="urn:microsoft.com/office/officeart/2005/8/layout/vList3"/>
    <dgm:cxn modelId="{0DB25F06-9C47-794C-8D84-53C04A969D73}" type="presParOf" srcId="{605CB712-ED2D-B343-8792-89B0793C4261}" destId="{64D49584-0DA0-374D-826A-3A5E84B2191A}" srcOrd="4" destOrd="0" presId="urn:microsoft.com/office/officeart/2005/8/layout/vList3"/>
    <dgm:cxn modelId="{EA59CB60-6AB2-164E-BAF2-9BC9C4CE6019}" type="presParOf" srcId="{64D49584-0DA0-374D-826A-3A5E84B2191A}" destId="{FD27870A-1AC6-4748-B1C6-CFE4D2A218FA}" srcOrd="0" destOrd="0" presId="urn:microsoft.com/office/officeart/2005/8/layout/vList3"/>
    <dgm:cxn modelId="{AA2C6B18-F1CC-F445-9773-8784E4B861CC}" type="presParOf" srcId="{64D49584-0DA0-374D-826A-3A5E84B2191A}" destId="{4B0E84C0-300D-9B4A-8EAF-1CE3956CD80C}" srcOrd="1" destOrd="0" presId="urn:microsoft.com/office/officeart/2005/8/layout/vList3"/>
    <dgm:cxn modelId="{EB43ADCF-9081-0A41-8096-A3F1822250A3}" type="presParOf" srcId="{605CB712-ED2D-B343-8792-89B0793C4261}" destId="{235BC0B2-BD1A-8A40-87B5-959A0A6314B5}" srcOrd="5" destOrd="0" presId="urn:microsoft.com/office/officeart/2005/8/layout/vList3"/>
    <dgm:cxn modelId="{949C77A1-B9A7-0E45-B850-9E4975397D4F}" type="presParOf" srcId="{605CB712-ED2D-B343-8792-89B0793C4261}" destId="{85125921-743C-3E4B-AB37-29BB57F0A617}" srcOrd="6" destOrd="0" presId="urn:microsoft.com/office/officeart/2005/8/layout/vList3"/>
    <dgm:cxn modelId="{2153FBA4-794B-EA4F-B4CA-AA4B39F409DF}" type="presParOf" srcId="{85125921-743C-3E4B-AB37-29BB57F0A617}" destId="{01F42649-8334-A54D-874C-CE9AEAEC3ADF}" srcOrd="0" destOrd="0" presId="urn:microsoft.com/office/officeart/2005/8/layout/vList3"/>
    <dgm:cxn modelId="{FC59334D-A2D9-1D4F-A4A4-7AC3CBB90A3A}" type="presParOf" srcId="{85125921-743C-3E4B-AB37-29BB57F0A617}" destId="{DF04A0BA-147C-0143-9E09-ECFC4346CD2E}" srcOrd="1" destOrd="0" presId="urn:microsoft.com/office/officeart/2005/8/layout/vList3"/>
    <dgm:cxn modelId="{B07C13F5-F77E-5F45-BD4B-3FAA30F79BC0}" type="presParOf" srcId="{605CB712-ED2D-B343-8792-89B0793C4261}" destId="{34D9089A-B70A-8944-B64F-298F0ACDED15}" srcOrd="7" destOrd="0" presId="urn:microsoft.com/office/officeart/2005/8/layout/vList3"/>
    <dgm:cxn modelId="{B6BAC2E1-9A4C-804F-A070-70643690CC4B}" type="presParOf" srcId="{605CB712-ED2D-B343-8792-89B0793C4261}" destId="{27B2BF6B-020B-0B4B-A7E5-8A6778FF04D0}" srcOrd="8" destOrd="0" presId="urn:microsoft.com/office/officeart/2005/8/layout/vList3"/>
    <dgm:cxn modelId="{286CCAB4-48AA-4046-9791-D24FCFDB9885}" type="presParOf" srcId="{27B2BF6B-020B-0B4B-A7E5-8A6778FF04D0}" destId="{C37F5EDA-6642-894B-9B73-0C63B5E26627}" srcOrd="0" destOrd="0" presId="urn:microsoft.com/office/officeart/2005/8/layout/vList3"/>
    <dgm:cxn modelId="{186E3B31-A3BA-DC4E-AD2E-9E66A957EB7D}" type="presParOf" srcId="{27B2BF6B-020B-0B4B-A7E5-8A6778FF04D0}" destId="{7F4581D2-F370-2947-A14D-F2E8C38C7056}" srcOrd="1" destOrd="0" presId="urn:microsoft.com/office/officeart/2005/8/layout/vList3"/>
    <dgm:cxn modelId="{B0D5B639-5F44-C249-8301-32EFA235BC1A}" type="presParOf" srcId="{605CB712-ED2D-B343-8792-89B0793C4261}" destId="{E18A2F4A-A1AE-DA43-8040-32D438AAE497}" srcOrd="9" destOrd="0" presId="urn:microsoft.com/office/officeart/2005/8/layout/vList3"/>
    <dgm:cxn modelId="{43659926-D39B-8140-AD9E-BBDDF8DFA4B8}" type="presParOf" srcId="{605CB712-ED2D-B343-8792-89B0793C4261}" destId="{D9F82958-5220-6641-8CE6-17DC370B0274}" srcOrd="10" destOrd="0" presId="urn:microsoft.com/office/officeart/2005/8/layout/vList3"/>
    <dgm:cxn modelId="{ACDE9014-9C94-1244-9295-B779F664B2EA}" type="presParOf" srcId="{D9F82958-5220-6641-8CE6-17DC370B0274}" destId="{5DE7AA65-F46C-544F-AB6D-0834BAA35E29}" srcOrd="0" destOrd="0" presId="urn:microsoft.com/office/officeart/2005/8/layout/vList3"/>
    <dgm:cxn modelId="{7DD379CB-133E-9B4D-B506-7F88546E02D8}" type="presParOf" srcId="{D9F82958-5220-6641-8CE6-17DC370B0274}" destId="{322859F9-844F-A24A-B751-7E33B1B3DCA3}" srcOrd="1" destOrd="0" presId="urn:microsoft.com/office/officeart/2005/8/layout/vList3"/>
    <dgm:cxn modelId="{8309AE97-B16B-344D-8CFB-C705D3BE965E}" type="presParOf" srcId="{605CB712-ED2D-B343-8792-89B0793C4261}" destId="{A51CBEA2-BA2B-F940-BF95-CB3B6222A91F}" srcOrd="11" destOrd="0" presId="urn:microsoft.com/office/officeart/2005/8/layout/vList3"/>
    <dgm:cxn modelId="{ACE0F856-F75D-734A-B611-F009AFC24D95}" type="presParOf" srcId="{605CB712-ED2D-B343-8792-89B0793C4261}" destId="{6B780777-2118-6C41-B712-6ED714FAD666}" srcOrd="12" destOrd="0" presId="urn:microsoft.com/office/officeart/2005/8/layout/vList3"/>
    <dgm:cxn modelId="{5C81A076-064E-B947-8958-8BB66136DE46}" type="presParOf" srcId="{6B780777-2118-6C41-B712-6ED714FAD666}" destId="{44D8C06D-BEFE-4D42-9278-6A605D7975DF}" srcOrd="0" destOrd="0" presId="urn:microsoft.com/office/officeart/2005/8/layout/vList3"/>
    <dgm:cxn modelId="{1CD071B6-D8F2-DB47-A01F-3E43BD41A56C}" type="presParOf" srcId="{6B780777-2118-6C41-B712-6ED714FAD666}" destId="{B116BDA3-B2B2-B442-94A0-B12469286FDD}" srcOrd="1" destOrd="0" presId="urn:microsoft.com/office/officeart/2005/8/layout/vList3"/>
    <dgm:cxn modelId="{B0C2661D-E2DF-6545-951A-0F223919EE36}" type="presParOf" srcId="{605CB712-ED2D-B343-8792-89B0793C4261}" destId="{E85686A2-85B7-9443-A8F9-9171ED7ED22C}" srcOrd="13" destOrd="0" presId="urn:microsoft.com/office/officeart/2005/8/layout/vList3"/>
    <dgm:cxn modelId="{5E973BD0-E202-FF45-B124-D9F917565FB7}" type="presParOf" srcId="{605CB712-ED2D-B343-8792-89B0793C4261}" destId="{0F6DA473-C698-8B4C-B311-A1424B249B5A}" srcOrd="14" destOrd="0" presId="urn:microsoft.com/office/officeart/2005/8/layout/vList3"/>
    <dgm:cxn modelId="{6852D4E7-B4E8-C740-8981-D9B1938A9D61}" type="presParOf" srcId="{0F6DA473-C698-8B4C-B311-A1424B249B5A}" destId="{0AF7949E-ABA2-9642-B32A-256CC00D3EC4}" srcOrd="0" destOrd="0" presId="urn:microsoft.com/office/officeart/2005/8/layout/vList3"/>
    <dgm:cxn modelId="{4E831139-8DC4-1647-A66A-2EB18BD2CD17}" type="presParOf" srcId="{0F6DA473-C698-8B4C-B311-A1424B249B5A}" destId="{B477FC54-1199-F048-AD1B-86ECCECF4A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D61828-9908-EF40-BDB4-973ED6E3C77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FB671557-ED57-714A-8AA9-35A0499A4949}">
      <dgm:prSet phldrT="[Text]"/>
      <dgm:spPr/>
      <dgm:t>
        <a:bodyPr/>
        <a:lstStyle/>
        <a:p>
          <a:r>
            <a:rPr lang="en-US" dirty="0" smtClean="0"/>
            <a:t>The purposed system</a:t>
          </a:r>
          <a:endParaRPr lang="en-US" dirty="0"/>
        </a:p>
      </dgm:t>
    </dgm:pt>
    <dgm:pt modelId="{3B21F116-7CB2-6B4A-8833-0D9ED9A8179B}" type="parTrans" cxnId="{FD3C1432-2C27-814B-803C-62E28FA7D4A6}">
      <dgm:prSet/>
      <dgm:spPr/>
      <dgm:t>
        <a:bodyPr/>
        <a:lstStyle/>
        <a:p>
          <a:endParaRPr lang="en-US"/>
        </a:p>
      </dgm:t>
    </dgm:pt>
    <dgm:pt modelId="{28EBED0C-29EA-3E48-AFA7-A93F649DB8C0}" type="sibTrans" cxnId="{FD3C1432-2C27-814B-803C-62E28FA7D4A6}">
      <dgm:prSet/>
      <dgm:spPr/>
      <dgm:t>
        <a:bodyPr/>
        <a:lstStyle/>
        <a:p>
          <a:endParaRPr lang="en-US"/>
        </a:p>
      </dgm:t>
    </dgm:pt>
    <dgm:pt modelId="{60CE606B-F957-854A-959A-7CFAE629B571}">
      <dgm:prSet/>
      <dgm:spPr/>
      <dgm:t>
        <a:bodyPr/>
        <a:lstStyle/>
        <a:p>
          <a:r>
            <a:rPr lang="en-US" dirty="0" smtClean="0"/>
            <a:t>Development Environment</a:t>
          </a:r>
          <a:endParaRPr lang="en-US" dirty="0"/>
        </a:p>
      </dgm:t>
    </dgm:pt>
    <dgm:pt modelId="{AAD4805E-9415-3441-8746-88715D51A273}" type="parTrans" cxnId="{F709B3A0-21EE-E44E-A4FC-BFCF1CA8375E}">
      <dgm:prSet/>
      <dgm:spPr/>
      <dgm:t>
        <a:bodyPr/>
        <a:lstStyle/>
        <a:p>
          <a:endParaRPr lang="en-US"/>
        </a:p>
      </dgm:t>
    </dgm:pt>
    <dgm:pt modelId="{0A13456D-5AD8-7547-9F3D-31CB9FFC127B}" type="sibTrans" cxnId="{F709B3A0-21EE-E44E-A4FC-BFCF1CA8375E}">
      <dgm:prSet/>
      <dgm:spPr/>
      <dgm:t>
        <a:bodyPr/>
        <a:lstStyle/>
        <a:p>
          <a:endParaRPr lang="en-US"/>
        </a:p>
      </dgm:t>
    </dgm:pt>
    <dgm:pt modelId="{6D1F8932-1C82-0C4F-963E-4476C4718970}">
      <dgm:prSet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87903433-CA1D-8348-AE84-6B50A176BC06}" type="parTrans" cxnId="{01658064-510E-EA4C-8398-99B809D35AD3}">
      <dgm:prSet/>
      <dgm:spPr/>
      <dgm:t>
        <a:bodyPr/>
        <a:lstStyle/>
        <a:p>
          <a:endParaRPr lang="en-US"/>
        </a:p>
      </dgm:t>
    </dgm:pt>
    <dgm:pt modelId="{125864AB-4F99-3747-A09C-B9A36C0D3057}" type="sibTrans" cxnId="{01658064-510E-EA4C-8398-99B809D35AD3}">
      <dgm:prSet/>
      <dgm:spPr/>
      <dgm:t>
        <a:bodyPr/>
        <a:lstStyle/>
        <a:p>
          <a:endParaRPr lang="en-US"/>
        </a:p>
      </dgm:t>
    </dgm:pt>
    <dgm:pt modelId="{60CE7F19-4E93-7C46-8FAF-4984DDEC952E}">
      <dgm:prSet/>
      <dgm:spPr/>
      <dgm:t>
        <a:bodyPr/>
        <a:lstStyle/>
        <a:p>
          <a:r>
            <a:rPr lang="en-US" dirty="0" smtClean="0"/>
            <a:t>Project Organization</a:t>
          </a:r>
          <a:endParaRPr lang="en-US" dirty="0"/>
        </a:p>
      </dgm:t>
    </dgm:pt>
    <dgm:pt modelId="{4A0F3F0C-8194-D642-B451-B60DA97C7682}" type="parTrans" cxnId="{8603CC22-80BC-2D4C-98AB-C8A02697E3E2}">
      <dgm:prSet/>
      <dgm:spPr/>
      <dgm:t>
        <a:bodyPr/>
        <a:lstStyle/>
        <a:p>
          <a:endParaRPr lang="en-US"/>
        </a:p>
      </dgm:t>
    </dgm:pt>
    <dgm:pt modelId="{1A196431-3F80-0A4A-B5C0-36F175D98800}" type="sibTrans" cxnId="{8603CC22-80BC-2D4C-98AB-C8A02697E3E2}">
      <dgm:prSet/>
      <dgm:spPr/>
      <dgm:t>
        <a:bodyPr/>
        <a:lstStyle/>
        <a:p>
          <a:endParaRPr lang="en-US"/>
        </a:p>
      </dgm:t>
    </dgm:pt>
    <dgm:pt modelId="{AC5A8981-0A6F-EE46-A322-1A83DEE2FCC2}">
      <dgm:prSet/>
      <dgm:spPr/>
      <dgm:t>
        <a:bodyPr/>
        <a:lstStyle/>
        <a:p>
          <a:r>
            <a:rPr lang="en-US" dirty="0" smtClean="0"/>
            <a:t>Project Plan</a:t>
          </a:r>
          <a:endParaRPr lang="en-US" dirty="0"/>
        </a:p>
      </dgm:t>
    </dgm:pt>
    <dgm:pt modelId="{6A9421EA-1BDF-6F40-8315-41925C4E166B}" type="parTrans" cxnId="{A801F652-FA8C-9D4D-9836-033FDE4AAEF5}">
      <dgm:prSet/>
      <dgm:spPr/>
      <dgm:t>
        <a:bodyPr/>
        <a:lstStyle/>
        <a:p>
          <a:endParaRPr lang="en-US"/>
        </a:p>
      </dgm:t>
    </dgm:pt>
    <dgm:pt modelId="{05FFE2AC-B640-3241-A449-039656B6D7BE}" type="sibTrans" cxnId="{A801F652-FA8C-9D4D-9836-033FDE4AAEF5}">
      <dgm:prSet/>
      <dgm:spPr/>
      <dgm:t>
        <a:bodyPr/>
        <a:lstStyle/>
        <a:p>
          <a:endParaRPr lang="en-US"/>
        </a:p>
      </dgm:t>
    </dgm:pt>
    <dgm:pt modelId="{605CB712-ED2D-B343-8792-89B0793C4261}" type="pres">
      <dgm:prSet presAssocID="{82D61828-9908-EF40-BDB4-973ED6E3C77B}" presName="linearFlow" presStyleCnt="0">
        <dgm:presLayoutVars>
          <dgm:dir/>
          <dgm:resizeHandles val="exact"/>
        </dgm:presLayoutVars>
      </dgm:prSet>
      <dgm:spPr/>
    </dgm:pt>
    <dgm:pt modelId="{237F325B-4881-CC44-82C4-65C730DB5A64}" type="pres">
      <dgm:prSet presAssocID="{FB671557-ED57-714A-8AA9-35A0499A4949}" presName="composite" presStyleCnt="0"/>
      <dgm:spPr/>
    </dgm:pt>
    <dgm:pt modelId="{2E42F397-0B3F-FB40-BA6C-03B477B7743C}" type="pres">
      <dgm:prSet presAssocID="{FB671557-ED57-714A-8AA9-35A0499A4949}" presName="imgShp" presStyleLbl="fgImgPlace1" presStyleIdx="0" presStyleCnt="5"/>
      <dgm:spPr/>
    </dgm:pt>
    <dgm:pt modelId="{AD0D3E22-122B-2942-B41B-AA1BFEAEB8BC}" type="pres">
      <dgm:prSet presAssocID="{FB671557-ED57-714A-8AA9-35A0499A494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53372-EBA5-C947-9786-69A82969E3D5}" type="pres">
      <dgm:prSet presAssocID="{28EBED0C-29EA-3E48-AFA7-A93F649DB8C0}" presName="spacing" presStyleCnt="0"/>
      <dgm:spPr/>
    </dgm:pt>
    <dgm:pt modelId="{EEC725FB-2332-7044-A9A7-FFECA2F55B87}" type="pres">
      <dgm:prSet presAssocID="{60CE606B-F957-854A-959A-7CFAE629B571}" presName="composite" presStyleCnt="0"/>
      <dgm:spPr/>
    </dgm:pt>
    <dgm:pt modelId="{CF11DBCC-87E3-BD4C-A969-422B4284DC9B}" type="pres">
      <dgm:prSet presAssocID="{60CE606B-F957-854A-959A-7CFAE629B571}" presName="imgShp" presStyleLbl="fgImgPlace1" presStyleIdx="1" presStyleCnt="5"/>
      <dgm:spPr/>
    </dgm:pt>
    <dgm:pt modelId="{B333C496-5EC8-1549-8E35-2855C92651BC}" type="pres">
      <dgm:prSet presAssocID="{60CE606B-F957-854A-959A-7CFAE629B57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70D95-4207-0641-AEA0-C32AA8F9150D}" type="pres">
      <dgm:prSet presAssocID="{0A13456D-5AD8-7547-9F3D-31CB9FFC127B}" presName="spacing" presStyleCnt="0"/>
      <dgm:spPr/>
    </dgm:pt>
    <dgm:pt modelId="{67C1D5C5-1F31-344D-857B-1B7B978148F4}" type="pres">
      <dgm:prSet presAssocID="{6D1F8932-1C82-0C4F-963E-4476C4718970}" presName="composite" presStyleCnt="0"/>
      <dgm:spPr/>
    </dgm:pt>
    <dgm:pt modelId="{D45BE10D-71B4-644E-82C5-64D7CAB15126}" type="pres">
      <dgm:prSet presAssocID="{6D1F8932-1C82-0C4F-963E-4476C4718970}" presName="imgShp" presStyleLbl="fgImgPlace1" presStyleIdx="2" presStyleCnt="5"/>
      <dgm:spPr/>
    </dgm:pt>
    <dgm:pt modelId="{B289B494-77EE-0C4A-BD0A-FA76A90C28C5}" type="pres">
      <dgm:prSet presAssocID="{6D1F8932-1C82-0C4F-963E-4476C4718970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1A15E-559A-1947-9425-311C3D769C66}" type="pres">
      <dgm:prSet presAssocID="{125864AB-4F99-3747-A09C-B9A36C0D3057}" presName="spacing" presStyleCnt="0"/>
      <dgm:spPr/>
    </dgm:pt>
    <dgm:pt modelId="{30770C65-E8EA-3543-A19D-5C2A400C7CCC}" type="pres">
      <dgm:prSet presAssocID="{60CE7F19-4E93-7C46-8FAF-4984DDEC952E}" presName="composite" presStyleCnt="0"/>
      <dgm:spPr/>
    </dgm:pt>
    <dgm:pt modelId="{0F69EC6E-D0AD-C04A-A251-FDE4B9E60870}" type="pres">
      <dgm:prSet presAssocID="{60CE7F19-4E93-7C46-8FAF-4984DDEC952E}" presName="imgShp" presStyleLbl="fgImgPlace1" presStyleIdx="3" presStyleCnt="5"/>
      <dgm:spPr/>
    </dgm:pt>
    <dgm:pt modelId="{BF191D98-FBD7-C042-9989-4434287EE5F3}" type="pres">
      <dgm:prSet presAssocID="{60CE7F19-4E93-7C46-8FAF-4984DDEC952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73C8C-109D-C341-B7A9-7459A4A9D49A}" type="pres">
      <dgm:prSet presAssocID="{1A196431-3F80-0A4A-B5C0-36F175D98800}" presName="spacing" presStyleCnt="0"/>
      <dgm:spPr/>
    </dgm:pt>
    <dgm:pt modelId="{48751AB6-8B20-7F45-BC83-C3C5BA2ABF7A}" type="pres">
      <dgm:prSet presAssocID="{AC5A8981-0A6F-EE46-A322-1A83DEE2FCC2}" presName="composite" presStyleCnt="0"/>
      <dgm:spPr/>
    </dgm:pt>
    <dgm:pt modelId="{A3BF6902-EBB7-5D4E-9548-3CCC24D59487}" type="pres">
      <dgm:prSet presAssocID="{AC5A8981-0A6F-EE46-A322-1A83DEE2FCC2}" presName="imgShp" presStyleLbl="fgImgPlace1" presStyleIdx="4" presStyleCnt="5"/>
      <dgm:spPr/>
    </dgm:pt>
    <dgm:pt modelId="{3A5CC444-BF5A-6F4A-927F-3A78983BA97D}" type="pres">
      <dgm:prSet presAssocID="{AC5A8981-0A6F-EE46-A322-1A83DEE2FCC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27464-E8F5-D149-A3D6-94D28CE15E43}" type="presOf" srcId="{6D1F8932-1C82-0C4F-963E-4476C4718970}" destId="{B289B494-77EE-0C4A-BD0A-FA76A90C28C5}" srcOrd="0" destOrd="0" presId="urn:microsoft.com/office/officeart/2005/8/layout/vList3"/>
    <dgm:cxn modelId="{2EEB6843-08BF-5040-BAC2-DD083974226E}" type="presOf" srcId="{FB671557-ED57-714A-8AA9-35A0499A4949}" destId="{AD0D3E22-122B-2942-B41B-AA1BFEAEB8BC}" srcOrd="0" destOrd="0" presId="urn:microsoft.com/office/officeart/2005/8/layout/vList3"/>
    <dgm:cxn modelId="{146287AB-DACB-B146-8B30-9721EF3C17BA}" type="presOf" srcId="{82D61828-9908-EF40-BDB4-973ED6E3C77B}" destId="{605CB712-ED2D-B343-8792-89B0793C4261}" srcOrd="0" destOrd="0" presId="urn:microsoft.com/office/officeart/2005/8/layout/vList3"/>
    <dgm:cxn modelId="{F709B3A0-21EE-E44E-A4FC-BFCF1CA8375E}" srcId="{82D61828-9908-EF40-BDB4-973ED6E3C77B}" destId="{60CE606B-F957-854A-959A-7CFAE629B571}" srcOrd="1" destOrd="0" parTransId="{AAD4805E-9415-3441-8746-88715D51A273}" sibTransId="{0A13456D-5AD8-7547-9F3D-31CB9FFC127B}"/>
    <dgm:cxn modelId="{A801F652-FA8C-9D4D-9836-033FDE4AAEF5}" srcId="{82D61828-9908-EF40-BDB4-973ED6E3C77B}" destId="{AC5A8981-0A6F-EE46-A322-1A83DEE2FCC2}" srcOrd="4" destOrd="0" parTransId="{6A9421EA-1BDF-6F40-8315-41925C4E166B}" sibTransId="{05FFE2AC-B640-3241-A449-039656B6D7BE}"/>
    <dgm:cxn modelId="{FF9E28D4-1916-0947-9B75-648A982563C3}" type="presOf" srcId="{AC5A8981-0A6F-EE46-A322-1A83DEE2FCC2}" destId="{3A5CC444-BF5A-6F4A-927F-3A78983BA97D}" srcOrd="0" destOrd="0" presId="urn:microsoft.com/office/officeart/2005/8/layout/vList3"/>
    <dgm:cxn modelId="{01658064-510E-EA4C-8398-99B809D35AD3}" srcId="{82D61828-9908-EF40-BDB4-973ED6E3C77B}" destId="{6D1F8932-1C82-0C4F-963E-4476C4718970}" srcOrd="2" destOrd="0" parTransId="{87903433-CA1D-8348-AE84-6B50A176BC06}" sibTransId="{125864AB-4F99-3747-A09C-B9A36C0D3057}"/>
    <dgm:cxn modelId="{8603CC22-80BC-2D4C-98AB-C8A02697E3E2}" srcId="{82D61828-9908-EF40-BDB4-973ED6E3C77B}" destId="{60CE7F19-4E93-7C46-8FAF-4984DDEC952E}" srcOrd="3" destOrd="0" parTransId="{4A0F3F0C-8194-D642-B451-B60DA97C7682}" sibTransId="{1A196431-3F80-0A4A-B5C0-36F175D98800}"/>
    <dgm:cxn modelId="{DDB99699-C0FC-B845-9EBB-B8F18107BA9E}" type="presOf" srcId="{60CE7F19-4E93-7C46-8FAF-4984DDEC952E}" destId="{BF191D98-FBD7-C042-9989-4434287EE5F3}" srcOrd="0" destOrd="0" presId="urn:microsoft.com/office/officeart/2005/8/layout/vList3"/>
    <dgm:cxn modelId="{68DE128B-62CD-D349-B274-D37F4B044F60}" type="presOf" srcId="{60CE606B-F957-854A-959A-7CFAE629B571}" destId="{B333C496-5EC8-1549-8E35-2855C92651BC}" srcOrd="0" destOrd="0" presId="urn:microsoft.com/office/officeart/2005/8/layout/vList3"/>
    <dgm:cxn modelId="{FD3C1432-2C27-814B-803C-62E28FA7D4A6}" srcId="{82D61828-9908-EF40-BDB4-973ED6E3C77B}" destId="{FB671557-ED57-714A-8AA9-35A0499A4949}" srcOrd="0" destOrd="0" parTransId="{3B21F116-7CB2-6B4A-8833-0D9ED9A8179B}" sibTransId="{28EBED0C-29EA-3E48-AFA7-A93F649DB8C0}"/>
    <dgm:cxn modelId="{AA5F92BF-897C-F841-8F47-61709E011402}" type="presParOf" srcId="{605CB712-ED2D-B343-8792-89B0793C4261}" destId="{237F325B-4881-CC44-82C4-65C730DB5A64}" srcOrd="0" destOrd="0" presId="urn:microsoft.com/office/officeart/2005/8/layout/vList3"/>
    <dgm:cxn modelId="{ADCAD23D-A067-D64A-8068-D782AA5C0D4F}" type="presParOf" srcId="{237F325B-4881-CC44-82C4-65C730DB5A64}" destId="{2E42F397-0B3F-FB40-BA6C-03B477B7743C}" srcOrd="0" destOrd="0" presId="urn:microsoft.com/office/officeart/2005/8/layout/vList3"/>
    <dgm:cxn modelId="{1F936C08-D9CD-6D45-B7F9-6277C33C9F8A}" type="presParOf" srcId="{237F325B-4881-CC44-82C4-65C730DB5A64}" destId="{AD0D3E22-122B-2942-B41B-AA1BFEAEB8BC}" srcOrd="1" destOrd="0" presId="urn:microsoft.com/office/officeart/2005/8/layout/vList3"/>
    <dgm:cxn modelId="{51DE1421-4A47-854D-B4B6-C67367A60C17}" type="presParOf" srcId="{605CB712-ED2D-B343-8792-89B0793C4261}" destId="{4B853372-EBA5-C947-9786-69A82969E3D5}" srcOrd="1" destOrd="0" presId="urn:microsoft.com/office/officeart/2005/8/layout/vList3"/>
    <dgm:cxn modelId="{B5914ABE-25E7-D047-8378-4FC12F043F1F}" type="presParOf" srcId="{605CB712-ED2D-B343-8792-89B0793C4261}" destId="{EEC725FB-2332-7044-A9A7-FFECA2F55B87}" srcOrd="2" destOrd="0" presId="urn:microsoft.com/office/officeart/2005/8/layout/vList3"/>
    <dgm:cxn modelId="{BF775D8F-4458-F043-856F-A25A25B5C15D}" type="presParOf" srcId="{EEC725FB-2332-7044-A9A7-FFECA2F55B87}" destId="{CF11DBCC-87E3-BD4C-A969-422B4284DC9B}" srcOrd="0" destOrd="0" presId="urn:microsoft.com/office/officeart/2005/8/layout/vList3"/>
    <dgm:cxn modelId="{F0BE68E3-BCE0-F147-941B-319E82F4AB76}" type="presParOf" srcId="{EEC725FB-2332-7044-A9A7-FFECA2F55B87}" destId="{B333C496-5EC8-1549-8E35-2855C92651BC}" srcOrd="1" destOrd="0" presId="urn:microsoft.com/office/officeart/2005/8/layout/vList3"/>
    <dgm:cxn modelId="{5BC3E390-9F04-5942-B302-735CC226645F}" type="presParOf" srcId="{605CB712-ED2D-B343-8792-89B0793C4261}" destId="{BC570D95-4207-0641-AEA0-C32AA8F9150D}" srcOrd="3" destOrd="0" presId="urn:microsoft.com/office/officeart/2005/8/layout/vList3"/>
    <dgm:cxn modelId="{4E93F2D7-E023-C840-9828-9E9FDB891446}" type="presParOf" srcId="{605CB712-ED2D-B343-8792-89B0793C4261}" destId="{67C1D5C5-1F31-344D-857B-1B7B978148F4}" srcOrd="4" destOrd="0" presId="urn:microsoft.com/office/officeart/2005/8/layout/vList3"/>
    <dgm:cxn modelId="{6B0D8743-11B2-6748-AFBB-AB1BD2D576E8}" type="presParOf" srcId="{67C1D5C5-1F31-344D-857B-1B7B978148F4}" destId="{D45BE10D-71B4-644E-82C5-64D7CAB15126}" srcOrd="0" destOrd="0" presId="urn:microsoft.com/office/officeart/2005/8/layout/vList3"/>
    <dgm:cxn modelId="{83D98CD0-909C-9947-B6F8-2D91E58ECCD2}" type="presParOf" srcId="{67C1D5C5-1F31-344D-857B-1B7B978148F4}" destId="{B289B494-77EE-0C4A-BD0A-FA76A90C28C5}" srcOrd="1" destOrd="0" presId="urn:microsoft.com/office/officeart/2005/8/layout/vList3"/>
    <dgm:cxn modelId="{B5950B7F-280B-1C4E-B748-FB12F2E1D8BA}" type="presParOf" srcId="{605CB712-ED2D-B343-8792-89B0793C4261}" destId="{0041A15E-559A-1947-9425-311C3D769C66}" srcOrd="5" destOrd="0" presId="urn:microsoft.com/office/officeart/2005/8/layout/vList3"/>
    <dgm:cxn modelId="{EB090C1C-AFE6-BD4F-817B-C7ECBBF4A5C9}" type="presParOf" srcId="{605CB712-ED2D-B343-8792-89B0793C4261}" destId="{30770C65-E8EA-3543-A19D-5C2A400C7CCC}" srcOrd="6" destOrd="0" presId="urn:microsoft.com/office/officeart/2005/8/layout/vList3"/>
    <dgm:cxn modelId="{CFB54BEA-29EB-0A41-975B-9E8EB68BAFFE}" type="presParOf" srcId="{30770C65-E8EA-3543-A19D-5C2A400C7CCC}" destId="{0F69EC6E-D0AD-C04A-A251-FDE4B9E60870}" srcOrd="0" destOrd="0" presId="urn:microsoft.com/office/officeart/2005/8/layout/vList3"/>
    <dgm:cxn modelId="{DA6F7EE9-905B-9843-A118-8C8B011FF61D}" type="presParOf" srcId="{30770C65-E8EA-3543-A19D-5C2A400C7CCC}" destId="{BF191D98-FBD7-C042-9989-4434287EE5F3}" srcOrd="1" destOrd="0" presId="urn:microsoft.com/office/officeart/2005/8/layout/vList3"/>
    <dgm:cxn modelId="{6F6E1CA1-E531-F140-A53D-8093735FE960}" type="presParOf" srcId="{605CB712-ED2D-B343-8792-89B0793C4261}" destId="{02C73C8C-109D-C341-B7A9-7459A4A9D49A}" srcOrd="7" destOrd="0" presId="urn:microsoft.com/office/officeart/2005/8/layout/vList3"/>
    <dgm:cxn modelId="{F5A97FF8-6B9E-1A44-9F2C-135B67198513}" type="presParOf" srcId="{605CB712-ED2D-B343-8792-89B0793C4261}" destId="{48751AB6-8B20-7F45-BC83-C3C5BA2ABF7A}" srcOrd="8" destOrd="0" presId="urn:microsoft.com/office/officeart/2005/8/layout/vList3"/>
    <dgm:cxn modelId="{DF7EC768-897E-F840-A06C-F4A08AB3ABB6}" type="presParOf" srcId="{48751AB6-8B20-7F45-BC83-C3C5BA2ABF7A}" destId="{A3BF6902-EBB7-5D4E-9548-3CCC24D59487}" srcOrd="0" destOrd="0" presId="urn:microsoft.com/office/officeart/2005/8/layout/vList3"/>
    <dgm:cxn modelId="{86627B28-6011-5844-B48F-E7CDDB09CF43}" type="presParOf" srcId="{48751AB6-8B20-7F45-BC83-C3C5BA2ABF7A}" destId="{3A5CC444-BF5A-6F4A-927F-3A78983BA97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A6072A-AB6F-8C4B-9E92-DC6FCC64817B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C4A7D6-9F0D-D34C-9A77-3652D2762B47}">
      <dgm:prSet phldrT="[Text]" custT="1"/>
      <dgm:spPr/>
      <dgm:t>
        <a:bodyPr/>
        <a:lstStyle/>
        <a:p>
          <a:r>
            <a:rPr lang="en-US" sz="1800" dirty="0" smtClean="0"/>
            <a:t>Easy to use</a:t>
          </a:r>
          <a:endParaRPr lang="en-US" sz="1800" dirty="0"/>
        </a:p>
      </dgm:t>
    </dgm:pt>
    <dgm:pt modelId="{9423E35F-AD18-B849-A06B-9BAEB4895A6C}" type="parTrans" cxnId="{EBFDD16E-8EAF-A64C-BFD9-A90F0AF3F976}">
      <dgm:prSet/>
      <dgm:spPr/>
      <dgm:t>
        <a:bodyPr/>
        <a:lstStyle/>
        <a:p>
          <a:endParaRPr lang="en-US"/>
        </a:p>
      </dgm:t>
    </dgm:pt>
    <dgm:pt modelId="{1D7FC4A6-80A9-6C4E-92C8-DF7A6A6FE985}" type="sibTrans" cxnId="{EBFDD16E-8EAF-A64C-BFD9-A90F0AF3F976}">
      <dgm:prSet/>
      <dgm:spPr/>
      <dgm:t>
        <a:bodyPr/>
        <a:lstStyle/>
        <a:p>
          <a:endParaRPr lang="en-US"/>
        </a:p>
      </dgm:t>
    </dgm:pt>
    <dgm:pt modelId="{B3A5C02C-31C5-3D4C-AF4F-5CA906861B27}">
      <dgm:prSet phldrT="[Text]" custT="1"/>
      <dgm:spPr/>
      <dgm:t>
        <a:bodyPr/>
        <a:lstStyle/>
        <a:p>
          <a:r>
            <a:rPr lang="en-US" sz="1800" dirty="0" smtClean="0"/>
            <a:t>Attractive</a:t>
          </a:r>
          <a:endParaRPr lang="en-US" sz="1800" dirty="0"/>
        </a:p>
      </dgm:t>
    </dgm:pt>
    <dgm:pt modelId="{3DB040F9-5990-4049-96EF-EA261EC633E5}" type="parTrans" cxnId="{A5111B9C-22B7-DD4E-839B-9FEF3A8BEBE6}">
      <dgm:prSet/>
      <dgm:spPr/>
      <dgm:t>
        <a:bodyPr/>
        <a:lstStyle/>
        <a:p>
          <a:endParaRPr lang="en-US"/>
        </a:p>
      </dgm:t>
    </dgm:pt>
    <dgm:pt modelId="{D2A28B4A-1C7C-CD44-B3DA-51EF4081245F}" type="sibTrans" cxnId="{A5111B9C-22B7-DD4E-839B-9FEF3A8BEBE6}">
      <dgm:prSet/>
      <dgm:spPr/>
      <dgm:t>
        <a:bodyPr/>
        <a:lstStyle/>
        <a:p>
          <a:endParaRPr lang="en-US"/>
        </a:p>
      </dgm:t>
    </dgm:pt>
    <dgm:pt modelId="{97B803DE-CA92-7F4D-9A5D-84DE0ED1B12F}">
      <dgm:prSet phldrT="[Text]" custT="1"/>
      <dgm:spPr/>
      <dgm:t>
        <a:bodyPr/>
        <a:lstStyle/>
        <a:p>
          <a:r>
            <a:rPr lang="en-US" sz="1800" dirty="0" smtClean="0"/>
            <a:t>Big Data</a:t>
          </a:r>
          <a:endParaRPr lang="en-US" sz="1800" dirty="0"/>
        </a:p>
      </dgm:t>
    </dgm:pt>
    <dgm:pt modelId="{FD63FF4F-E127-2C47-B26E-187185A76797}" type="parTrans" cxnId="{10481A59-FADE-6A4E-9A3A-D64D3B125062}">
      <dgm:prSet/>
      <dgm:spPr/>
      <dgm:t>
        <a:bodyPr/>
        <a:lstStyle/>
        <a:p>
          <a:endParaRPr lang="en-US"/>
        </a:p>
      </dgm:t>
    </dgm:pt>
    <dgm:pt modelId="{A5FB4608-16A5-CA4A-A5D3-12EB9206AE22}" type="sibTrans" cxnId="{10481A59-FADE-6A4E-9A3A-D64D3B125062}">
      <dgm:prSet/>
      <dgm:spPr/>
      <dgm:t>
        <a:bodyPr/>
        <a:lstStyle/>
        <a:p>
          <a:endParaRPr lang="en-US"/>
        </a:p>
      </dgm:t>
    </dgm:pt>
    <dgm:pt modelId="{C4715455-AAB3-5640-87B6-A3223FBBD20C}">
      <dgm:prSet phldrT="[Text]" custT="1"/>
      <dgm:spPr/>
      <dgm:t>
        <a:bodyPr/>
        <a:lstStyle/>
        <a:p>
          <a:r>
            <a:rPr lang="en-US" sz="1800" dirty="0" smtClean="0"/>
            <a:t>Trend to user</a:t>
          </a:r>
          <a:endParaRPr lang="en-US" sz="1800" dirty="0"/>
        </a:p>
      </dgm:t>
    </dgm:pt>
    <dgm:pt modelId="{3C9EDCC0-A5A9-044A-B949-D91795FA0657}" type="parTrans" cxnId="{89E6DCC5-20B2-614B-B4D5-3357671401D6}">
      <dgm:prSet/>
      <dgm:spPr/>
      <dgm:t>
        <a:bodyPr/>
        <a:lstStyle/>
        <a:p>
          <a:endParaRPr lang="en-US"/>
        </a:p>
      </dgm:t>
    </dgm:pt>
    <dgm:pt modelId="{5A539F51-C6F0-A844-B7F5-1DFC02CF2421}" type="sibTrans" cxnId="{89E6DCC5-20B2-614B-B4D5-3357671401D6}">
      <dgm:prSet/>
      <dgm:spPr/>
      <dgm:t>
        <a:bodyPr/>
        <a:lstStyle/>
        <a:p>
          <a:endParaRPr lang="en-US"/>
        </a:p>
      </dgm:t>
    </dgm:pt>
    <dgm:pt modelId="{46AA3B81-1CA6-6E49-9C27-F87726035280}">
      <dgm:prSet phldrT="[Text]" custT="1"/>
      <dgm:spPr/>
      <dgm:t>
        <a:bodyPr/>
        <a:lstStyle/>
        <a:p>
          <a:r>
            <a:rPr lang="en-US" sz="1800" dirty="0" smtClean="0"/>
            <a:t>Available 24/24</a:t>
          </a:r>
          <a:endParaRPr lang="en-US" sz="1800" dirty="0"/>
        </a:p>
      </dgm:t>
    </dgm:pt>
    <dgm:pt modelId="{738C4AC4-D49F-6640-94EB-746A73E4C10A}" type="parTrans" cxnId="{F2B7A8D6-0266-3447-8DB1-D935F74193EF}">
      <dgm:prSet/>
      <dgm:spPr/>
      <dgm:t>
        <a:bodyPr/>
        <a:lstStyle/>
        <a:p>
          <a:endParaRPr lang="en-US"/>
        </a:p>
      </dgm:t>
    </dgm:pt>
    <dgm:pt modelId="{3C1B1059-FCE1-6C48-B148-849B66E1B1AD}" type="sibTrans" cxnId="{F2B7A8D6-0266-3447-8DB1-D935F74193EF}">
      <dgm:prSet/>
      <dgm:spPr/>
      <dgm:t>
        <a:bodyPr/>
        <a:lstStyle/>
        <a:p>
          <a:endParaRPr lang="en-US"/>
        </a:p>
      </dgm:t>
    </dgm:pt>
    <dgm:pt modelId="{0529B3D4-48BD-B04A-933F-31342C5D4435}" type="pres">
      <dgm:prSet presAssocID="{41A6072A-AB6F-8C4B-9E92-DC6FCC6481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3C3367-7358-3640-BC73-094C8EF023C4}" type="pres">
      <dgm:prSet presAssocID="{41A6072A-AB6F-8C4B-9E92-DC6FCC64817B}" presName="cycle" presStyleCnt="0"/>
      <dgm:spPr/>
    </dgm:pt>
    <dgm:pt modelId="{9F0CE86F-A2F4-1B47-83C6-878C26B35679}" type="pres">
      <dgm:prSet presAssocID="{2BC4A7D6-9F0D-D34C-9A77-3652D2762B47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07154-081D-524B-A451-348BD5831FC7}" type="pres">
      <dgm:prSet presAssocID="{1D7FC4A6-80A9-6C4E-92C8-DF7A6A6FE985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29C2A82-C668-4245-81FB-8AE6D4848FDD}" type="pres">
      <dgm:prSet presAssocID="{B3A5C02C-31C5-3D4C-AF4F-5CA906861B27}" presName="nodeFollowingNodes" presStyleLbl="node1" presStyleIdx="1" presStyleCnt="5" custRadScaleRad="122096" custRadScaleInc="7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245B5-A296-A446-9585-C4CEB55A1DE3}" type="pres">
      <dgm:prSet presAssocID="{97B803DE-CA92-7F4D-9A5D-84DE0ED1B12F}" presName="nodeFollowingNodes" presStyleLbl="node1" presStyleIdx="2" presStyleCnt="5" custRadScaleRad="108555" custRadScaleInc="-33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B8BD5-C90B-744F-8699-58ADFB58670E}" type="pres">
      <dgm:prSet presAssocID="{C4715455-AAB3-5640-87B6-A3223FBBD20C}" presName="nodeFollowingNodes" presStyleLbl="node1" presStyleIdx="3" presStyleCnt="5" custRadScaleRad="99397" custRadScaleInc="25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2FFF9-1A3E-DC4B-8A9F-84C6740022A3}" type="pres">
      <dgm:prSet presAssocID="{46AA3B81-1CA6-6E49-9C27-F87726035280}" presName="nodeFollowingNodes" presStyleLbl="node1" presStyleIdx="4" presStyleCnt="5" custRadScaleRad="119285" custRadScaleInc="-4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B7A8D6-0266-3447-8DB1-D935F74193EF}" srcId="{41A6072A-AB6F-8C4B-9E92-DC6FCC64817B}" destId="{46AA3B81-1CA6-6E49-9C27-F87726035280}" srcOrd="4" destOrd="0" parTransId="{738C4AC4-D49F-6640-94EB-746A73E4C10A}" sibTransId="{3C1B1059-FCE1-6C48-B148-849B66E1B1AD}"/>
    <dgm:cxn modelId="{A5111B9C-22B7-DD4E-839B-9FEF3A8BEBE6}" srcId="{41A6072A-AB6F-8C4B-9E92-DC6FCC64817B}" destId="{B3A5C02C-31C5-3D4C-AF4F-5CA906861B27}" srcOrd="1" destOrd="0" parTransId="{3DB040F9-5990-4049-96EF-EA261EC633E5}" sibTransId="{D2A28B4A-1C7C-CD44-B3DA-51EF4081245F}"/>
    <dgm:cxn modelId="{C3EF0A2E-B93A-3043-AD0E-D09975E7C21D}" type="presOf" srcId="{46AA3B81-1CA6-6E49-9C27-F87726035280}" destId="{F432FFF9-1A3E-DC4B-8A9F-84C6740022A3}" srcOrd="0" destOrd="0" presId="urn:microsoft.com/office/officeart/2005/8/layout/cycle3"/>
    <dgm:cxn modelId="{EDA05279-3EB8-FE44-A3EC-9617B3E665A6}" type="presOf" srcId="{1D7FC4A6-80A9-6C4E-92C8-DF7A6A6FE985}" destId="{44B07154-081D-524B-A451-348BD5831FC7}" srcOrd="0" destOrd="0" presId="urn:microsoft.com/office/officeart/2005/8/layout/cycle3"/>
    <dgm:cxn modelId="{32B1D1D9-A9CA-6B40-B6CC-8C7AD01D1DC2}" type="presOf" srcId="{97B803DE-CA92-7F4D-9A5D-84DE0ED1B12F}" destId="{1C2245B5-A296-A446-9585-C4CEB55A1DE3}" srcOrd="0" destOrd="0" presId="urn:microsoft.com/office/officeart/2005/8/layout/cycle3"/>
    <dgm:cxn modelId="{85A2E5C1-D6A0-5F44-BD90-97D757B2A26B}" type="presOf" srcId="{41A6072A-AB6F-8C4B-9E92-DC6FCC64817B}" destId="{0529B3D4-48BD-B04A-933F-31342C5D4435}" srcOrd="0" destOrd="0" presId="urn:microsoft.com/office/officeart/2005/8/layout/cycle3"/>
    <dgm:cxn modelId="{89E6DCC5-20B2-614B-B4D5-3357671401D6}" srcId="{41A6072A-AB6F-8C4B-9E92-DC6FCC64817B}" destId="{C4715455-AAB3-5640-87B6-A3223FBBD20C}" srcOrd="3" destOrd="0" parTransId="{3C9EDCC0-A5A9-044A-B949-D91795FA0657}" sibTransId="{5A539F51-C6F0-A844-B7F5-1DFC02CF2421}"/>
    <dgm:cxn modelId="{10481A59-FADE-6A4E-9A3A-D64D3B125062}" srcId="{41A6072A-AB6F-8C4B-9E92-DC6FCC64817B}" destId="{97B803DE-CA92-7F4D-9A5D-84DE0ED1B12F}" srcOrd="2" destOrd="0" parTransId="{FD63FF4F-E127-2C47-B26E-187185A76797}" sibTransId="{A5FB4608-16A5-CA4A-A5D3-12EB9206AE22}"/>
    <dgm:cxn modelId="{8128B6C2-24FA-C548-8119-16B491339A8A}" type="presOf" srcId="{C4715455-AAB3-5640-87B6-A3223FBBD20C}" destId="{457B8BD5-C90B-744F-8699-58ADFB58670E}" srcOrd="0" destOrd="0" presId="urn:microsoft.com/office/officeart/2005/8/layout/cycle3"/>
    <dgm:cxn modelId="{5CBB649F-423F-644B-981A-FC23A1F1DD1A}" type="presOf" srcId="{2BC4A7D6-9F0D-D34C-9A77-3652D2762B47}" destId="{9F0CE86F-A2F4-1B47-83C6-878C26B35679}" srcOrd="0" destOrd="0" presId="urn:microsoft.com/office/officeart/2005/8/layout/cycle3"/>
    <dgm:cxn modelId="{A8BE09C5-115F-1E4D-B024-FB87C79D0BF5}" type="presOf" srcId="{B3A5C02C-31C5-3D4C-AF4F-5CA906861B27}" destId="{129C2A82-C668-4245-81FB-8AE6D4848FDD}" srcOrd="0" destOrd="0" presId="urn:microsoft.com/office/officeart/2005/8/layout/cycle3"/>
    <dgm:cxn modelId="{EBFDD16E-8EAF-A64C-BFD9-A90F0AF3F976}" srcId="{41A6072A-AB6F-8C4B-9E92-DC6FCC64817B}" destId="{2BC4A7D6-9F0D-D34C-9A77-3652D2762B47}" srcOrd="0" destOrd="0" parTransId="{9423E35F-AD18-B849-A06B-9BAEB4895A6C}" sibTransId="{1D7FC4A6-80A9-6C4E-92C8-DF7A6A6FE985}"/>
    <dgm:cxn modelId="{0E8301D7-E65D-D245-B9BB-9D5A50057E82}" type="presParOf" srcId="{0529B3D4-48BD-B04A-933F-31342C5D4435}" destId="{F83C3367-7358-3640-BC73-094C8EF023C4}" srcOrd="0" destOrd="0" presId="urn:microsoft.com/office/officeart/2005/8/layout/cycle3"/>
    <dgm:cxn modelId="{60769ADE-5FF2-594E-BD9C-084793971721}" type="presParOf" srcId="{F83C3367-7358-3640-BC73-094C8EF023C4}" destId="{9F0CE86F-A2F4-1B47-83C6-878C26B35679}" srcOrd="0" destOrd="0" presId="urn:microsoft.com/office/officeart/2005/8/layout/cycle3"/>
    <dgm:cxn modelId="{E4715D8D-C23C-984A-9CFB-F67DD118EF02}" type="presParOf" srcId="{F83C3367-7358-3640-BC73-094C8EF023C4}" destId="{44B07154-081D-524B-A451-348BD5831FC7}" srcOrd="1" destOrd="0" presId="urn:microsoft.com/office/officeart/2005/8/layout/cycle3"/>
    <dgm:cxn modelId="{5ED2CC5D-8A93-5C4E-A6CA-C025E487074C}" type="presParOf" srcId="{F83C3367-7358-3640-BC73-094C8EF023C4}" destId="{129C2A82-C668-4245-81FB-8AE6D4848FDD}" srcOrd="2" destOrd="0" presId="urn:microsoft.com/office/officeart/2005/8/layout/cycle3"/>
    <dgm:cxn modelId="{55B565D3-8A6D-7849-9B2A-2DFF5A1B92AD}" type="presParOf" srcId="{F83C3367-7358-3640-BC73-094C8EF023C4}" destId="{1C2245B5-A296-A446-9585-C4CEB55A1DE3}" srcOrd="3" destOrd="0" presId="urn:microsoft.com/office/officeart/2005/8/layout/cycle3"/>
    <dgm:cxn modelId="{ADF06AA0-1EBB-E44C-9798-F4D97C844FC9}" type="presParOf" srcId="{F83C3367-7358-3640-BC73-094C8EF023C4}" destId="{457B8BD5-C90B-744F-8699-58ADFB58670E}" srcOrd="4" destOrd="0" presId="urn:microsoft.com/office/officeart/2005/8/layout/cycle3"/>
    <dgm:cxn modelId="{2C4F4B97-6F45-994B-B88A-93E0018AA86F}" type="presParOf" srcId="{F83C3367-7358-3640-BC73-094C8EF023C4}" destId="{F432FFF9-1A3E-DC4B-8A9F-84C6740022A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15E4F2-7538-5640-8CCE-5A53B41DDBA5}" type="doc">
      <dgm:prSet loTypeId="urn:microsoft.com/office/officeart/2008/layout/NameandTitleOrganizational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B939E6-993A-C24D-98C2-58353986B64A}">
      <dgm:prSet phldrT="[Text]" custT="1"/>
      <dgm:spPr/>
      <dgm:t>
        <a:bodyPr/>
        <a:lstStyle/>
        <a:p>
          <a:pPr algn="ctr"/>
          <a:r>
            <a:rPr lang="en-US" sz="1000" dirty="0" smtClean="0"/>
            <a:t>Hoang Van Dong</a:t>
          </a:r>
          <a:endParaRPr lang="en-US" sz="1000" dirty="0"/>
        </a:p>
      </dgm:t>
    </dgm:pt>
    <dgm:pt modelId="{DA8A9EE4-F607-144D-ACFD-CB64233EC9DC}" type="parTrans" cxnId="{2C41EE2E-F11B-0742-9D83-CC8070900CC8}">
      <dgm:prSet/>
      <dgm:spPr/>
      <dgm:t>
        <a:bodyPr/>
        <a:lstStyle/>
        <a:p>
          <a:endParaRPr lang="en-US"/>
        </a:p>
      </dgm:t>
    </dgm:pt>
    <dgm:pt modelId="{C2200CE2-A9C1-5F40-BC65-C67A7E050427}" type="sibTrans" cxnId="{2C41EE2E-F11B-0742-9D83-CC8070900CC8}">
      <dgm:prSet custT="1"/>
      <dgm:spPr/>
      <dgm:t>
        <a:bodyPr/>
        <a:lstStyle/>
        <a:p>
          <a:pPr algn="ctr"/>
          <a:r>
            <a:rPr lang="en-US" sz="1000" dirty="0" smtClean="0"/>
            <a:t>PM</a:t>
          </a:r>
          <a:endParaRPr lang="en-US" sz="1000" dirty="0"/>
        </a:p>
      </dgm:t>
    </dgm:pt>
    <dgm:pt modelId="{46526E4C-99A6-4341-B3DA-163E0DF2DDD2}">
      <dgm:prSet phldrT="[Text]" custT="1"/>
      <dgm:spPr/>
      <dgm:t>
        <a:bodyPr/>
        <a:lstStyle/>
        <a:p>
          <a:pPr algn="ctr"/>
          <a:r>
            <a:rPr lang="en-US" sz="1000" dirty="0" smtClean="0"/>
            <a:t>Hoang Van Dong</a:t>
          </a:r>
          <a:endParaRPr lang="en-US" sz="1000" dirty="0"/>
        </a:p>
      </dgm:t>
    </dgm:pt>
    <dgm:pt modelId="{C709E1A3-4019-414F-A22A-9C261FC2829F}" type="parTrans" cxnId="{FA06DF7E-E180-E14E-9DBA-040D7421919E}">
      <dgm:prSet/>
      <dgm:spPr/>
      <dgm:t>
        <a:bodyPr/>
        <a:lstStyle/>
        <a:p>
          <a:pPr algn="ctr"/>
          <a:endParaRPr lang="en-US" sz="1000"/>
        </a:p>
      </dgm:t>
    </dgm:pt>
    <dgm:pt modelId="{A7F07539-2153-6B47-93A6-BD3BEC880F41}" type="sibTrans" cxnId="{FA06DF7E-E180-E14E-9DBA-040D7421919E}">
      <dgm:prSet custT="1"/>
      <dgm:spPr/>
      <dgm:t>
        <a:bodyPr/>
        <a:lstStyle/>
        <a:p>
          <a:pPr algn="ctr"/>
          <a:r>
            <a:rPr lang="en-US" sz="1000" dirty="0" smtClean="0"/>
            <a:t>Tech Lead</a:t>
          </a:r>
          <a:endParaRPr lang="en-US" sz="1000" dirty="0"/>
        </a:p>
      </dgm:t>
    </dgm:pt>
    <dgm:pt modelId="{AB90DD9F-5D9A-714B-B8AF-BE5E9D941168}">
      <dgm:prSet phldrT="[Text]" custT="1"/>
      <dgm:spPr/>
      <dgm:t>
        <a:bodyPr/>
        <a:lstStyle/>
        <a:p>
          <a:pPr algn="ctr"/>
          <a:r>
            <a:rPr lang="en-US" sz="1000" dirty="0" smtClean="0"/>
            <a:t>Nguyen </a:t>
          </a:r>
          <a:r>
            <a:rPr lang="en-US" sz="1000" dirty="0" err="1" smtClean="0"/>
            <a:t>Thi</a:t>
          </a:r>
          <a:r>
            <a:rPr lang="en-US" sz="1000" dirty="0" smtClean="0"/>
            <a:t> Thu </a:t>
          </a:r>
          <a:r>
            <a:rPr lang="en-US" sz="1000" dirty="0" err="1" smtClean="0"/>
            <a:t>Trang</a:t>
          </a:r>
          <a:endParaRPr lang="en-US" sz="1000" dirty="0"/>
        </a:p>
      </dgm:t>
    </dgm:pt>
    <dgm:pt modelId="{FA945DF3-88DD-3B49-A7BF-6708BAC7F9E2}" type="parTrans" cxnId="{38FB93F4-14D6-7C4E-9ECE-D8EECC51991B}">
      <dgm:prSet/>
      <dgm:spPr/>
      <dgm:t>
        <a:bodyPr/>
        <a:lstStyle/>
        <a:p>
          <a:pPr algn="ctr"/>
          <a:endParaRPr lang="en-US" sz="1000"/>
        </a:p>
      </dgm:t>
    </dgm:pt>
    <dgm:pt modelId="{26D9AD9B-C7B7-ED4A-8FB0-BB4D1A3E4E28}" type="sibTrans" cxnId="{38FB93F4-14D6-7C4E-9ECE-D8EECC51991B}">
      <dgm:prSet custT="1"/>
      <dgm:spPr/>
      <dgm:t>
        <a:bodyPr/>
        <a:lstStyle/>
        <a:p>
          <a:pPr algn="ctr"/>
          <a:r>
            <a:rPr lang="en-US" sz="1000" dirty="0" smtClean="0"/>
            <a:t>Test Lead</a:t>
          </a:r>
          <a:endParaRPr lang="en-US" sz="1000" dirty="0"/>
        </a:p>
      </dgm:t>
    </dgm:pt>
    <dgm:pt modelId="{21F73E70-8F50-2244-9C4A-91DC38251B96}">
      <dgm:prSet phldrT="[Text]" custT="1"/>
      <dgm:spPr/>
      <dgm:t>
        <a:bodyPr/>
        <a:lstStyle/>
        <a:p>
          <a:pPr algn="ctr"/>
          <a:r>
            <a:rPr lang="en-US" sz="1000" dirty="0" smtClean="0"/>
            <a:t>Hoang Minh </a:t>
          </a:r>
          <a:r>
            <a:rPr lang="en-US" sz="1000" dirty="0" err="1" smtClean="0"/>
            <a:t>Nhat</a:t>
          </a:r>
          <a:endParaRPr lang="en-US" sz="1000" dirty="0"/>
        </a:p>
      </dgm:t>
    </dgm:pt>
    <dgm:pt modelId="{3250FADC-56E0-2544-ADBB-8495B1B0C25B}" type="parTrans" cxnId="{B321E6F1-7244-064D-A9BD-5B8E6296B824}">
      <dgm:prSet/>
      <dgm:spPr/>
      <dgm:t>
        <a:bodyPr/>
        <a:lstStyle/>
        <a:p>
          <a:pPr algn="ctr"/>
          <a:endParaRPr lang="en-US" sz="1000"/>
        </a:p>
      </dgm:t>
    </dgm:pt>
    <dgm:pt modelId="{CF41374D-BFDA-0848-A83D-5DADC6870B69}" type="sibTrans" cxnId="{B321E6F1-7244-064D-A9BD-5B8E6296B824}">
      <dgm:prSet custT="1"/>
      <dgm:spPr/>
      <dgm:t>
        <a:bodyPr/>
        <a:lstStyle/>
        <a:p>
          <a:pPr algn="ctr"/>
          <a:r>
            <a:rPr lang="en-US" sz="1000" dirty="0" smtClean="0"/>
            <a:t>QA</a:t>
          </a:r>
          <a:endParaRPr lang="en-US" sz="1000" dirty="0"/>
        </a:p>
      </dgm:t>
    </dgm:pt>
    <dgm:pt modelId="{656E7919-6E06-FB43-A625-93C3571E207B}">
      <dgm:prSet custT="1"/>
      <dgm:spPr/>
      <dgm:t>
        <a:bodyPr/>
        <a:lstStyle/>
        <a:p>
          <a:pPr algn="ctr"/>
          <a:r>
            <a:rPr lang="en-US" sz="1000" dirty="0" smtClean="0"/>
            <a:t>Trinh </a:t>
          </a:r>
          <a:r>
            <a:rPr lang="en-US" sz="1000" dirty="0" err="1" smtClean="0"/>
            <a:t>Trung</a:t>
          </a:r>
          <a:r>
            <a:rPr lang="en-US" sz="1000" dirty="0" smtClean="0"/>
            <a:t> </a:t>
          </a:r>
          <a:r>
            <a:rPr lang="en-US" sz="1000" dirty="0" err="1" smtClean="0"/>
            <a:t>Kien</a:t>
          </a:r>
          <a:endParaRPr lang="en-US" sz="1000" dirty="0"/>
        </a:p>
      </dgm:t>
    </dgm:pt>
    <dgm:pt modelId="{2F777C75-92D1-C14C-8C50-EE0992BBB6FE}" type="parTrans" cxnId="{14D27FDF-A038-FC4F-805C-13AEF20CA457}">
      <dgm:prSet/>
      <dgm:spPr/>
      <dgm:t>
        <a:bodyPr/>
        <a:lstStyle/>
        <a:p>
          <a:pPr algn="ctr"/>
          <a:endParaRPr lang="en-US" sz="1000"/>
        </a:p>
      </dgm:t>
    </dgm:pt>
    <dgm:pt modelId="{62370F82-40CC-CA4A-9D17-EA4F5F0292E9}" type="sibTrans" cxnId="{14D27FDF-A038-FC4F-805C-13AEF20CA457}">
      <dgm:prSet custT="1"/>
      <dgm:spPr/>
      <dgm:t>
        <a:bodyPr/>
        <a:lstStyle/>
        <a:p>
          <a:pPr algn="ctr"/>
          <a:r>
            <a:rPr lang="en-US" sz="1000" dirty="0" smtClean="0"/>
            <a:t>Developer</a:t>
          </a:r>
          <a:endParaRPr lang="en-US" sz="1000" dirty="0"/>
        </a:p>
      </dgm:t>
    </dgm:pt>
    <dgm:pt modelId="{603500F2-4892-3548-A2AB-55DD9023C614}">
      <dgm:prSet custT="1"/>
      <dgm:spPr/>
      <dgm:t>
        <a:bodyPr/>
        <a:lstStyle/>
        <a:p>
          <a:pPr algn="ctr"/>
          <a:r>
            <a:rPr lang="en-US" sz="1000" dirty="0" smtClean="0"/>
            <a:t>Nguyen Van </a:t>
          </a:r>
          <a:r>
            <a:rPr lang="en-US" sz="1000" dirty="0" err="1" smtClean="0"/>
            <a:t>Khanh</a:t>
          </a:r>
          <a:endParaRPr lang="en-US" sz="1000" dirty="0"/>
        </a:p>
      </dgm:t>
    </dgm:pt>
    <dgm:pt modelId="{DA167F18-D7EF-4340-B1E9-333A1CDE8699}" type="parTrans" cxnId="{58C50E35-5D01-5D4A-A3A9-425A9A1471A6}">
      <dgm:prSet/>
      <dgm:spPr/>
      <dgm:t>
        <a:bodyPr/>
        <a:lstStyle/>
        <a:p>
          <a:pPr algn="ctr"/>
          <a:endParaRPr lang="en-US" sz="1000"/>
        </a:p>
      </dgm:t>
    </dgm:pt>
    <dgm:pt modelId="{720F76CB-7D65-1947-B4E0-7939344D5F92}" type="sibTrans" cxnId="{58C50E35-5D01-5D4A-A3A9-425A9A1471A6}">
      <dgm:prSet custT="1"/>
      <dgm:spPr/>
      <dgm:t>
        <a:bodyPr/>
        <a:lstStyle/>
        <a:p>
          <a:pPr algn="ctr"/>
          <a:r>
            <a:rPr lang="en-US" sz="1000" dirty="0" smtClean="0"/>
            <a:t>Developer</a:t>
          </a:r>
          <a:endParaRPr lang="en-US" sz="1000" dirty="0"/>
        </a:p>
      </dgm:t>
    </dgm:pt>
    <dgm:pt modelId="{862F50C1-48FA-0F48-9968-8E61842AC859}">
      <dgm:prSet custT="1"/>
      <dgm:spPr/>
      <dgm:t>
        <a:bodyPr/>
        <a:lstStyle/>
        <a:p>
          <a:pPr algn="ctr"/>
          <a:r>
            <a:rPr lang="en-US" sz="1000" dirty="0" smtClean="0"/>
            <a:t>Hoang Minh </a:t>
          </a:r>
          <a:r>
            <a:rPr lang="en-US" sz="1000" dirty="0" err="1" smtClean="0"/>
            <a:t>Nhat</a:t>
          </a:r>
          <a:endParaRPr lang="en-US" sz="1000" dirty="0"/>
        </a:p>
      </dgm:t>
    </dgm:pt>
    <dgm:pt modelId="{12CE44B9-8289-1A42-B3BC-1C3037A2A4EA}" type="parTrans" cxnId="{183E4EE1-747C-C946-923C-EE6ED9BC19C9}">
      <dgm:prSet/>
      <dgm:spPr/>
      <dgm:t>
        <a:bodyPr/>
        <a:lstStyle/>
        <a:p>
          <a:pPr algn="ctr"/>
          <a:endParaRPr lang="en-US" sz="1000"/>
        </a:p>
      </dgm:t>
    </dgm:pt>
    <dgm:pt modelId="{7B1C4707-0646-E74D-9E2C-ADF1D5DB9FBA}" type="sibTrans" cxnId="{183E4EE1-747C-C946-923C-EE6ED9BC19C9}">
      <dgm:prSet custT="1"/>
      <dgm:spPr/>
      <dgm:t>
        <a:bodyPr/>
        <a:lstStyle/>
        <a:p>
          <a:pPr algn="ctr"/>
          <a:r>
            <a:rPr lang="en-US" sz="1000" dirty="0" smtClean="0"/>
            <a:t>Developer</a:t>
          </a:r>
          <a:endParaRPr lang="en-US" sz="1000" dirty="0"/>
        </a:p>
      </dgm:t>
    </dgm:pt>
    <dgm:pt modelId="{0D88881C-DAC1-A740-84FC-10CC1E3C4D78}">
      <dgm:prSet custT="1"/>
      <dgm:spPr/>
      <dgm:t>
        <a:bodyPr/>
        <a:lstStyle/>
        <a:p>
          <a:pPr algn="ctr"/>
          <a:r>
            <a:rPr lang="en-US" sz="1000" dirty="0" smtClean="0"/>
            <a:t>Nguyen Van </a:t>
          </a:r>
          <a:r>
            <a:rPr lang="en-US" sz="1000" dirty="0" err="1" smtClean="0"/>
            <a:t>Khanh</a:t>
          </a:r>
          <a:endParaRPr lang="en-US" sz="1000" dirty="0"/>
        </a:p>
      </dgm:t>
    </dgm:pt>
    <dgm:pt modelId="{E19F49A3-2938-0247-812F-093FBED84D39}" type="parTrans" cxnId="{992EC828-5809-684D-BC1F-978D5016AE0E}">
      <dgm:prSet/>
      <dgm:spPr/>
      <dgm:t>
        <a:bodyPr/>
        <a:lstStyle/>
        <a:p>
          <a:pPr algn="ctr"/>
          <a:endParaRPr lang="en-US" sz="1000"/>
        </a:p>
      </dgm:t>
    </dgm:pt>
    <dgm:pt modelId="{E27834F8-5477-7142-AD8F-B3A47D7A7533}" type="sibTrans" cxnId="{992EC828-5809-684D-BC1F-978D5016AE0E}">
      <dgm:prSet custT="1"/>
      <dgm:spPr/>
      <dgm:t>
        <a:bodyPr/>
        <a:lstStyle/>
        <a:p>
          <a:pPr algn="ctr"/>
          <a:r>
            <a:rPr lang="en-US" sz="1000" dirty="0" smtClean="0"/>
            <a:t>Tester</a:t>
          </a:r>
          <a:endParaRPr lang="en-US" sz="1000" dirty="0"/>
        </a:p>
      </dgm:t>
    </dgm:pt>
    <dgm:pt modelId="{C303EAA7-D8B8-8C4C-9AD4-B57F8BE59DD1}">
      <dgm:prSet custT="1"/>
      <dgm:spPr/>
      <dgm:t>
        <a:bodyPr/>
        <a:lstStyle/>
        <a:p>
          <a:pPr algn="ctr"/>
          <a:r>
            <a:rPr lang="en-US" sz="1000" dirty="0" smtClean="0"/>
            <a:t>Hoang Minh </a:t>
          </a:r>
          <a:r>
            <a:rPr lang="en-US" sz="1000" dirty="0" err="1" smtClean="0"/>
            <a:t>Nhat</a:t>
          </a:r>
          <a:endParaRPr lang="en-US" sz="1000" dirty="0"/>
        </a:p>
      </dgm:t>
    </dgm:pt>
    <dgm:pt modelId="{0C01BA35-7527-2E4B-86CC-BBC0C84FDB4E}" type="parTrans" cxnId="{E2383D15-9AC2-0741-AF5F-4C4FEA9735C9}">
      <dgm:prSet/>
      <dgm:spPr/>
      <dgm:t>
        <a:bodyPr/>
        <a:lstStyle/>
        <a:p>
          <a:pPr algn="ctr"/>
          <a:endParaRPr lang="en-US" sz="1000"/>
        </a:p>
      </dgm:t>
    </dgm:pt>
    <dgm:pt modelId="{8E5F9C34-3E44-BF44-98FF-F21A34A5D0B4}" type="sibTrans" cxnId="{E2383D15-9AC2-0741-AF5F-4C4FEA9735C9}">
      <dgm:prSet custT="1"/>
      <dgm:spPr/>
      <dgm:t>
        <a:bodyPr/>
        <a:lstStyle/>
        <a:p>
          <a:pPr algn="ctr"/>
          <a:r>
            <a:rPr lang="en-US" sz="1000" dirty="0" smtClean="0"/>
            <a:t>Tester</a:t>
          </a:r>
          <a:endParaRPr lang="en-US" sz="1000" dirty="0"/>
        </a:p>
      </dgm:t>
    </dgm:pt>
    <dgm:pt modelId="{9E5E06C2-C577-0649-9C91-8987309E5A52}">
      <dgm:prSet custT="1"/>
      <dgm:spPr/>
      <dgm:t>
        <a:bodyPr/>
        <a:lstStyle/>
        <a:p>
          <a:pPr algn="ctr"/>
          <a:r>
            <a:rPr lang="en-US" sz="1000" dirty="0" smtClean="0"/>
            <a:t>Trinh </a:t>
          </a:r>
          <a:r>
            <a:rPr lang="en-US" sz="1000" dirty="0" err="1" smtClean="0"/>
            <a:t>Trung</a:t>
          </a:r>
          <a:r>
            <a:rPr lang="en-US" sz="1000" dirty="0" smtClean="0"/>
            <a:t> </a:t>
          </a:r>
          <a:r>
            <a:rPr lang="en-US" sz="1000" dirty="0" err="1" smtClean="0"/>
            <a:t>Kien</a:t>
          </a:r>
          <a:endParaRPr lang="en-US" sz="1000" dirty="0"/>
        </a:p>
      </dgm:t>
    </dgm:pt>
    <dgm:pt modelId="{5A16FA52-BE87-D948-8CF7-6C9D1E35B707}" type="parTrans" cxnId="{ED4058BA-EE22-6F44-9F66-D95207A74936}">
      <dgm:prSet/>
      <dgm:spPr/>
      <dgm:t>
        <a:bodyPr/>
        <a:lstStyle/>
        <a:p>
          <a:pPr algn="ctr"/>
          <a:endParaRPr lang="en-US" sz="1000"/>
        </a:p>
      </dgm:t>
    </dgm:pt>
    <dgm:pt modelId="{BEE82E76-DCBC-0240-99C0-3CE302B1D5E0}" type="sibTrans" cxnId="{ED4058BA-EE22-6F44-9F66-D95207A74936}">
      <dgm:prSet custT="1"/>
      <dgm:spPr/>
      <dgm:t>
        <a:bodyPr/>
        <a:lstStyle/>
        <a:p>
          <a:pPr algn="ctr"/>
          <a:r>
            <a:rPr lang="en-US" sz="1000" dirty="0" smtClean="0"/>
            <a:t>Tester</a:t>
          </a:r>
          <a:endParaRPr lang="en-US" sz="1000" dirty="0"/>
        </a:p>
      </dgm:t>
    </dgm:pt>
    <dgm:pt modelId="{B52771EA-9AD5-254A-86F0-90AC6519B755}">
      <dgm:prSet custT="1"/>
      <dgm:spPr/>
      <dgm:t>
        <a:bodyPr/>
        <a:lstStyle/>
        <a:p>
          <a:pPr algn="ctr"/>
          <a:r>
            <a:rPr lang="en-US" sz="1000" dirty="0" smtClean="0"/>
            <a:t>Hoang Van Dong</a:t>
          </a:r>
          <a:endParaRPr lang="en-US" sz="1000" dirty="0"/>
        </a:p>
      </dgm:t>
    </dgm:pt>
    <dgm:pt modelId="{33507AEB-ABC9-EB4C-BD6C-254E07102BDB}" type="parTrans" cxnId="{CDD93298-4A2B-EF40-BCE1-2DF5555F6D75}">
      <dgm:prSet/>
      <dgm:spPr/>
      <dgm:t>
        <a:bodyPr/>
        <a:lstStyle/>
        <a:p>
          <a:pPr algn="ctr"/>
          <a:endParaRPr lang="en-US" sz="1000"/>
        </a:p>
      </dgm:t>
    </dgm:pt>
    <dgm:pt modelId="{B6F89F77-03D3-7E4B-8FC8-7A35E616AE32}" type="sibTrans" cxnId="{CDD93298-4A2B-EF40-BCE1-2DF5555F6D75}">
      <dgm:prSet custT="1"/>
      <dgm:spPr/>
      <dgm:t>
        <a:bodyPr/>
        <a:lstStyle/>
        <a:p>
          <a:pPr algn="ctr"/>
          <a:r>
            <a:rPr lang="en-US" sz="1000" dirty="0" smtClean="0"/>
            <a:t>Tester</a:t>
          </a:r>
          <a:endParaRPr lang="en-US" sz="1000" dirty="0"/>
        </a:p>
      </dgm:t>
    </dgm:pt>
    <dgm:pt modelId="{3A975C91-BECE-D548-B93C-C176C8B0BD59}">
      <dgm:prSet phldrT="[Text]" custT="1"/>
      <dgm:spPr/>
      <dgm:t>
        <a:bodyPr/>
        <a:lstStyle/>
        <a:p>
          <a:pPr algn="ctr"/>
          <a:r>
            <a:rPr lang="en-US" sz="1000" dirty="0" smtClean="0"/>
            <a:t>Hoang Van Dong</a:t>
          </a:r>
          <a:endParaRPr lang="en-US" sz="1000" dirty="0"/>
        </a:p>
      </dgm:t>
    </dgm:pt>
    <dgm:pt modelId="{458ACE74-1304-DF41-B512-1AEAE3AC8DF3}" type="parTrans" cxnId="{B8D1D20F-DC4D-7D44-9C3E-92B7C9FB7A96}">
      <dgm:prSet/>
      <dgm:spPr/>
      <dgm:t>
        <a:bodyPr/>
        <a:lstStyle/>
        <a:p>
          <a:endParaRPr lang="en-US"/>
        </a:p>
      </dgm:t>
    </dgm:pt>
    <dgm:pt modelId="{5330482E-AEDC-9C47-99D7-396AE9136C95}" type="sibTrans" cxnId="{B8D1D20F-DC4D-7D44-9C3E-92B7C9FB7A96}">
      <dgm:prSet/>
      <dgm:spPr/>
      <dgm:t>
        <a:bodyPr/>
        <a:lstStyle/>
        <a:p>
          <a:pPr algn="ctr"/>
          <a:r>
            <a:rPr lang="en-US" dirty="0" smtClean="0"/>
            <a:t>Designer</a:t>
          </a:r>
          <a:endParaRPr lang="en-US" dirty="0"/>
        </a:p>
      </dgm:t>
    </dgm:pt>
    <dgm:pt modelId="{D1ED1F84-B8C2-8742-8AA0-8A5737F78F5D}" type="pres">
      <dgm:prSet presAssocID="{2415E4F2-7538-5640-8CCE-5A53B41DDB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5BF7D3-AAA3-0E44-9A67-4A520DC03DE9}" type="pres">
      <dgm:prSet presAssocID="{D7B939E6-993A-C24D-98C2-58353986B64A}" presName="hierRoot1" presStyleCnt="0">
        <dgm:presLayoutVars>
          <dgm:hierBranch val="init"/>
        </dgm:presLayoutVars>
      </dgm:prSet>
      <dgm:spPr/>
    </dgm:pt>
    <dgm:pt modelId="{10DFBE6B-16C2-A340-ACF8-3D12AC75B93A}" type="pres">
      <dgm:prSet presAssocID="{D7B939E6-993A-C24D-98C2-58353986B64A}" presName="rootComposite1" presStyleCnt="0"/>
      <dgm:spPr/>
    </dgm:pt>
    <dgm:pt modelId="{448926DF-AE93-B547-BC1E-14DC0EE00840}" type="pres">
      <dgm:prSet presAssocID="{D7B939E6-993A-C24D-98C2-58353986B64A}" presName="rootText1" presStyleLbl="node0" presStyleIdx="0" presStyleCnt="1" custAng="0" custScaleX="146208" custScaleY="119604" custLinFactNeighborX="874" custLinFactNeighborY="-4726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A199593-A72E-FC40-9299-EA660D403507}" type="pres">
      <dgm:prSet presAssocID="{D7B939E6-993A-C24D-98C2-58353986B64A}" presName="titleText1" presStyleLbl="fgAcc0" presStyleIdx="0" presStyleCnt="1" custAng="0" custScaleX="122683" custScaleY="119604" custLinFactY="-53540" custLinFactNeighborX="4408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B731B3C-465E-1045-BB4C-EEA35D9BB50F}" type="pres">
      <dgm:prSet presAssocID="{D7B939E6-993A-C24D-98C2-58353986B64A}" presName="rootConnector1" presStyleLbl="node1" presStyleIdx="0" presStyleCnt="11"/>
      <dgm:spPr/>
      <dgm:t>
        <a:bodyPr/>
        <a:lstStyle/>
        <a:p>
          <a:endParaRPr lang="en-US"/>
        </a:p>
      </dgm:t>
    </dgm:pt>
    <dgm:pt modelId="{9A87BACF-1B2D-4348-BDE6-561AC6F825E5}" type="pres">
      <dgm:prSet presAssocID="{D7B939E6-993A-C24D-98C2-58353986B64A}" presName="hierChild2" presStyleCnt="0"/>
      <dgm:spPr/>
    </dgm:pt>
    <dgm:pt modelId="{02FECDD1-F7FE-8B46-9F44-BEC1105DD09B}" type="pres">
      <dgm:prSet presAssocID="{C709E1A3-4019-414F-A22A-9C261FC2829F}" presName="Name37" presStyleLbl="parChTrans1D2" presStyleIdx="0" presStyleCnt="3" custSzX="2554275" custSzY="499566"/>
      <dgm:spPr/>
      <dgm:t>
        <a:bodyPr/>
        <a:lstStyle/>
        <a:p>
          <a:endParaRPr lang="en-US"/>
        </a:p>
      </dgm:t>
    </dgm:pt>
    <dgm:pt modelId="{2BE320EA-39DB-3C4D-879E-F8FC7522BFA2}" type="pres">
      <dgm:prSet presAssocID="{46526E4C-99A6-4341-B3DA-163E0DF2DDD2}" presName="hierRoot2" presStyleCnt="0">
        <dgm:presLayoutVars>
          <dgm:hierBranch val="init"/>
        </dgm:presLayoutVars>
      </dgm:prSet>
      <dgm:spPr/>
    </dgm:pt>
    <dgm:pt modelId="{B836E5C5-2AE8-A640-83F9-688B75293008}" type="pres">
      <dgm:prSet presAssocID="{46526E4C-99A6-4341-B3DA-163E0DF2DDD2}" presName="rootComposite" presStyleCnt="0"/>
      <dgm:spPr/>
    </dgm:pt>
    <dgm:pt modelId="{67085DB1-982B-7F4C-B6E8-83C9D7445A33}" type="pres">
      <dgm:prSet presAssocID="{46526E4C-99A6-4341-B3DA-163E0DF2DDD2}" presName="rootText" presStyleLbl="node1" presStyleIdx="0" presStyleCnt="11" custAng="0" custScaleX="122682" custScaleY="119604" custLinFactX="8431" custLinFactNeighborX="100000" custLinFactNeighborY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E784647-D577-654E-9131-F991FDC928A9}" type="pres">
      <dgm:prSet presAssocID="{46526E4C-99A6-4341-B3DA-163E0DF2DDD2}" presName="titleText2" presStyleLbl="fgAcc1" presStyleIdx="0" presStyleCnt="11" custAng="0" custScaleX="122683" custScaleY="119604" custLinFactX="20480" custLinFactNeighborX="100000" custLinFactNeighborY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47B5A23-93D2-174F-B78B-99FD2CE0BEC7}" type="pres">
      <dgm:prSet presAssocID="{46526E4C-99A6-4341-B3DA-163E0DF2DDD2}" presName="rootConnector" presStyleLbl="node2" presStyleIdx="0" presStyleCnt="0"/>
      <dgm:spPr/>
      <dgm:t>
        <a:bodyPr/>
        <a:lstStyle/>
        <a:p>
          <a:endParaRPr lang="en-US"/>
        </a:p>
      </dgm:t>
    </dgm:pt>
    <dgm:pt modelId="{A2B4B2C6-8D08-834E-BF25-E425CF04D5C0}" type="pres">
      <dgm:prSet presAssocID="{46526E4C-99A6-4341-B3DA-163E0DF2DDD2}" presName="hierChild4" presStyleCnt="0"/>
      <dgm:spPr/>
    </dgm:pt>
    <dgm:pt modelId="{D91D8E12-1AD8-B540-AC09-652EE7E3744F}" type="pres">
      <dgm:prSet presAssocID="{458ACE74-1304-DF41-B512-1AEAE3AC8DF3}" presName="Name37" presStyleLbl="parChTrans1D3" presStyleIdx="0" presStyleCnt="8" custSzX="2249564" custSzY="430652"/>
      <dgm:spPr/>
      <dgm:t>
        <a:bodyPr/>
        <a:lstStyle/>
        <a:p>
          <a:endParaRPr lang="en-US"/>
        </a:p>
      </dgm:t>
    </dgm:pt>
    <dgm:pt modelId="{2DF6CE2D-B104-1E41-A9BD-BA0D6D121D3C}" type="pres">
      <dgm:prSet presAssocID="{3A975C91-BECE-D548-B93C-C176C8B0BD59}" presName="hierRoot2" presStyleCnt="0">
        <dgm:presLayoutVars>
          <dgm:hierBranch val="init"/>
        </dgm:presLayoutVars>
      </dgm:prSet>
      <dgm:spPr/>
    </dgm:pt>
    <dgm:pt modelId="{1A72E5B1-3901-1F45-8CEB-A944398AA225}" type="pres">
      <dgm:prSet presAssocID="{3A975C91-BECE-D548-B93C-C176C8B0BD59}" presName="rootComposite" presStyleCnt="0"/>
      <dgm:spPr/>
    </dgm:pt>
    <dgm:pt modelId="{E82ADA2B-25B8-AB43-B1E6-66DF9EF311FA}" type="pres">
      <dgm:prSet presAssocID="{3A975C91-BECE-D548-B93C-C176C8B0BD59}" presName="rootText" presStyleLbl="node1" presStyleIdx="1" presStyleCnt="11" custScaleX="122682" custScaleY="119604" custLinFactX="4785" custLinFactNeighborX="100000" custLinFactNeighborY="3277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664C668-3D14-0C40-B7D7-84D005A48460}" type="pres">
      <dgm:prSet presAssocID="{3A975C91-BECE-D548-B93C-C176C8B0BD59}" presName="titleText2" presStyleLbl="fgAcc1" presStyleIdx="1" presStyleCnt="11" custScaleX="122683" custScaleY="119604" custLinFactX="16423" custLinFactNeighborX="100000" custLinFactNeighborY="9832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EA07B0C-E5CB-784E-A22A-FB9F65F9CEF5}" type="pres">
      <dgm:prSet presAssocID="{3A975C91-BECE-D548-B93C-C176C8B0BD59}" presName="rootConnector" presStyleLbl="node3" presStyleIdx="0" presStyleCnt="0"/>
      <dgm:spPr/>
      <dgm:t>
        <a:bodyPr/>
        <a:lstStyle/>
        <a:p>
          <a:endParaRPr lang="en-US"/>
        </a:p>
      </dgm:t>
    </dgm:pt>
    <dgm:pt modelId="{3ED09322-C84C-F747-AAC1-BBBE3FA21413}" type="pres">
      <dgm:prSet presAssocID="{3A975C91-BECE-D548-B93C-C176C8B0BD59}" presName="hierChild4" presStyleCnt="0"/>
      <dgm:spPr/>
    </dgm:pt>
    <dgm:pt modelId="{0127C9BA-A7D6-934C-B5B2-E8F6726F37BD}" type="pres">
      <dgm:prSet presAssocID="{3A975C91-BECE-D548-B93C-C176C8B0BD59}" presName="hierChild5" presStyleCnt="0"/>
      <dgm:spPr/>
    </dgm:pt>
    <dgm:pt modelId="{75630721-8F97-124B-9E01-D9B51470E811}" type="pres">
      <dgm:prSet presAssocID="{2F777C75-92D1-C14C-8C50-EE0992BBB6FE}" presName="Name37" presStyleLbl="parChTrans1D3" presStyleIdx="1" presStyleCnt="8" custSzX="736511" custSzY="435537"/>
      <dgm:spPr/>
      <dgm:t>
        <a:bodyPr/>
        <a:lstStyle/>
        <a:p>
          <a:endParaRPr lang="en-US"/>
        </a:p>
      </dgm:t>
    </dgm:pt>
    <dgm:pt modelId="{9BD7CDDA-83D7-4942-8ADD-5747F8E9AFC3}" type="pres">
      <dgm:prSet presAssocID="{656E7919-6E06-FB43-A625-93C3571E207B}" presName="hierRoot2" presStyleCnt="0">
        <dgm:presLayoutVars>
          <dgm:hierBranch val="init"/>
        </dgm:presLayoutVars>
      </dgm:prSet>
      <dgm:spPr/>
    </dgm:pt>
    <dgm:pt modelId="{EE449201-B41D-E747-9C83-294C9A88AFD6}" type="pres">
      <dgm:prSet presAssocID="{656E7919-6E06-FB43-A625-93C3571E207B}" presName="rootComposite" presStyleCnt="0"/>
      <dgm:spPr/>
    </dgm:pt>
    <dgm:pt modelId="{7FD550B0-C509-9946-A1C2-A28D7D08A370}" type="pres">
      <dgm:prSet presAssocID="{656E7919-6E06-FB43-A625-93C3571E207B}" presName="rootText" presStyleLbl="node1" presStyleIdx="2" presStyleCnt="11" custAng="0" custScaleX="122682" custScaleY="119604" custLinFactX="8431" custLinFactNeighborX="100000" custLinFactNeighborY="3380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5D38346-F6FF-6144-8486-4E1B51E046E3}" type="pres">
      <dgm:prSet presAssocID="{656E7919-6E06-FB43-A625-93C3571E207B}" presName="titleText2" presStyleLbl="fgAcc1" presStyleIdx="2" presStyleCnt="11" custAng="0" custScaleX="122683" custScaleY="119604" custLinFactX="20480" custLinFactY="1388" custLinFactNeighborX="10000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82F2BD1-D8FF-1143-BC8C-CF2FC9FF70E0}" type="pres">
      <dgm:prSet presAssocID="{656E7919-6E06-FB43-A625-93C3571E207B}" presName="rootConnector" presStyleLbl="node3" presStyleIdx="0" presStyleCnt="0"/>
      <dgm:spPr/>
      <dgm:t>
        <a:bodyPr/>
        <a:lstStyle/>
        <a:p>
          <a:endParaRPr lang="en-US"/>
        </a:p>
      </dgm:t>
    </dgm:pt>
    <dgm:pt modelId="{A3DDBFED-5EC0-684B-A0EE-25C8DB87DBE8}" type="pres">
      <dgm:prSet presAssocID="{656E7919-6E06-FB43-A625-93C3571E207B}" presName="hierChild4" presStyleCnt="0"/>
      <dgm:spPr/>
    </dgm:pt>
    <dgm:pt modelId="{6587E5F1-E23E-8742-8639-AB18AD312646}" type="pres">
      <dgm:prSet presAssocID="{656E7919-6E06-FB43-A625-93C3571E207B}" presName="hierChild5" presStyleCnt="0"/>
      <dgm:spPr/>
    </dgm:pt>
    <dgm:pt modelId="{49007F12-D22B-4A4A-9FEB-1C75B4B0D50D}" type="pres">
      <dgm:prSet presAssocID="{DA167F18-D7EF-4340-B1E9-333A1CDE8699}" presName="Name37" presStyleLbl="parChTrans1D3" presStyleIdx="2" presStyleCnt="8" custSzX="736511" custSzY="435537"/>
      <dgm:spPr/>
      <dgm:t>
        <a:bodyPr/>
        <a:lstStyle/>
        <a:p>
          <a:endParaRPr lang="en-US"/>
        </a:p>
      </dgm:t>
    </dgm:pt>
    <dgm:pt modelId="{7BEAF58C-BCB1-5143-B3A4-A11331101961}" type="pres">
      <dgm:prSet presAssocID="{603500F2-4892-3548-A2AB-55DD9023C614}" presName="hierRoot2" presStyleCnt="0">
        <dgm:presLayoutVars>
          <dgm:hierBranch val="init"/>
        </dgm:presLayoutVars>
      </dgm:prSet>
      <dgm:spPr/>
    </dgm:pt>
    <dgm:pt modelId="{ACAA7D63-2DA4-114D-9CDA-803AF0AED2BB}" type="pres">
      <dgm:prSet presAssocID="{603500F2-4892-3548-A2AB-55DD9023C614}" presName="rootComposite" presStyleCnt="0"/>
      <dgm:spPr/>
    </dgm:pt>
    <dgm:pt modelId="{EF8D6D9C-B3D9-7043-9A09-0BFCCE99679E}" type="pres">
      <dgm:prSet presAssocID="{603500F2-4892-3548-A2AB-55DD9023C614}" presName="rootText" presStyleLbl="node1" presStyleIdx="3" presStyleCnt="11" custAng="0" custScaleX="122682" custScaleY="119604" custLinFactX="8431" custLinFactNeighborX="100000" custLinFactNeighborY="3380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32E33AB-EA41-BD41-A1AF-604647B9F7F2}" type="pres">
      <dgm:prSet presAssocID="{603500F2-4892-3548-A2AB-55DD9023C614}" presName="titleText2" presStyleLbl="fgAcc1" presStyleIdx="3" presStyleCnt="11" custAng="0" custScaleX="122683" custScaleY="119604" custLinFactX="20480" custLinFactY="1388" custLinFactNeighborX="10000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00A169D-5C2F-6B43-A6D6-65CF625F1BC1}" type="pres">
      <dgm:prSet presAssocID="{603500F2-4892-3548-A2AB-55DD9023C614}" presName="rootConnector" presStyleLbl="node3" presStyleIdx="0" presStyleCnt="0"/>
      <dgm:spPr/>
      <dgm:t>
        <a:bodyPr/>
        <a:lstStyle/>
        <a:p>
          <a:endParaRPr lang="en-US"/>
        </a:p>
      </dgm:t>
    </dgm:pt>
    <dgm:pt modelId="{09F423EF-E240-7D4E-92D5-CE33A7B85E2B}" type="pres">
      <dgm:prSet presAssocID="{603500F2-4892-3548-A2AB-55DD9023C614}" presName="hierChild4" presStyleCnt="0"/>
      <dgm:spPr/>
    </dgm:pt>
    <dgm:pt modelId="{DC38DD7F-DAAE-6949-87F8-1527A6EEB240}" type="pres">
      <dgm:prSet presAssocID="{603500F2-4892-3548-A2AB-55DD9023C614}" presName="hierChild5" presStyleCnt="0"/>
      <dgm:spPr/>
    </dgm:pt>
    <dgm:pt modelId="{B2194F82-3FC6-A144-B651-ABF4F3D36C6B}" type="pres">
      <dgm:prSet presAssocID="{12CE44B9-8289-1A42-B3BC-1C3037A2A4EA}" presName="Name37" presStyleLbl="parChTrans1D3" presStyleIdx="3" presStyleCnt="8" custSzX="2209533" custSzY="435537"/>
      <dgm:spPr/>
      <dgm:t>
        <a:bodyPr/>
        <a:lstStyle/>
        <a:p>
          <a:endParaRPr lang="en-US"/>
        </a:p>
      </dgm:t>
    </dgm:pt>
    <dgm:pt modelId="{E1973B60-5C1C-CB42-B6F4-32A9C17EE7CF}" type="pres">
      <dgm:prSet presAssocID="{862F50C1-48FA-0F48-9968-8E61842AC859}" presName="hierRoot2" presStyleCnt="0">
        <dgm:presLayoutVars>
          <dgm:hierBranch val="init"/>
        </dgm:presLayoutVars>
      </dgm:prSet>
      <dgm:spPr/>
    </dgm:pt>
    <dgm:pt modelId="{A298600B-ADFA-CD4B-88E5-C987C214B1F9}" type="pres">
      <dgm:prSet presAssocID="{862F50C1-48FA-0F48-9968-8E61842AC859}" presName="rootComposite" presStyleCnt="0"/>
      <dgm:spPr/>
    </dgm:pt>
    <dgm:pt modelId="{4F1AC009-95CF-CD40-8242-D4A88EFBDFB7}" type="pres">
      <dgm:prSet presAssocID="{862F50C1-48FA-0F48-9968-8E61842AC859}" presName="rootText" presStyleLbl="node1" presStyleIdx="4" presStyleCnt="11" custAng="0" custScaleX="122682" custScaleY="119604" custLinFactX="8431" custLinFactNeighborX="100000" custLinFactNeighborY="3380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2F1BD7F-E31A-894A-BDD7-6FC6DD26372D}" type="pres">
      <dgm:prSet presAssocID="{862F50C1-48FA-0F48-9968-8E61842AC859}" presName="titleText2" presStyleLbl="fgAcc1" presStyleIdx="4" presStyleCnt="11" custAng="0" custScaleX="122683" custScaleY="119604" custLinFactX="20480" custLinFactY="1388" custLinFactNeighborX="10000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BA934EC-F1E5-464D-840F-980D0BE9E834}" type="pres">
      <dgm:prSet presAssocID="{862F50C1-48FA-0F48-9968-8E61842AC859}" presName="rootConnector" presStyleLbl="node3" presStyleIdx="0" presStyleCnt="0"/>
      <dgm:spPr/>
      <dgm:t>
        <a:bodyPr/>
        <a:lstStyle/>
        <a:p>
          <a:endParaRPr lang="en-US"/>
        </a:p>
      </dgm:t>
    </dgm:pt>
    <dgm:pt modelId="{514F1127-6323-4145-AA55-20D4E1C76CF6}" type="pres">
      <dgm:prSet presAssocID="{862F50C1-48FA-0F48-9968-8E61842AC859}" presName="hierChild4" presStyleCnt="0"/>
      <dgm:spPr/>
    </dgm:pt>
    <dgm:pt modelId="{E6470C01-A90E-6149-9F3B-CC02B4F44033}" type="pres">
      <dgm:prSet presAssocID="{862F50C1-48FA-0F48-9968-8E61842AC859}" presName="hierChild5" presStyleCnt="0"/>
      <dgm:spPr/>
    </dgm:pt>
    <dgm:pt modelId="{D513CC7F-736E-5E40-A5EE-723B6FAA27C2}" type="pres">
      <dgm:prSet presAssocID="{46526E4C-99A6-4341-B3DA-163E0DF2DDD2}" presName="hierChild5" presStyleCnt="0"/>
      <dgm:spPr/>
    </dgm:pt>
    <dgm:pt modelId="{377A7829-B125-AC46-A2AA-7BF137323224}" type="pres">
      <dgm:prSet presAssocID="{FA945DF3-88DD-3B49-A7BF-6708BAC7F9E2}" presName="Name37" presStyleLbl="parChTrans1D2" presStyleIdx="1" presStyleCnt="3" custSzX="2147301" custSzY="499561"/>
      <dgm:spPr/>
      <dgm:t>
        <a:bodyPr/>
        <a:lstStyle/>
        <a:p>
          <a:endParaRPr lang="en-US"/>
        </a:p>
      </dgm:t>
    </dgm:pt>
    <dgm:pt modelId="{294BC19F-F27E-0648-82CA-FAB4EA96E2A0}" type="pres">
      <dgm:prSet presAssocID="{AB90DD9F-5D9A-714B-B8AF-BE5E9D941168}" presName="hierRoot2" presStyleCnt="0">
        <dgm:presLayoutVars>
          <dgm:hierBranch val="init"/>
        </dgm:presLayoutVars>
      </dgm:prSet>
      <dgm:spPr/>
    </dgm:pt>
    <dgm:pt modelId="{55CF576B-2F32-F04D-8D75-6C6E6986B770}" type="pres">
      <dgm:prSet presAssocID="{AB90DD9F-5D9A-714B-B8AF-BE5E9D941168}" presName="rootComposite" presStyleCnt="0"/>
      <dgm:spPr/>
    </dgm:pt>
    <dgm:pt modelId="{2CC3D980-274F-9B47-AC9A-53DE5D072960}" type="pres">
      <dgm:prSet presAssocID="{AB90DD9F-5D9A-714B-B8AF-BE5E9D941168}" presName="rootText" presStyleLbl="node1" presStyleIdx="5" presStyleCnt="11" custAng="0" custScaleX="122682" custScaleY="11960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2578282-B8D3-5544-B383-FFE79AB740A4}" type="pres">
      <dgm:prSet presAssocID="{AB90DD9F-5D9A-714B-B8AF-BE5E9D941168}" presName="titleText2" presStyleLbl="fgAcc1" presStyleIdx="5" presStyleCnt="11" custAng="0" custScaleX="122683" custScaleY="11960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FE10817-8C20-674C-8F1F-4A2EB178A16A}" type="pres">
      <dgm:prSet presAssocID="{AB90DD9F-5D9A-714B-B8AF-BE5E9D941168}" presName="rootConnector" presStyleLbl="node2" presStyleIdx="0" presStyleCnt="0"/>
      <dgm:spPr/>
      <dgm:t>
        <a:bodyPr/>
        <a:lstStyle/>
        <a:p>
          <a:endParaRPr lang="en-US"/>
        </a:p>
      </dgm:t>
    </dgm:pt>
    <dgm:pt modelId="{EEAB8A9E-3182-3243-8718-2AE1BEAEAFC2}" type="pres">
      <dgm:prSet presAssocID="{AB90DD9F-5D9A-714B-B8AF-BE5E9D941168}" presName="hierChild4" presStyleCnt="0"/>
      <dgm:spPr/>
    </dgm:pt>
    <dgm:pt modelId="{2621BCA4-CC88-FF49-B0C0-BF1B189FB807}" type="pres">
      <dgm:prSet presAssocID="{E19F49A3-2938-0247-812F-093FBED84D39}" presName="Name37" presStyleLbl="parChTrans1D3" presStyleIdx="4" presStyleCnt="8" custSzX="903309" custSzY="436697"/>
      <dgm:spPr/>
      <dgm:t>
        <a:bodyPr/>
        <a:lstStyle/>
        <a:p>
          <a:endParaRPr lang="en-US"/>
        </a:p>
      </dgm:t>
    </dgm:pt>
    <dgm:pt modelId="{20DB9EF0-1CE4-5840-8636-86070691FEB1}" type="pres">
      <dgm:prSet presAssocID="{0D88881C-DAC1-A740-84FC-10CC1E3C4D78}" presName="hierRoot2" presStyleCnt="0">
        <dgm:presLayoutVars>
          <dgm:hierBranch val="init"/>
        </dgm:presLayoutVars>
      </dgm:prSet>
      <dgm:spPr/>
    </dgm:pt>
    <dgm:pt modelId="{2D479A1D-69BD-F84F-BCD8-86F9EDE706A9}" type="pres">
      <dgm:prSet presAssocID="{0D88881C-DAC1-A740-84FC-10CC1E3C4D78}" presName="rootComposite" presStyleCnt="0"/>
      <dgm:spPr/>
    </dgm:pt>
    <dgm:pt modelId="{B271C087-B035-B844-A783-4ACDDFC0B6CC}" type="pres">
      <dgm:prSet presAssocID="{0D88881C-DAC1-A740-84FC-10CC1E3C4D78}" presName="rootText" presStyleLbl="node1" presStyleIdx="6" presStyleCnt="11" custAng="0" custScaleX="122682" custScaleY="119604" custLinFactX="18970" custLinFactNeighborX="100000" custLinFactNeighborY="3404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3EE257EC-7679-8F4F-8694-7575DA84AA58}" type="pres">
      <dgm:prSet presAssocID="{0D88881C-DAC1-A740-84FC-10CC1E3C4D78}" presName="titleText2" presStyleLbl="fgAcc1" presStyleIdx="6" presStyleCnt="11" custAng="0" custScaleX="122683" custScaleY="119604" custLinFactX="33820" custLinFactY="19152" custLinFactNeighborX="10000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D8E4E43-D9BE-EB4D-BCB6-96C11CD23D38}" type="pres">
      <dgm:prSet presAssocID="{0D88881C-DAC1-A740-84FC-10CC1E3C4D78}" presName="rootConnector" presStyleLbl="node3" presStyleIdx="0" presStyleCnt="0"/>
      <dgm:spPr/>
      <dgm:t>
        <a:bodyPr/>
        <a:lstStyle/>
        <a:p>
          <a:endParaRPr lang="en-US"/>
        </a:p>
      </dgm:t>
    </dgm:pt>
    <dgm:pt modelId="{139B7F78-A2EF-394E-B23B-D195743B2A68}" type="pres">
      <dgm:prSet presAssocID="{0D88881C-DAC1-A740-84FC-10CC1E3C4D78}" presName="hierChild4" presStyleCnt="0"/>
      <dgm:spPr/>
    </dgm:pt>
    <dgm:pt modelId="{0DA11E43-3B83-6047-A85E-3F16BD7C57AD}" type="pres">
      <dgm:prSet presAssocID="{0D88881C-DAC1-A740-84FC-10CC1E3C4D78}" presName="hierChild5" presStyleCnt="0"/>
      <dgm:spPr/>
    </dgm:pt>
    <dgm:pt modelId="{46DB2396-02B1-1E42-A2C2-415BB79CCF8F}" type="pres">
      <dgm:prSet presAssocID="{0C01BA35-7527-2E4B-86CC-BBC0C84FDB4E}" presName="Name37" presStyleLbl="parChTrans1D3" presStyleIdx="5" presStyleCnt="8" custSzX="881659" custSzY="1294604"/>
      <dgm:spPr/>
      <dgm:t>
        <a:bodyPr/>
        <a:lstStyle/>
        <a:p>
          <a:endParaRPr lang="en-US"/>
        </a:p>
      </dgm:t>
    </dgm:pt>
    <dgm:pt modelId="{FBA46F87-164A-2A4F-9FDB-B8B87D3BFE36}" type="pres">
      <dgm:prSet presAssocID="{C303EAA7-D8B8-8C4C-9AD4-B57F8BE59DD1}" presName="hierRoot2" presStyleCnt="0">
        <dgm:presLayoutVars>
          <dgm:hierBranch val="init"/>
        </dgm:presLayoutVars>
      </dgm:prSet>
      <dgm:spPr/>
    </dgm:pt>
    <dgm:pt modelId="{392F29F9-5A11-1641-B0C1-CF95146CD6AF}" type="pres">
      <dgm:prSet presAssocID="{C303EAA7-D8B8-8C4C-9AD4-B57F8BE59DD1}" presName="rootComposite" presStyleCnt="0"/>
      <dgm:spPr/>
    </dgm:pt>
    <dgm:pt modelId="{866162D7-1EDA-D348-BFF7-DC8CC3DD30FB}" type="pres">
      <dgm:prSet presAssocID="{C303EAA7-D8B8-8C4C-9AD4-B57F8BE59DD1}" presName="rootText" presStyleLbl="node1" presStyleIdx="7" presStyleCnt="11" custAng="0" custScaleX="122682" custScaleY="119604" custLinFactY="100000" custLinFactNeighborX="-13220" custLinFactNeighborY="11443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37D6615-A310-9D40-90B5-201D64008398}" type="pres">
      <dgm:prSet presAssocID="{C303EAA7-D8B8-8C4C-9AD4-B57F8BE59DD1}" presName="titleText2" presStyleLbl="fgAcc1" presStyleIdx="7" presStyleCnt="11" custAng="0" custScaleX="122683" custScaleY="119604" custLinFactY="300000" custLinFactNeighborX="-13056" custLinFactNeighborY="34293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37C3807-8393-6845-84C7-214392E27401}" type="pres">
      <dgm:prSet presAssocID="{C303EAA7-D8B8-8C4C-9AD4-B57F8BE59DD1}" presName="rootConnector" presStyleLbl="node3" presStyleIdx="0" presStyleCnt="0"/>
      <dgm:spPr/>
      <dgm:t>
        <a:bodyPr/>
        <a:lstStyle/>
        <a:p>
          <a:endParaRPr lang="en-US"/>
        </a:p>
      </dgm:t>
    </dgm:pt>
    <dgm:pt modelId="{6D385958-E178-D84E-BE77-034D7FF81EB2}" type="pres">
      <dgm:prSet presAssocID="{C303EAA7-D8B8-8C4C-9AD4-B57F8BE59DD1}" presName="hierChild4" presStyleCnt="0"/>
      <dgm:spPr/>
    </dgm:pt>
    <dgm:pt modelId="{69A96DCE-2890-F44D-B834-79023AE478B1}" type="pres">
      <dgm:prSet presAssocID="{C303EAA7-D8B8-8C4C-9AD4-B57F8BE59DD1}" presName="hierChild5" presStyleCnt="0"/>
      <dgm:spPr/>
    </dgm:pt>
    <dgm:pt modelId="{C4FD4520-4F01-C74F-B0CA-BF623BCE4070}" type="pres">
      <dgm:prSet presAssocID="{5A16FA52-BE87-D948-8CF7-6C9D1E35B707}" presName="Name37" presStyleLbl="parChTrans1D3" presStyleIdx="6" presStyleCnt="8" custSzX="865541" custSzY="435570"/>
      <dgm:spPr/>
      <dgm:t>
        <a:bodyPr/>
        <a:lstStyle/>
        <a:p>
          <a:endParaRPr lang="en-US"/>
        </a:p>
      </dgm:t>
    </dgm:pt>
    <dgm:pt modelId="{242F7B49-86E9-C44C-BB7F-A7AE3CB5079A}" type="pres">
      <dgm:prSet presAssocID="{9E5E06C2-C577-0649-9C91-8987309E5A52}" presName="hierRoot2" presStyleCnt="0">
        <dgm:presLayoutVars>
          <dgm:hierBranch val="init"/>
        </dgm:presLayoutVars>
      </dgm:prSet>
      <dgm:spPr/>
    </dgm:pt>
    <dgm:pt modelId="{A6B9865E-0679-0040-8AD5-76C9AB23BED9}" type="pres">
      <dgm:prSet presAssocID="{9E5E06C2-C577-0649-9C91-8987309E5A52}" presName="rootComposite" presStyleCnt="0"/>
      <dgm:spPr/>
    </dgm:pt>
    <dgm:pt modelId="{ECD6B549-F13F-994F-AD41-A3953D899A02}" type="pres">
      <dgm:prSet presAssocID="{9E5E06C2-C577-0649-9C91-8987309E5A52}" presName="rootText" presStyleLbl="node1" presStyleIdx="8" presStyleCnt="11" custAng="0" custScaleX="122682" custScaleY="119604" custLinFactNeighborX="11752" custLinFactNeighborY="3380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7A5BCA1-04FE-B846-AE38-ABF342022B79}" type="pres">
      <dgm:prSet presAssocID="{9E5E06C2-C577-0649-9C91-8987309E5A52}" presName="titleText2" presStyleLbl="fgAcc1" presStyleIdx="8" presStyleCnt="11" custAng="0" custScaleX="122683" custScaleY="119604" custLinFactNeighborX="13056" custLinFactNeighborY="8510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BAB53EA-D86D-0F47-9376-D3BB4E7CD5E8}" type="pres">
      <dgm:prSet presAssocID="{9E5E06C2-C577-0649-9C91-8987309E5A52}" presName="rootConnector" presStyleLbl="node3" presStyleIdx="0" presStyleCnt="0"/>
      <dgm:spPr/>
      <dgm:t>
        <a:bodyPr/>
        <a:lstStyle/>
        <a:p>
          <a:endParaRPr lang="en-US"/>
        </a:p>
      </dgm:t>
    </dgm:pt>
    <dgm:pt modelId="{11A8DF74-9CBE-114E-8DA0-35802BD315C5}" type="pres">
      <dgm:prSet presAssocID="{9E5E06C2-C577-0649-9C91-8987309E5A52}" presName="hierChild4" presStyleCnt="0"/>
      <dgm:spPr/>
    </dgm:pt>
    <dgm:pt modelId="{FD5980EE-DCA2-4245-97C5-DF4BA3D976D0}" type="pres">
      <dgm:prSet presAssocID="{9E5E06C2-C577-0649-9C91-8987309E5A52}" presName="hierChild5" presStyleCnt="0"/>
      <dgm:spPr/>
    </dgm:pt>
    <dgm:pt modelId="{47EAE8EF-97EA-4B49-9AEB-5E5A809D6DFD}" type="pres">
      <dgm:prSet presAssocID="{33507AEB-ABC9-EB4C-BD6C-254E07102BDB}" presName="Name37" presStyleLbl="parChTrans1D3" presStyleIdx="7" presStyleCnt="8" custSzX="887192" custSzY="1294604"/>
      <dgm:spPr/>
      <dgm:t>
        <a:bodyPr/>
        <a:lstStyle/>
        <a:p>
          <a:endParaRPr lang="en-US"/>
        </a:p>
      </dgm:t>
    </dgm:pt>
    <dgm:pt modelId="{69FAA556-0ADF-2A40-ABDB-4360FB6C4621}" type="pres">
      <dgm:prSet presAssocID="{B52771EA-9AD5-254A-86F0-90AC6519B755}" presName="hierRoot2" presStyleCnt="0">
        <dgm:presLayoutVars>
          <dgm:hierBranch val="init"/>
        </dgm:presLayoutVars>
      </dgm:prSet>
      <dgm:spPr/>
    </dgm:pt>
    <dgm:pt modelId="{0DE937B1-084D-994E-98E4-6531BC7203F4}" type="pres">
      <dgm:prSet presAssocID="{B52771EA-9AD5-254A-86F0-90AC6519B755}" presName="rootComposite" presStyleCnt="0"/>
      <dgm:spPr/>
    </dgm:pt>
    <dgm:pt modelId="{18F81C42-1FCA-AA4D-AC29-37C2C2C6CDEA}" type="pres">
      <dgm:prSet presAssocID="{B52771EA-9AD5-254A-86F0-90AC6519B755}" presName="rootText" presStyleLbl="node1" presStyleIdx="9" presStyleCnt="11" custAng="0" custScaleX="122682" custScaleY="119604" custLinFactX="-20438" custLinFactY="100000" custLinFactNeighborX="-100000" custLinFactNeighborY="11443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0B840DA-C97A-C441-AAF5-F11F2A4605EE}" type="pres">
      <dgm:prSet presAssocID="{B52771EA-9AD5-254A-86F0-90AC6519B755}" presName="titleText2" presStyleLbl="fgAcc1" presStyleIdx="9" presStyleCnt="11" custAng="0" custScaleX="122683" custScaleY="119604" custLinFactX="-33820" custLinFactY="300000" custLinFactNeighborX="-100000" custLinFactNeighborY="35996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660EA22-65EA-8647-960D-C593D5840D95}" type="pres">
      <dgm:prSet presAssocID="{B52771EA-9AD5-254A-86F0-90AC6519B755}" presName="rootConnector" presStyleLbl="node3" presStyleIdx="0" presStyleCnt="0"/>
      <dgm:spPr/>
      <dgm:t>
        <a:bodyPr/>
        <a:lstStyle/>
        <a:p>
          <a:endParaRPr lang="en-US"/>
        </a:p>
      </dgm:t>
    </dgm:pt>
    <dgm:pt modelId="{D47D3D9C-E8EB-3A4A-B189-2DD6101414A2}" type="pres">
      <dgm:prSet presAssocID="{B52771EA-9AD5-254A-86F0-90AC6519B755}" presName="hierChild4" presStyleCnt="0"/>
      <dgm:spPr/>
    </dgm:pt>
    <dgm:pt modelId="{1D9CA1EE-FF7E-B94F-B723-3E8FA494D000}" type="pres">
      <dgm:prSet presAssocID="{B52771EA-9AD5-254A-86F0-90AC6519B755}" presName="hierChild5" presStyleCnt="0"/>
      <dgm:spPr/>
    </dgm:pt>
    <dgm:pt modelId="{091D9BE6-F3BF-5645-B07A-698E368D0CFB}" type="pres">
      <dgm:prSet presAssocID="{AB90DD9F-5D9A-714B-B8AF-BE5E9D941168}" presName="hierChild5" presStyleCnt="0"/>
      <dgm:spPr/>
    </dgm:pt>
    <dgm:pt modelId="{633213C5-DCB8-7E42-81BD-9CDB27CABEA7}" type="pres">
      <dgm:prSet presAssocID="{3250FADC-56E0-2544-ADBB-8495B1B0C25B}" presName="Name37" presStyleLbl="parChTrans1D2" presStyleIdx="2" presStyleCnt="3" custSzX="3620324" custSzY="499561"/>
      <dgm:spPr/>
      <dgm:t>
        <a:bodyPr/>
        <a:lstStyle/>
        <a:p>
          <a:endParaRPr lang="en-US"/>
        </a:p>
      </dgm:t>
    </dgm:pt>
    <dgm:pt modelId="{E8E2FD4D-4CFC-F94A-90DC-ABB3D53A4616}" type="pres">
      <dgm:prSet presAssocID="{21F73E70-8F50-2244-9C4A-91DC38251B96}" presName="hierRoot2" presStyleCnt="0">
        <dgm:presLayoutVars>
          <dgm:hierBranch val="init"/>
        </dgm:presLayoutVars>
      </dgm:prSet>
      <dgm:spPr/>
    </dgm:pt>
    <dgm:pt modelId="{73422745-0B25-304E-AD83-7A42CAEA3FA0}" type="pres">
      <dgm:prSet presAssocID="{21F73E70-8F50-2244-9C4A-91DC38251B96}" presName="rootComposite" presStyleCnt="0"/>
      <dgm:spPr/>
    </dgm:pt>
    <dgm:pt modelId="{B72C39CE-A839-454B-A238-D8010AA60A17}" type="pres">
      <dgm:prSet presAssocID="{21F73E70-8F50-2244-9C4A-91DC38251B96}" presName="rootText" presStyleLbl="node1" presStyleIdx="10" presStyleCnt="11" custAng="0" custScaleX="122682" custScaleY="11960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8647598-7CEA-984C-A678-F7540D824104}" type="pres">
      <dgm:prSet presAssocID="{21F73E70-8F50-2244-9C4A-91DC38251B96}" presName="titleText2" presStyleLbl="fgAcc1" presStyleIdx="10" presStyleCnt="11" custAng="0" custScaleX="122683" custScaleY="11960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619D8B3-726D-F24E-ADCA-D2E1D739FBB7}" type="pres">
      <dgm:prSet presAssocID="{21F73E70-8F50-2244-9C4A-91DC38251B96}" presName="rootConnector" presStyleLbl="node2" presStyleIdx="0" presStyleCnt="0"/>
      <dgm:spPr/>
      <dgm:t>
        <a:bodyPr/>
        <a:lstStyle/>
        <a:p>
          <a:endParaRPr lang="en-US"/>
        </a:p>
      </dgm:t>
    </dgm:pt>
    <dgm:pt modelId="{FEA22B4B-0C49-A34F-B44E-88285DF990B4}" type="pres">
      <dgm:prSet presAssocID="{21F73E70-8F50-2244-9C4A-91DC38251B96}" presName="hierChild4" presStyleCnt="0"/>
      <dgm:spPr/>
    </dgm:pt>
    <dgm:pt modelId="{358B1CEE-97BD-CE4B-92F1-AF7BDD5977D4}" type="pres">
      <dgm:prSet presAssocID="{21F73E70-8F50-2244-9C4A-91DC38251B96}" presName="hierChild5" presStyleCnt="0"/>
      <dgm:spPr/>
    </dgm:pt>
    <dgm:pt modelId="{9D7D857A-060B-024A-9F12-ABD3D09633ED}" type="pres">
      <dgm:prSet presAssocID="{D7B939E6-993A-C24D-98C2-58353986B64A}" presName="hierChild3" presStyleCnt="0"/>
      <dgm:spPr/>
    </dgm:pt>
  </dgm:ptLst>
  <dgm:cxnLst>
    <dgm:cxn modelId="{6A654E11-62A3-7C41-90A8-3724A1D83E66}" type="presOf" srcId="{B52771EA-9AD5-254A-86F0-90AC6519B755}" destId="{3660EA22-65EA-8647-960D-C593D5840D95}" srcOrd="1" destOrd="0" presId="urn:microsoft.com/office/officeart/2008/layout/NameandTitleOrganizationalChart"/>
    <dgm:cxn modelId="{CDD93298-4A2B-EF40-BCE1-2DF5555F6D75}" srcId="{AB90DD9F-5D9A-714B-B8AF-BE5E9D941168}" destId="{B52771EA-9AD5-254A-86F0-90AC6519B755}" srcOrd="3" destOrd="0" parTransId="{33507AEB-ABC9-EB4C-BD6C-254E07102BDB}" sibTransId="{B6F89F77-03D3-7E4B-8FC8-7A35E616AE32}"/>
    <dgm:cxn modelId="{1074715A-813A-F943-B111-869B3DBE9B34}" type="presOf" srcId="{656E7919-6E06-FB43-A625-93C3571E207B}" destId="{A82F2BD1-D8FF-1143-BC8C-CF2FC9FF70E0}" srcOrd="1" destOrd="0" presId="urn:microsoft.com/office/officeart/2008/layout/NameandTitleOrganizationalChart"/>
    <dgm:cxn modelId="{E2383D15-9AC2-0741-AF5F-4C4FEA9735C9}" srcId="{AB90DD9F-5D9A-714B-B8AF-BE5E9D941168}" destId="{C303EAA7-D8B8-8C4C-9AD4-B57F8BE59DD1}" srcOrd="1" destOrd="0" parTransId="{0C01BA35-7527-2E4B-86CC-BBC0C84FDB4E}" sibTransId="{8E5F9C34-3E44-BF44-98FF-F21A34A5D0B4}"/>
    <dgm:cxn modelId="{FBAED660-4F56-B144-AE73-C573F740A73F}" type="presOf" srcId="{12CE44B9-8289-1A42-B3BC-1C3037A2A4EA}" destId="{B2194F82-3FC6-A144-B651-ABF4F3D36C6B}" srcOrd="0" destOrd="0" presId="urn:microsoft.com/office/officeart/2008/layout/NameandTitleOrganizationalChart"/>
    <dgm:cxn modelId="{34BB0DE8-20CC-794F-9EE2-B6B42E90C7B9}" type="presOf" srcId="{26D9AD9B-C7B7-ED4A-8FB0-BB4D1A3E4E28}" destId="{72578282-B8D3-5544-B383-FFE79AB740A4}" srcOrd="0" destOrd="0" presId="urn:microsoft.com/office/officeart/2008/layout/NameandTitleOrganizationalChart"/>
    <dgm:cxn modelId="{5D0C0208-8EAE-EF46-BF49-53491110D0FB}" type="presOf" srcId="{603500F2-4892-3548-A2AB-55DD9023C614}" destId="{900A169D-5C2F-6B43-A6D6-65CF625F1BC1}" srcOrd="1" destOrd="0" presId="urn:microsoft.com/office/officeart/2008/layout/NameandTitleOrganizationalChart"/>
    <dgm:cxn modelId="{38FB93F4-14D6-7C4E-9ECE-D8EECC51991B}" srcId="{D7B939E6-993A-C24D-98C2-58353986B64A}" destId="{AB90DD9F-5D9A-714B-B8AF-BE5E9D941168}" srcOrd="1" destOrd="0" parTransId="{FA945DF3-88DD-3B49-A7BF-6708BAC7F9E2}" sibTransId="{26D9AD9B-C7B7-ED4A-8FB0-BB4D1A3E4E28}"/>
    <dgm:cxn modelId="{072CE00A-DC78-544D-89CD-13C33FA7739B}" type="presOf" srcId="{A7F07539-2153-6B47-93A6-BD3BEC880F41}" destId="{1E784647-D577-654E-9131-F991FDC928A9}" srcOrd="0" destOrd="0" presId="urn:microsoft.com/office/officeart/2008/layout/NameandTitleOrganizationalChart"/>
    <dgm:cxn modelId="{CBB1EF65-8D9C-884A-AEBC-4871F617EBA4}" type="presOf" srcId="{B6F89F77-03D3-7E4B-8FC8-7A35E616AE32}" destId="{C0B840DA-C97A-C441-AAF5-F11F2A4605EE}" srcOrd="0" destOrd="0" presId="urn:microsoft.com/office/officeart/2008/layout/NameandTitleOrganizationalChart"/>
    <dgm:cxn modelId="{209BAF60-BEAF-AD4F-8D6A-056E127F66EF}" type="presOf" srcId="{E27834F8-5477-7142-AD8F-B3A47D7A7533}" destId="{3EE257EC-7679-8F4F-8694-7575DA84AA58}" srcOrd="0" destOrd="0" presId="urn:microsoft.com/office/officeart/2008/layout/NameandTitleOrganizationalChart"/>
    <dgm:cxn modelId="{DD56ACEB-FB24-2140-95F2-2DDAD58FD8A0}" type="presOf" srcId="{C709E1A3-4019-414F-A22A-9C261FC2829F}" destId="{02FECDD1-F7FE-8B46-9F44-BEC1105DD09B}" srcOrd="0" destOrd="0" presId="urn:microsoft.com/office/officeart/2008/layout/NameandTitleOrganizationalChart"/>
    <dgm:cxn modelId="{6CF8AD05-C004-BD4C-9FB2-0AB4ADFE2397}" type="presOf" srcId="{603500F2-4892-3548-A2AB-55DD9023C614}" destId="{EF8D6D9C-B3D9-7043-9A09-0BFCCE99679E}" srcOrd="0" destOrd="0" presId="urn:microsoft.com/office/officeart/2008/layout/NameandTitleOrganizationalChart"/>
    <dgm:cxn modelId="{659C1BDB-EE61-9746-AF70-5DD223E09731}" type="presOf" srcId="{7B1C4707-0646-E74D-9E2C-ADF1D5DB9FBA}" destId="{A2F1BD7F-E31A-894A-BDD7-6FC6DD26372D}" srcOrd="0" destOrd="0" presId="urn:microsoft.com/office/officeart/2008/layout/NameandTitleOrganizationalChart"/>
    <dgm:cxn modelId="{B03369AB-5D0B-B84F-AE6C-4AAA55431F74}" type="presOf" srcId="{BEE82E76-DCBC-0240-99C0-3CE302B1D5E0}" destId="{77A5BCA1-04FE-B846-AE38-ABF342022B79}" srcOrd="0" destOrd="0" presId="urn:microsoft.com/office/officeart/2008/layout/NameandTitleOrganizationalChart"/>
    <dgm:cxn modelId="{C1E35BAB-6C71-D84B-90DF-9237F8FCF1A0}" type="presOf" srcId="{C303EAA7-D8B8-8C4C-9AD4-B57F8BE59DD1}" destId="{837C3807-8393-6845-84C7-214392E27401}" srcOrd="1" destOrd="0" presId="urn:microsoft.com/office/officeart/2008/layout/NameandTitleOrganizationalChart"/>
    <dgm:cxn modelId="{33D3A829-5629-B543-B2D7-7780D0159DE5}" type="presOf" srcId="{2415E4F2-7538-5640-8CCE-5A53B41DDBA5}" destId="{D1ED1F84-B8C2-8742-8AA0-8A5737F78F5D}" srcOrd="0" destOrd="0" presId="urn:microsoft.com/office/officeart/2008/layout/NameandTitleOrganizationalChart"/>
    <dgm:cxn modelId="{89A5B315-4338-9244-9615-5AE0B9414438}" type="presOf" srcId="{AB90DD9F-5D9A-714B-B8AF-BE5E9D941168}" destId="{2CC3D980-274F-9B47-AC9A-53DE5D072960}" srcOrd="0" destOrd="0" presId="urn:microsoft.com/office/officeart/2008/layout/NameandTitleOrganizationalChart"/>
    <dgm:cxn modelId="{ED63149A-3F22-074F-AAFA-B9F50EF1A09E}" type="presOf" srcId="{3A975C91-BECE-D548-B93C-C176C8B0BD59}" destId="{DEA07B0C-E5CB-784E-A22A-FB9F65F9CEF5}" srcOrd="1" destOrd="0" presId="urn:microsoft.com/office/officeart/2008/layout/NameandTitleOrganizationalChart"/>
    <dgm:cxn modelId="{C138E031-1A39-7748-845A-E1B1D01A4C7C}" type="presOf" srcId="{5330482E-AEDC-9C47-99D7-396AE9136C95}" destId="{7664C668-3D14-0C40-B7D7-84D005A48460}" srcOrd="0" destOrd="0" presId="urn:microsoft.com/office/officeart/2008/layout/NameandTitleOrganizationalChart"/>
    <dgm:cxn modelId="{CAF0516B-CF61-2C48-8C8B-D486E3051EA8}" type="presOf" srcId="{862F50C1-48FA-0F48-9968-8E61842AC859}" destId="{4F1AC009-95CF-CD40-8242-D4A88EFBDFB7}" srcOrd="0" destOrd="0" presId="urn:microsoft.com/office/officeart/2008/layout/NameandTitleOrganizationalChart"/>
    <dgm:cxn modelId="{91F4C48E-F47A-1D4C-ADE7-D106C783625D}" type="presOf" srcId="{720F76CB-7D65-1947-B4E0-7939344D5F92}" destId="{A32E33AB-EA41-BD41-A1AF-604647B9F7F2}" srcOrd="0" destOrd="0" presId="urn:microsoft.com/office/officeart/2008/layout/NameandTitleOrganizationalChart"/>
    <dgm:cxn modelId="{9D3CF6DB-8E39-2D4B-8D6E-5D5B48AAF683}" type="presOf" srcId="{862F50C1-48FA-0F48-9968-8E61842AC859}" destId="{6BA934EC-F1E5-464D-840F-980D0BE9E834}" srcOrd="1" destOrd="0" presId="urn:microsoft.com/office/officeart/2008/layout/NameandTitleOrganizationalChart"/>
    <dgm:cxn modelId="{A333FA60-B26E-7D44-9D3F-75074AEB9D0D}" type="presOf" srcId="{AB90DD9F-5D9A-714B-B8AF-BE5E9D941168}" destId="{7FE10817-8C20-674C-8F1F-4A2EB178A16A}" srcOrd="1" destOrd="0" presId="urn:microsoft.com/office/officeart/2008/layout/NameandTitleOrganizationalChart"/>
    <dgm:cxn modelId="{14D27FDF-A038-FC4F-805C-13AEF20CA457}" srcId="{46526E4C-99A6-4341-B3DA-163E0DF2DDD2}" destId="{656E7919-6E06-FB43-A625-93C3571E207B}" srcOrd="1" destOrd="0" parTransId="{2F777C75-92D1-C14C-8C50-EE0992BBB6FE}" sibTransId="{62370F82-40CC-CA4A-9D17-EA4F5F0292E9}"/>
    <dgm:cxn modelId="{7E84C47B-CCF1-9941-89D0-327BE9F26AF1}" type="presOf" srcId="{46526E4C-99A6-4341-B3DA-163E0DF2DDD2}" destId="{B47B5A23-93D2-174F-B78B-99FD2CE0BEC7}" srcOrd="1" destOrd="0" presId="urn:microsoft.com/office/officeart/2008/layout/NameandTitleOrganizationalChart"/>
    <dgm:cxn modelId="{8F93C581-2A0D-A74F-ADBA-4C9E3B815D8A}" type="presOf" srcId="{62370F82-40CC-CA4A-9D17-EA4F5F0292E9}" destId="{75D38346-F6FF-6144-8486-4E1B51E046E3}" srcOrd="0" destOrd="0" presId="urn:microsoft.com/office/officeart/2008/layout/NameandTitleOrganizationalChart"/>
    <dgm:cxn modelId="{00FF1F8E-90CD-ED46-8CDC-FD021C844026}" type="presOf" srcId="{9E5E06C2-C577-0649-9C91-8987309E5A52}" destId="{ECD6B549-F13F-994F-AD41-A3953D899A02}" srcOrd="0" destOrd="0" presId="urn:microsoft.com/office/officeart/2008/layout/NameandTitleOrganizationalChart"/>
    <dgm:cxn modelId="{55037203-DC8D-F447-8696-111F4C40907A}" type="presOf" srcId="{CF41374D-BFDA-0848-A83D-5DADC6870B69}" destId="{E8647598-7CEA-984C-A678-F7540D824104}" srcOrd="0" destOrd="0" presId="urn:microsoft.com/office/officeart/2008/layout/NameandTitleOrganizationalChart"/>
    <dgm:cxn modelId="{042797F9-0288-954A-8BA9-7F1B7556D8D4}" type="presOf" srcId="{9E5E06C2-C577-0649-9C91-8987309E5A52}" destId="{FBAB53EA-D86D-0F47-9376-D3BB4E7CD5E8}" srcOrd="1" destOrd="0" presId="urn:microsoft.com/office/officeart/2008/layout/NameandTitleOrganizationalChart"/>
    <dgm:cxn modelId="{BFF912AC-2BD0-AD46-A6FD-1FDE3FF4C241}" type="presOf" srcId="{C2200CE2-A9C1-5F40-BC65-C67A7E050427}" destId="{7A199593-A72E-FC40-9299-EA660D403507}" srcOrd="0" destOrd="0" presId="urn:microsoft.com/office/officeart/2008/layout/NameandTitleOrganizationalChart"/>
    <dgm:cxn modelId="{42E6F6C4-B9F6-8844-AC42-D238FE369265}" type="presOf" srcId="{B52771EA-9AD5-254A-86F0-90AC6519B755}" destId="{18F81C42-1FCA-AA4D-AC29-37C2C2C6CDEA}" srcOrd="0" destOrd="0" presId="urn:microsoft.com/office/officeart/2008/layout/NameandTitleOrganizationalChart"/>
    <dgm:cxn modelId="{ED4058BA-EE22-6F44-9F66-D95207A74936}" srcId="{AB90DD9F-5D9A-714B-B8AF-BE5E9D941168}" destId="{9E5E06C2-C577-0649-9C91-8987309E5A52}" srcOrd="2" destOrd="0" parTransId="{5A16FA52-BE87-D948-8CF7-6C9D1E35B707}" sibTransId="{BEE82E76-DCBC-0240-99C0-3CE302B1D5E0}"/>
    <dgm:cxn modelId="{E49444D8-623D-8842-B8AB-6891F3A83D77}" type="presOf" srcId="{3250FADC-56E0-2544-ADBB-8495B1B0C25B}" destId="{633213C5-DCB8-7E42-81BD-9CDB27CABEA7}" srcOrd="0" destOrd="0" presId="urn:microsoft.com/office/officeart/2008/layout/NameandTitleOrganizationalChart"/>
    <dgm:cxn modelId="{2C41EE2E-F11B-0742-9D83-CC8070900CC8}" srcId="{2415E4F2-7538-5640-8CCE-5A53B41DDBA5}" destId="{D7B939E6-993A-C24D-98C2-58353986B64A}" srcOrd="0" destOrd="0" parTransId="{DA8A9EE4-F607-144D-ACFD-CB64233EC9DC}" sibTransId="{C2200CE2-A9C1-5F40-BC65-C67A7E050427}"/>
    <dgm:cxn modelId="{B321E6F1-7244-064D-A9BD-5B8E6296B824}" srcId="{D7B939E6-993A-C24D-98C2-58353986B64A}" destId="{21F73E70-8F50-2244-9C4A-91DC38251B96}" srcOrd="2" destOrd="0" parTransId="{3250FADC-56E0-2544-ADBB-8495B1B0C25B}" sibTransId="{CF41374D-BFDA-0848-A83D-5DADC6870B69}"/>
    <dgm:cxn modelId="{82718000-E708-1B40-8D98-8AE437F62C61}" type="presOf" srcId="{C303EAA7-D8B8-8C4C-9AD4-B57F8BE59DD1}" destId="{866162D7-1EDA-D348-BFF7-DC8CC3DD30FB}" srcOrd="0" destOrd="0" presId="urn:microsoft.com/office/officeart/2008/layout/NameandTitleOrganizationalChart"/>
    <dgm:cxn modelId="{250F1C7E-C021-1E49-90B8-B6D953E0B7FA}" type="presOf" srcId="{D7B939E6-993A-C24D-98C2-58353986B64A}" destId="{DB731B3C-465E-1045-BB4C-EEA35D9BB50F}" srcOrd="1" destOrd="0" presId="urn:microsoft.com/office/officeart/2008/layout/NameandTitleOrganizationalChart"/>
    <dgm:cxn modelId="{98FA8BE1-196B-0E46-923C-43DB09CBE5D0}" type="presOf" srcId="{458ACE74-1304-DF41-B512-1AEAE3AC8DF3}" destId="{D91D8E12-1AD8-B540-AC09-652EE7E3744F}" srcOrd="0" destOrd="0" presId="urn:microsoft.com/office/officeart/2008/layout/NameandTitleOrganizationalChart"/>
    <dgm:cxn modelId="{F05DECD3-F514-F544-A7D7-FEF1AEC8B3AF}" type="presOf" srcId="{DA167F18-D7EF-4340-B1E9-333A1CDE8699}" destId="{49007F12-D22B-4A4A-9FEB-1C75B4B0D50D}" srcOrd="0" destOrd="0" presId="urn:microsoft.com/office/officeart/2008/layout/NameandTitleOrganizationalChart"/>
    <dgm:cxn modelId="{078FA4E0-3BE6-614E-9DEA-DE5CA3812C10}" type="presOf" srcId="{5A16FA52-BE87-D948-8CF7-6C9D1E35B707}" destId="{C4FD4520-4F01-C74F-B0CA-BF623BCE4070}" srcOrd="0" destOrd="0" presId="urn:microsoft.com/office/officeart/2008/layout/NameandTitleOrganizationalChart"/>
    <dgm:cxn modelId="{CDC3CBF9-FC47-6545-AB00-92954479A492}" type="presOf" srcId="{3A975C91-BECE-D548-B93C-C176C8B0BD59}" destId="{E82ADA2B-25B8-AB43-B1E6-66DF9EF311FA}" srcOrd="0" destOrd="0" presId="urn:microsoft.com/office/officeart/2008/layout/NameandTitleOrganizationalChart"/>
    <dgm:cxn modelId="{C8465E65-D432-644A-9FF9-05546936F260}" type="presOf" srcId="{33507AEB-ABC9-EB4C-BD6C-254E07102BDB}" destId="{47EAE8EF-97EA-4B49-9AEB-5E5A809D6DFD}" srcOrd="0" destOrd="0" presId="urn:microsoft.com/office/officeart/2008/layout/NameandTitleOrganizationalChart"/>
    <dgm:cxn modelId="{A34124F4-8AA7-2549-B85E-A88785B55B9E}" type="presOf" srcId="{8E5F9C34-3E44-BF44-98FF-F21A34A5D0B4}" destId="{D37D6615-A310-9D40-90B5-201D64008398}" srcOrd="0" destOrd="0" presId="urn:microsoft.com/office/officeart/2008/layout/NameandTitleOrganizationalChart"/>
    <dgm:cxn modelId="{436D38CD-0883-0D45-923C-4610AA826BC7}" type="presOf" srcId="{0D88881C-DAC1-A740-84FC-10CC1E3C4D78}" destId="{CD8E4E43-D9BE-EB4D-BCB6-96C11CD23D38}" srcOrd="1" destOrd="0" presId="urn:microsoft.com/office/officeart/2008/layout/NameandTitleOrganizationalChart"/>
    <dgm:cxn modelId="{992EC828-5809-684D-BC1F-978D5016AE0E}" srcId="{AB90DD9F-5D9A-714B-B8AF-BE5E9D941168}" destId="{0D88881C-DAC1-A740-84FC-10CC1E3C4D78}" srcOrd="0" destOrd="0" parTransId="{E19F49A3-2938-0247-812F-093FBED84D39}" sibTransId="{E27834F8-5477-7142-AD8F-B3A47D7A7533}"/>
    <dgm:cxn modelId="{6A81D27C-ABB9-3445-989A-E734FE4316B1}" type="presOf" srcId="{0D88881C-DAC1-A740-84FC-10CC1E3C4D78}" destId="{B271C087-B035-B844-A783-4ACDDFC0B6CC}" srcOrd="0" destOrd="0" presId="urn:microsoft.com/office/officeart/2008/layout/NameandTitleOrganizationalChart"/>
    <dgm:cxn modelId="{58C50E35-5D01-5D4A-A3A9-425A9A1471A6}" srcId="{46526E4C-99A6-4341-B3DA-163E0DF2DDD2}" destId="{603500F2-4892-3548-A2AB-55DD9023C614}" srcOrd="2" destOrd="0" parTransId="{DA167F18-D7EF-4340-B1E9-333A1CDE8699}" sibTransId="{720F76CB-7D65-1947-B4E0-7939344D5F92}"/>
    <dgm:cxn modelId="{3D22743D-197A-094F-A8B5-0B6865B355D0}" type="presOf" srcId="{2F777C75-92D1-C14C-8C50-EE0992BBB6FE}" destId="{75630721-8F97-124B-9E01-D9B51470E811}" srcOrd="0" destOrd="0" presId="urn:microsoft.com/office/officeart/2008/layout/NameandTitleOrganizationalChart"/>
    <dgm:cxn modelId="{668CE910-C75A-1544-8514-96AB7060C04F}" type="presOf" srcId="{21F73E70-8F50-2244-9C4A-91DC38251B96}" destId="{4619D8B3-726D-F24E-ADCA-D2E1D739FBB7}" srcOrd="1" destOrd="0" presId="urn:microsoft.com/office/officeart/2008/layout/NameandTitleOrganizationalChart"/>
    <dgm:cxn modelId="{8BD6AC1B-8D94-CA46-B0D3-39F948926F6A}" type="presOf" srcId="{21F73E70-8F50-2244-9C4A-91DC38251B96}" destId="{B72C39CE-A839-454B-A238-D8010AA60A17}" srcOrd="0" destOrd="0" presId="urn:microsoft.com/office/officeart/2008/layout/NameandTitleOrganizationalChart"/>
    <dgm:cxn modelId="{B8D1D20F-DC4D-7D44-9C3E-92B7C9FB7A96}" srcId="{46526E4C-99A6-4341-B3DA-163E0DF2DDD2}" destId="{3A975C91-BECE-D548-B93C-C176C8B0BD59}" srcOrd="0" destOrd="0" parTransId="{458ACE74-1304-DF41-B512-1AEAE3AC8DF3}" sibTransId="{5330482E-AEDC-9C47-99D7-396AE9136C95}"/>
    <dgm:cxn modelId="{24B14F4B-47EB-F441-9402-BA4C5E6BDD1C}" type="presOf" srcId="{FA945DF3-88DD-3B49-A7BF-6708BAC7F9E2}" destId="{377A7829-B125-AC46-A2AA-7BF137323224}" srcOrd="0" destOrd="0" presId="urn:microsoft.com/office/officeart/2008/layout/NameandTitleOrganizationalChart"/>
    <dgm:cxn modelId="{443E702B-E3A7-4449-9C8F-9EB621FD5D63}" type="presOf" srcId="{46526E4C-99A6-4341-B3DA-163E0DF2DDD2}" destId="{67085DB1-982B-7F4C-B6E8-83C9D7445A33}" srcOrd="0" destOrd="0" presId="urn:microsoft.com/office/officeart/2008/layout/NameandTitleOrganizationalChart"/>
    <dgm:cxn modelId="{2613BB94-BED4-8145-A66E-6C22D7877216}" type="presOf" srcId="{D7B939E6-993A-C24D-98C2-58353986B64A}" destId="{448926DF-AE93-B547-BC1E-14DC0EE00840}" srcOrd="0" destOrd="0" presId="urn:microsoft.com/office/officeart/2008/layout/NameandTitleOrganizationalChart"/>
    <dgm:cxn modelId="{D9D55517-EFAD-7F4F-A4FF-287D18A2DDC7}" type="presOf" srcId="{0C01BA35-7527-2E4B-86CC-BBC0C84FDB4E}" destId="{46DB2396-02B1-1E42-A2C2-415BB79CCF8F}" srcOrd="0" destOrd="0" presId="urn:microsoft.com/office/officeart/2008/layout/NameandTitleOrganizationalChart"/>
    <dgm:cxn modelId="{4F815EE9-35E1-0246-A9A0-91217AAB23FC}" type="presOf" srcId="{656E7919-6E06-FB43-A625-93C3571E207B}" destId="{7FD550B0-C509-9946-A1C2-A28D7D08A370}" srcOrd="0" destOrd="0" presId="urn:microsoft.com/office/officeart/2008/layout/NameandTitleOrganizationalChart"/>
    <dgm:cxn modelId="{28C95760-FE9C-3D4E-87BF-A22C5B025D3A}" type="presOf" srcId="{E19F49A3-2938-0247-812F-093FBED84D39}" destId="{2621BCA4-CC88-FF49-B0C0-BF1B189FB807}" srcOrd="0" destOrd="0" presId="urn:microsoft.com/office/officeart/2008/layout/NameandTitleOrganizationalChart"/>
    <dgm:cxn modelId="{FA06DF7E-E180-E14E-9DBA-040D7421919E}" srcId="{D7B939E6-993A-C24D-98C2-58353986B64A}" destId="{46526E4C-99A6-4341-B3DA-163E0DF2DDD2}" srcOrd="0" destOrd="0" parTransId="{C709E1A3-4019-414F-A22A-9C261FC2829F}" sibTransId="{A7F07539-2153-6B47-93A6-BD3BEC880F41}"/>
    <dgm:cxn modelId="{183E4EE1-747C-C946-923C-EE6ED9BC19C9}" srcId="{46526E4C-99A6-4341-B3DA-163E0DF2DDD2}" destId="{862F50C1-48FA-0F48-9968-8E61842AC859}" srcOrd="3" destOrd="0" parTransId="{12CE44B9-8289-1A42-B3BC-1C3037A2A4EA}" sibTransId="{7B1C4707-0646-E74D-9E2C-ADF1D5DB9FBA}"/>
    <dgm:cxn modelId="{C1C4DD34-C9FA-634C-97F0-DA3F31879658}" type="presParOf" srcId="{D1ED1F84-B8C2-8742-8AA0-8A5737F78F5D}" destId="{6E5BF7D3-AAA3-0E44-9A67-4A520DC03DE9}" srcOrd="0" destOrd="0" presId="urn:microsoft.com/office/officeart/2008/layout/NameandTitleOrganizationalChart"/>
    <dgm:cxn modelId="{31D31077-DFED-A940-AAC4-1BA33B6FB300}" type="presParOf" srcId="{6E5BF7D3-AAA3-0E44-9A67-4A520DC03DE9}" destId="{10DFBE6B-16C2-A340-ACF8-3D12AC75B93A}" srcOrd="0" destOrd="0" presId="urn:microsoft.com/office/officeart/2008/layout/NameandTitleOrganizationalChart"/>
    <dgm:cxn modelId="{F38C2EF8-0EEC-C143-ACCD-4718BA2A8C85}" type="presParOf" srcId="{10DFBE6B-16C2-A340-ACF8-3D12AC75B93A}" destId="{448926DF-AE93-B547-BC1E-14DC0EE00840}" srcOrd="0" destOrd="0" presId="urn:microsoft.com/office/officeart/2008/layout/NameandTitleOrganizationalChart"/>
    <dgm:cxn modelId="{644FFDCD-F343-A34F-8306-594F6F290471}" type="presParOf" srcId="{10DFBE6B-16C2-A340-ACF8-3D12AC75B93A}" destId="{7A199593-A72E-FC40-9299-EA660D403507}" srcOrd="1" destOrd="0" presId="urn:microsoft.com/office/officeart/2008/layout/NameandTitleOrganizationalChart"/>
    <dgm:cxn modelId="{8414E57E-7F0D-3D4E-85F2-18C13F8DEECE}" type="presParOf" srcId="{10DFBE6B-16C2-A340-ACF8-3D12AC75B93A}" destId="{DB731B3C-465E-1045-BB4C-EEA35D9BB50F}" srcOrd="2" destOrd="0" presId="urn:microsoft.com/office/officeart/2008/layout/NameandTitleOrganizationalChart"/>
    <dgm:cxn modelId="{151E3E4E-B043-B348-ADC9-89CE6C893452}" type="presParOf" srcId="{6E5BF7D3-AAA3-0E44-9A67-4A520DC03DE9}" destId="{9A87BACF-1B2D-4348-BDE6-561AC6F825E5}" srcOrd="1" destOrd="0" presId="urn:microsoft.com/office/officeart/2008/layout/NameandTitleOrganizationalChart"/>
    <dgm:cxn modelId="{D31BC26C-FBBD-054B-8E1C-00DC765AB471}" type="presParOf" srcId="{9A87BACF-1B2D-4348-BDE6-561AC6F825E5}" destId="{02FECDD1-F7FE-8B46-9F44-BEC1105DD09B}" srcOrd="0" destOrd="0" presId="urn:microsoft.com/office/officeart/2008/layout/NameandTitleOrganizationalChart"/>
    <dgm:cxn modelId="{8BB67392-23A9-A647-9D1F-08FC3F9DB7AC}" type="presParOf" srcId="{9A87BACF-1B2D-4348-BDE6-561AC6F825E5}" destId="{2BE320EA-39DB-3C4D-879E-F8FC7522BFA2}" srcOrd="1" destOrd="0" presId="urn:microsoft.com/office/officeart/2008/layout/NameandTitleOrganizationalChart"/>
    <dgm:cxn modelId="{54614630-9C70-B343-A759-DFD121A944DD}" type="presParOf" srcId="{2BE320EA-39DB-3C4D-879E-F8FC7522BFA2}" destId="{B836E5C5-2AE8-A640-83F9-688B75293008}" srcOrd="0" destOrd="0" presId="urn:microsoft.com/office/officeart/2008/layout/NameandTitleOrganizationalChart"/>
    <dgm:cxn modelId="{3D99F1A1-AE17-164D-B251-716FA649889C}" type="presParOf" srcId="{B836E5C5-2AE8-A640-83F9-688B75293008}" destId="{67085DB1-982B-7F4C-B6E8-83C9D7445A33}" srcOrd="0" destOrd="0" presId="urn:microsoft.com/office/officeart/2008/layout/NameandTitleOrganizationalChart"/>
    <dgm:cxn modelId="{BE5B32BB-6430-264D-954E-908AFA741D30}" type="presParOf" srcId="{B836E5C5-2AE8-A640-83F9-688B75293008}" destId="{1E784647-D577-654E-9131-F991FDC928A9}" srcOrd="1" destOrd="0" presId="urn:microsoft.com/office/officeart/2008/layout/NameandTitleOrganizationalChart"/>
    <dgm:cxn modelId="{2F744423-9F5D-4146-9D1C-821534830199}" type="presParOf" srcId="{B836E5C5-2AE8-A640-83F9-688B75293008}" destId="{B47B5A23-93D2-174F-B78B-99FD2CE0BEC7}" srcOrd="2" destOrd="0" presId="urn:microsoft.com/office/officeart/2008/layout/NameandTitleOrganizationalChart"/>
    <dgm:cxn modelId="{B4CB5C2A-2CDF-9446-BE8E-A71E8BD0CCAC}" type="presParOf" srcId="{2BE320EA-39DB-3C4D-879E-F8FC7522BFA2}" destId="{A2B4B2C6-8D08-834E-BF25-E425CF04D5C0}" srcOrd="1" destOrd="0" presId="urn:microsoft.com/office/officeart/2008/layout/NameandTitleOrganizationalChart"/>
    <dgm:cxn modelId="{9D928D0A-4F42-1543-8678-7B734928F3A7}" type="presParOf" srcId="{A2B4B2C6-8D08-834E-BF25-E425CF04D5C0}" destId="{D91D8E12-1AD8-B540-AC09-652EE7E3744F}" srcOrd="0" destOrd="0" presId="urn:microsoft.com/office/officeart/2008/layout/NameandTitleOrganizationalChart"/>
    <dgm:cxn modelId="{16B070D3-6394-B24C-BEA1-261202BC138D}" type="presParOf" srcId="{A2B4B2C6-8D08-834E-BF25-E425CF04D5C0}" destId="{2DF6CE2D-B104-1E41-A9BD-BA0D6D121D3C}" srcOrd="1" destOrd="0" presId="urn:microsoft.com/office/officeart/2008/layout/NameandTitleOrganizationalChart"/>
    <dgm:cxn modelId="{14E9DF8E-D533-3B40-8F37-1E1FF58881C7}" type="presParOf" srcId="{2DF6CE2D-B104-1E41-A9BD-BA0D6D121D3C}" destId="{1A72E5B1-3901-1F45-8CEB-A944398AA225}" srcOrd="0" destOrd="0" presId="urn:microsoft.com/office/officeart/2008/layout/NameandTitleOrganizationalChart"/>
    <dgm:cxn modelId="{B64C4807-4AA7-B849-9C30-FBFDD8A2C820}" type="presParOf" srcId="{1A72E5B1-3901-1F45-8CEB-A944398AA225}" destId="{E82ADA2B-25B8-AB43-B1E6-66DF9EF311FA}" srcOrd="0" destOrd="0" presId="urn:microsoft.com/office/officeart/2008/layout/NameandTitleOrganizationalChart"/>
    <dgm:cxn modelId="{AF47D63E-0097-9848-B6E4-5E96E6DDBA24}" type="presParOf" srcId="{1A72E5B1-3901-1F45-8CEB-A944398AA225}" destId="{7664C668-3D14-0C40-B7D7-84D005A48460}" srcOrd="1" destOrd="0" presId="urn:microsoft.com/office/officeart/2008/layout/NameandTitleOrganizationalChart"/>
    <dgm:cxn modelId="{D140DE8D-A696-2242-AF8B-F92668090D38}" type="presParOf" srcId="{1A72E5B1-3901-1F45-8CEB-A944398AA225}" destId="{DEA07B0C-E5CB-784E-A22A-FB9F65F9CEF5}" srcOrd="2" destOrd="0" presId="urn:microsoft.com/office/officeart/2008/layout/NameandTitleOrganizationalChart"/>
    <dgm:cxn modelId="{E90037B3-5205-4445-89B2-6660A150D24C}" type="presParOf" srcId="{2DF6CE2D-B104-1E41-A9BD-BA0D6D121D3C}" destId="{3ED09322-C84C-F747-AAC1-BBBE3FA21413}" srcOrd="1" destOrd="0" presId="urn:microsoft.com/office/officeart/2008/layout/NameandTitleOrganizationalChart"/>
    <dgm:cxn modelId="{663D8C9A-97EF-7943-AB30-CE38D424CA1C}" type="presParOf" srcId="{2DF6CE2D-B104-1E41-A9BD-BA0D6D121D3C}" destId="{0127C9BA-A7D6-934C-B5B2-E8F6726F37BD}" srcOrd="2" destOrd="0" presId="urn:microsoft.com/office/officeart/2008/layout/NameandTitleOrganizationalChart"/>
    <dgm:cxn modelId="{0E5C52C5-399E-2E4D-9B96-2F2200050727}" type="presParOf" srcId="{A2B4B2C6-8D08-834E-BF25-E425CF04D5C0}" destId="{75630721-8F97-124B-9E01-D9B51470E811}" srcOrd="2" destOrd="0" presId="urn:microsoft.com/office/officeart/2008/layout/NameandTitleOrganizationalChart"/>
    <dgm:cxn modelId="{B8A0AE91-B455-404F-9FC6-0D2D16B721FA}" type="presParOf" srcId="{A2B4B2C6-8D08-834E-BF25-E425CF04D5C0}" destId="{9BD7CDDA-83D7-4942-8ADD-5747F8E9AFC3}" srcOrd="3" destOrd="0" presId="urn:microsoft.com/office/officeart/2008/layout/NameandTitleOrganizationalChart"/>
    <dgm:cxn modelId="{04D4A9D9-2D4B-024C-BDB4-3627FBE6C4CF}" type="presParOf" srcId="{9BD7CDDA-83D7-4942-8ADD-5747F8E9AFC3}" destId="{EE449201-B41D-E747-9C83-294C9A88AFD6}" srcOrd="0" destOrd="0" presId="urn:microsoft.com/office/officeart/2008/layout/NameandTitleOrganizationalChart"/>
    <dgm:cxn modelId="{395C45E8-B289-A441-9555-9973D923E4F0}" type="presParOf" srcId="{EE449201-B41D-E747-9C83-294C9A88AFD6}" destId="{7FD550B0-C509-9946-A1C2-A28D7D08A370}" srcOrd="0" destOrd="0" presId="urn:microsoft.com/office/officeart/2008/layout/NameandTitleOrganizationalChart"/>
    <dgm:cxn modelId="{11BAD33F-B5D8-E049-B603-EA81125F1B7F}" type="presParOf" srcId="{EE449201-B41D-E747-9C83-294C9A88AFD6}" destId="{75D38346-F6FF-6144-8486-4E1B51E046E3}" srcOrd="1" destOrd="0" presId="urn:microsoft.com/office/officeart/2008/layout/NameandTitleOrganizationalChart"/>
    <dgm:cxn modelId="{E272E816-23C7-9D40-88D6-F86DCE2AF79D}" type="presParOf" srcId="{EE449201-B41D-E747-9C83-294C9A88AFD6}" destId="{A82F2BD1-D8FF-1143-BC8C-CF2FC9FF70E0}" srcOrd="2" destOrd="0" presId="urn:microsoft.com/office/officeart/2008/layout/NameandTitleOrganizationalChart"/>
    <dgm:cxn modelId="{2B06B5A3-CCAC-D34D-8437-4A5A213F31C1}" type="presParOf" srcId="{9BD7CDDA-83D7-4942-8ADD-5747F8E9AFC3}" destId="{A3DDBFED-5EC0-684B-A0EE-25C8DB87DBE8}" srcOrd="1" destOrd="0" presId="urn:microsoft.com/office/officeart/2008/layout/NameandTitleOrganizationalChart"/>
    <dgm:cxn modelId="{A937B17C-E604-944B-9BDA-660E5199E6B3}" type="presParOf" srcId="{9BD7CDDA-83D7-4942-8ADD-5747F8E9AFC3}" destId="{6587E5F1-E23E-8742-8639-AB18AD312646}" srcOrd="2" destOrd="0" presId="urn:microsoft.com/office/officeart/2008/layout/NameandTitleOrganizationalChart"/>
    <dgm:cxn modelId="{81BDD82D-2B8E-AE41-92A0-41BE990734AF}" type="presParOf" srcId="{A2B4B2C6-8D08-834E-BF25-E425CF04D5C0}" destId="{49007F12-D22B-4A4A-9FEB-1C75B4B0D50D}" srcOrd="4" destOrd="0" presId="urn:microsoft.com/office/officeart/2008/layout/NameandTitleOrganizationalChart"/>
    <dgm:cxn modelId="{575CF4D0-BE11-E849-B2F8-3D21D8897295}" type="presParOf" srcId="{A2B4B2C6-8D08-834E-BF25-E425CF04D5C0}" destId="{7BEAF58C-BCB1-5143-B3A4-A11331101961}" srcOrd="5" destOrd="0" presId="urn:microsoft.com/office/officeart/2008/layout/NameandTitleOrganizationalChart"/>
    <dgm:cxn modelId="{457A879D-E432-A346-9F47-3F956034F4FF}" type="presParOf" srcId="{7BEAF58C-BCB1-5143-B3A4-A11331101961}" destId="{ACAA7D63-2DA4-114D-9CDA-803AF0AED2BB}" srcOrd="0" destOrd="0" presId="urn:microsoft.com/office/officeart/2008/layout/NameandTitleOrganizationalChart"/>
    <dgm:cxn modelId="{D5F424DC-B56C-C94A-A218-C86BD9464D83}" type="presParOf" srcId="{ACAA7D63-2DA4-114D-9CDA-803AF0AED2BB}" destId="{EF8D6D9C-B3D9-7043-9A09-0BFCCE99679E}" srcOrd="0" destOrd="0" presId="urn:microsoft.com/office/officeart/2008/layout/NameandTitleOrganizationalChart"/>
    <dgm:cxn modelId="{946AD3D3-59B0-2C45-B4E7-41964707EDB5}" type="presParOf" srcId="{ACAA7D63-2DA4-114D-9CDA-803AF0AED2BB}" destId="{A32E33AB-EA41-BD41-A1AF-604647B9F7F2}" srcOrd="1" destOrd="0" presId="urn:microsoft.com/office/officeart/2008/layout/NameandTitleOrganizationalChart"/>
    <dgm:cxn modelId="{2A5953C4-52D5-2D4D-B347-A945BF4D4411}" type="presParOf" srcId="{ACAA7D63-2DA4-114D-9CDA-803AF0AED2BB}" destId="{900A169D-5C2F-6B43-A6D6-65CF625F1BC1}" srcOrd="2" destOrd="0" presId="urn:microsoft.com/office/officeart/2008/layout/NameandTitleOrganizationalChart"/>
    <dgm:cxn modelId="{B8E058B8-50A0-5849-A59E-326CBF87C8DF}" type="presParOf" srcId="{7BEAF58C-BCB1-5143-B3A4-A11331101961}" destId="{09F423EF-E240-7D4E-92D5-CE33A7B85E2B}" srcOrd="1" destOrd="0" presId="urn:microsoft.com/office/officeart/2008/layout/NameandTitleOrganizationalChart"/>
    <dgm:cxn modelId="{2A91772B-D767-2A47-8FA5-83D5B2C40E87}" type="presParOf" srcId="{7BEAF58C-BCB1-5143-B3A4-A11331101961}" destId="{DC38DD7F-DAAE-6949-87F8-1527A6EEB240}" srcOrd="2" destOrd="0" presId="urn:microsoft.com/office/officeart/2008/layout/NameandTitleOrganizationalChart"/>
    <dgm:cxn modelId="{337F489F-067A-C847-B0EE-4F4770ED3963}" type="presParOf" srcId="{A2B4B2C6-8D08-834E-BF25-E425CF04D5C0}" destId="{B2194F82-3FC6-A144-B651-ABF4F3D36C6B}" srcOrd="6" destOrd="0" presId="urn:microsoft.com/office/officeart/2008/layout/NameandTitleOrganizationalChart"/>
    <dgm:cxn modelId="{01C3175E-497D-D648-9651-0FFF4DC8DE2A}" type="presParOf" srcId="{A2B4B2C6-8D08-834E-BF25-E425CF04D5C0}" destId="{E1973B60-5C1C-CB42-B6F4-32A9C17EE7CF}" srcOrd="7" destOrd="0" presId="urn:microsoft.com/office/officeart/2008/layout/NameandTitleOrganizationalChart"/>
    <dgm:cxn modelId="{80AE6113-3124-6D44-958E-7039EA14F200}" type="presParOf" srcId="{E1973B60-5C1C-CB42-B6F4-32A9C17EE7CF}" destId="{A298600B-ADFA-CD4B-88E5-C987C214B1F9}" srcOrd="0" destOrd="0" presId="urn:microsoft.com/office/officeart/2008/layout/NameandTitleOrganizationalChart"/>
    <dgm:cxn modelId="{CD56A2CF-FCB5-794D-A854-9FDAAD15F54A}" type="presParOf" srcId="{A298600B-ADFA-CD4B-88E5-C987C214B1F9}" destId="{4F1AC009-95CF-CD40-8242-D4A88EFBDFB7}" srcOrd="0" destOrd="0" presId="urn:microsoft.com/office/officeart/2008/layout/NameandTitleOrganizationalChart"/>
    <dgm:cxn modelId="{D05ADA31-9816-054E-9894-B072C1CB0E87}" type="presParOf" srcId="{A298600B-ADFA-CD4B-88E5-C987C214B1F9}" destId="{A2F1BD7F-E31A-894A-BDD7-6FC6DD26372D}" srcOrd="1" destOrd="0" presId="urn:microsoft.com/office/officeart/2008/layout/NameandTitleOrganizationalChart"/>
    <dgm:cxn modelId="{1D958C70-82BB-9846-A667-84FFADB60332}" type="presParOf" srcId="{A298600B-ADFA-CD4B-88E5-C987C214B1F9}" destId="{6BA934EC-F1E5-464D-840F-980D0BE9E834}" srcOrd="2" destOrd="0" presId="urn:microsoft.com/office/officeart/2008/layout/NameandTitleOrganizationalChart"/>
    <dgm:cxn modelId="{F9FEDA52-4866-4343-9663-0AFA972595CC}" type="presParOf" srcId="{E1973B60-5C1C-CB42-B6F4-32A9C17EE7CF}" destId="{514F1127-6323-4145-AA55-20D4E1C76CF6}" srcOrd="1" destOrd="0" presId="urn:microsoft.com/office/officeart/2008/layout/NameandTitleOrganizationalChart"/>
    <dgm:cxn modelId="{716B46EB-C083-8246-923F-639A857D7E40}" type="presParOf" srcId="{E1973B60-5C1C-CB42-B6F4-32A9C17EE7CF}" destId="{E6470C01-A90E-6149-9F3B-CC02B4F44033}" srcOrd="2" destOrd="0" presId="urn:microsoft.com/office/officeart/2008/layout/NameandTitleOrganizationalChart"/>
    <dgm:cxn modelId="{98523678-B71E-6944-AFAA-6B51A09763D0}" type="presParOf" srcId="{2BE320EA-39DB-3C4D-879E-F8FC7522BFA2}" destId="{D513CC7F-736E-5E40-A5EE-723B6FAA27C2}" srcOrd="2" destOrd="0" presId="urn:microsoft.com/office/officeart/2008/layout/NameandTitleOrganizationalChart"/>
    <dgm:cxn modelId="{5EE9C3F1-BB95-8A4A-863F-29BFB5D409A6}" type="presParOf" srcId="{9A87BACF-1B2D-4348-BDE6-561AC6F825E5}" destId="{377A7829-B125-AC46-A2AA-7BF137323224}" srcOrd="2" destOrd="0" presId="urn:microsoft.com/office/officeart/2008/layout/NameandTitleOrganizationalChart"/>
    <dgm:cxn modelId="{42D0C5CA-39F8-7E45-81BE-E73D826FA03E}" type="presParOf" srcId="{9A87BACF-1B2D-4348-BDE6-561AC6F825E5}" destId="{294BC19F-F27E-0648-82CA-FAB4EA96E2A0}" srcOrd="3" destOrd="0" presId="urn:microsoft.com/office/officeart/2008/layout/NameandTitleOrganizationalChart"/>
    <dgm:cxn modelId="{C19A979E-4110-254F-B8EF-B5B965B9DD59}" type="presParOf" srcId="{294BC19F-F27E-0648-82CA-FAB4EA96E2A0}" destId="{55CF576B-2F32-F04D-8D75-6C6E6986B770}" srcOrd="0" destOrd="0" presId="urn:microsoft.com/office/officeart/2008/layout/NameandTitleOrganizationalChart"/>
    <dgm:cxn modelId="{0595434B-B69F-2E4E-8817-A7E3F1A91DDB}" type="presParOf" srcId="{55CF576B-2F32-F04D-8D75-6C6E6986B770}" destId="{2CC3D980-274F-9B47-AC9A-53DE5D072960}" srcOrd="0" destOrd="0" presId="urn:microsoft.com/office/officeart/2008/layout/NameandTitleOrganizationalChart"/>
    <dgm:cxn modelId="{FE27ED67-577B-2A43-9A77-78BDB8F6E16C}" type="presParOf" srcId="{55CF576B-2F32-F04D-8D75-6C6E6986B770}" destId="{72578282-B8D3-5544-B383-FFE79AB740A4}" srcOrd="1" destOrd="0" presId="urn:microsoft.com/office/officeart/2008/layout/NameandTitleOrganizationalChart"/>
    <dgm:cxn modelId="{391CC611-508A-5A40-BA60-CB5DD6990458}" type="presParOf" srcId="{55CF576B-2F32-F04D-8D75-6C6E6986B770}" destId="{7FE10817-8C20-674C-8F1F-4A2EB178A16A}" srcOrd="2" destOrd="0" presId="urn:microsoft.com/office/officeart/2008/layout/NameandTitleOrganizationalChart"/>
    <dgm:cxn modelId="{B87C7DE3-607E-084A-8C53-E6AD224E1934}" type="presParOf" srcId="{294BC19F-F27E-0648-82CA-FAB4EA96E2A0}" destId="{EEAB8A9E-3182-3243-8718-2AE1BEAEAFC2}" srcOrd="1" destOrd="0" presId="urn:microsoft.com/office/officeart/2008/layout/NameandTitleOrganizationalChart"/>
    <dgm:cxn modelId="{B12E2982-3266-1741-838C-73D3D309F212}" type="presParOf" srcId="{EEAB8A9E-3182-3243-8718-2AE1BEAEAFC2}" destId="{2621BCA4-CC88-FF49-B0C0-BF1B189FB807}" srcOrd="0" destOrd="0" presId="urn:microsoft.com/office/officeart/2008/layout/NameandTitleOrganizationalChart"/>
    <dgm:cxn modelId="{3E95DCD1-39D1-E147-9F3F-04EE360C113E}" type="presParOf" srcId="{EEAB8A9E-3182-3243-8718-2AE1BEAEAFC2}" destId="{20DB9EF0-1CE4-5840-8636-86070691FEB1}" srcOrd="1" destOrd="0" presId="urn:microsoft.com/office/officeart/2008/layout/NameandTitleOrganizationalChart"/>
    <dgm:cxn modelId="{2768D8FE-11EC-FA43-845E-414932245A88}" type="presParOf" srcId="{20DB9EF0-1CE4-5840-8636-86070691FEB1}" destId="{2D479A1D-69BD-F84F-BCD8-86F9EDE706A9}" srcOrd="0" destOrd="0" presId="urn:microsoft.com/office/officeart/2008/layout/NameandTitleOrganizationalChart"/>
    <dgm:cxn modelId="{65F1BCA7-32F7-FE41-B2DA-F0D8FE79D990}" type="presParOf" srcId="{2D479A1D-69BD-F84F-BCD8-86F9EDE706A9}" destId="{B271C087-B035-B844-A783-4ACDDFC0B6CC}" srcOrd="0" destOrd="0" presId="urn:microsoft.com/office/officeart/2008/layout/NameandTitleOrganizationalChart"/>
    <dgm:cxn modelId="{82B30967-470B-7041-98F0-5914F69D2B1F}" type="presParOf" srcId="{2D479A1D-69BD-F84F-BCD8-86F9EDE706A9}" destId="{3EE257EC-7679-8F4F-8694-7575DA84AA58}" srcOrd="1" destOrd="0" presId="urn:microsoft.com/office/officeart/2008/layout/NameandTitleOrganizationalChart"/>
    <dgm:cxn modelId="{0BBF1B21-FA47-5545-BBC3-F08271107462}" type="presParOf" srcId="{2D479A1D-69BD-F84F-BCD8-86F9EDE706A9}" destId="{CD8E4E43-D9BE-EB4D-BCB6-96C11CD23D38}" srcOrd="2" destOrd="0" presId="urn:microsoft.com/office/officeart/2008/layout/NameandTitleOrganizationalChart"/>
    <dgm:cxn modelId="{ED971F5D-61AC-D54C-8C19-83C30D8D2D16}" type="presParOf" srcId="{20DB9EF0-1CE4-5840-8636-86070691FEB1}" destId="{139B7F78-A2EF-394E-B23B-D195743B2A68}" srcOrd="1" destOrd="0" presId="urn:microsoft.com/office/officeart/2008/layout/NameandTitleOrganizationalChart"/>
    <dgm:cxn modelId="{F9F534DF-6ABC-AE4D-9723-7266DC969B84}" type="presParOf" srcId="{20DB9EF0-1CE4-5840-8636-86070691FEB1}" destId="{0DA11E43-3B83-6047-A85E-3F16BD7C57AD}" srcOrd="2" destOrd="0" presId="urn:microsoft.com/office/officeart/2008/layout/NameandTitleOrganizationalChart"/>
    <dgm:cxn modelId="{3104F7C4-A84F-6947-AACE-CD47EA610FF8}" type="presParOf" srcId="{EEAB8A9E-3182-3243-8718-2AE1BEAEAFC2}" destId="{46DB2396-02B1-1E42-A2C2-415BB79CCF8F}" srcOrd="2" destOrd="0" presId="urn:microsoft.com/office/officeart/2008/layout/NameandTitleOrganizationalChart"/>
    <dgm:cxn modelId="{7BF7085A-8353-E745-962B-88B3643C9985}" type="presParOf" srcId="{EEAB8A9E-3182-3243-8718-2AE1BEAEAFC2}" destId="{FBA46F87-164A-2A4F-9FDB-B8B87D3BFE36}" srcOrd="3" destOrd="0" presId="urn:microsoft.com/office/officeart/2008/layout/NameandTitleOrganizationalChart"/>
    <dgm:cxn modelId="{B6428BF9-9665-3244-B656-A09148B69EDF}" type="presParOf" srcId="{FBA46F87-164A-2A4F-9FDB-B8B87D3BFE36}" destId="{392F29F9-5A11-1641-B0C1-CF95146CD6AF}" srcOrd="0" destOrd="0" presId="urn:microsoft.com/office/officeart/2008/layout/NameandTitleOrganizationalChart"/>
    <dgm:cxn modelId="{5F118CF2-6787-E947-B868-F4A9BA1C8F01}" type="presParOf" srcId="{392F29F9-5A11-1641-B0C1-CF95146CD6AF}" destId="{866162D7-1EDA-D348-BFF7-DC8CC3DD30FB}" srcOrd="0" destOrd="0" presId="urn:microsoft.com/office/officeart/2008/layout/NameandTitleOrganizationalChart"/>
    <dgm:cxn modelId="{B93CAC08-5782-514A-93FC-2ACFA312CC3C}" type="presParOf" srcId="{392F29F9-5A11-1641-B0C1-CF95146CD6AF}" destId="{D37D6615-A310-9D40-90B5-201D64008398}" srcOrd="1" destOrd="0" presId="urn:microsoft.com/office/officeart/2008/layout/NameandTitleOrganizationalChart"/>
    <dgm:cxn modelId="{58080DDE-8372-BD4F-AA53-1CE32281CAD1}" type="presParOf" srcId="{392F29F9-5A11-1641-B0C1-CF95146CD6AF}" destId="{837C3807-8393-6845-84C7-214392E27401}" srcOrd="2" destOrd="0" presId="urn:microsoft.com/office/officeart/2008/layout/NameandTitleOrganizationalChart"/>
    <dgm:cxn modelId="{14AD7F5D-5A05-F841-AC53-F72579D5DCB5}" type="presParOf" srcId="{FBA46F87-164A-2A4F-9FDB-B8B87D3BFE36}" destId="{6D385958-E178-D84E-BE77-034D7FF81EB2}" srcOrd="1" destOrd="0" presId="urn:microsoft.com/office/officeart/2008/layout/NameandTitleOrganizationalChart"/>
    <dgm:cxn modelId="{F35EC45F-65E2-8945-AB5D-A082DA9D9A87}" type="presParOf" srcId="{FBA46F87-164A-2A4F-9FDB-B8B87D3BFE36}" destId="{69A96DCE-2890-F44D-B834-79023AE478B1}" srcOrd="2" destOrd="0" presId="urn:microsoft.com/office/officeart/2008/layout/NameandTitleOrganizationalChart"/>
    <dgm:cxn modelId="{A55FA46D-C35A-9948-B473-D7D0AED0F446}" type="presParOf" srcId="{EEAB8A9E-3182-3243-8718-2AE1BEAEAFC2}" destId="{C4FD4520-4F01-C74F-B0CA-BF623BCE4070}" srcOrd="4" destOrd="0" presId="urn:microsoft.com/office/officeart/2008/layout/NameandTitleOrganizationalChart"/>
    <dgm:cxn modelId="{F9136B65-B982-E749-8520-394E806A1CE5}" type="presParOf" srcId="{EEAB8A9E-3182-3243-8718-2AE1BEAEAFC2}" destId="{242F7B49-86E9-C44C-BB7F-A7AE3CB5079A}" srcOrd="5" destOrd="0" presId="urn:microsoft.com/office/officeart/2008/layout/NameandTitleOrganizationalChart"/>
    <dgm:cxn modelId="{41709412-6E54-E84B-96C3-4B0C7F2DD0A9}" type="presParOf" srcId="{242F7B49-86E9-C44C-BB7F-A7AE3CB5079A}" destId="{A6B9865E-0679-0040-8AD5-76C9AB23BED9}" srcOrd="0" destOrd="0" presId="urn:microsoft.com/office/officeart/2008/layout/NameandTitleOrganizationalChart"/>
    <dgm:cxn modelId="{210914CC-3CAB-2249-ACF7-C708AF1B8671}" type="presParOf" srcId="{A6B9865E-0679-0040-8AD5-76C9AB23BED9}" destId="{ECD6B549-F13F-994F-AD41-A3953D899A02}" srcOrd="0" destOrd="0" presId="urn:microsoft.com/office/officeart/2008/layout/NameandTitleOrganizationalChart"/>
    <dgm:cxn modelId="{75CDE379-6156-2547-BDD7-617E4AE6544B}" type="presParOf" srcId="{A6B9865E-0679-0040-8AD5-76C9AB23BED9}" destId="{77A5BCA1-04FE-B846-AE38-ABF342022B79}" srcOrd="1" destOrd="0" presId="urn:microsoft.com/office/officeart/2008/layout/NameandTitleOrganizationalChart"/>
    <dgm:cxn modelId="{2209A77E-5B67-7840-B86D-B7AF2A173F2C}" type="presParOf" srcId="{A6B9865E-0679-0040-8AD5-76C9AB23BED9}" destId="{FBAB53EA-D86D-0F47-9376-D3BB4E7CD5E8}" srcOrd="2" destOrd="0" presId="urn:microsoft.com/office/officeart/2008/layout/NameandTitleOrganizationalChart"/>
    <dgm:cxn modelId="{8D3131FC-8365-0140-9432-A765A0E0080F}" type="presParOf" srcId="{242F7B49-86E9-C44C-BB7F-A7AE3CB5079A}" destId="{11A8DF74-9CBE-114E-8DA0-35802BD315C5}" srcOrd="1" destOrd="0" presId="urn:microsoft.com/office/officeart/2008/layout/NameandTitleOrganizationalChart"/>
    <dgm:cxn modelId="{068C0CFB-1A96-9647-AC19-EAC2D4B1F185}" type="presParOf" srcId="{242F7B49-86E9-C44C-BB7F-A7AE3CB5079A}" destId="{FD5980EE-DCA2-4245-97C5-DF4BA3D976D0}" srcOrd="2" destOrd="0" presId="urn:microsoft.com/office/officeart/2008/layout/NameandTitleOrganizationalChart"/>
    <dgm:cxn modelId="{DF88AD59-F752-7042-B1DB-4D1107DA6F8D}" type="presParOf" srcId="{EEAB8A9E-3182-3243-8718-2AE1BEAEAFC2}" destId="{47EAE8EF-97EA-4B49-9AEB-5E5A809D6DFD}" srcOrd="6" destOrd="0" presId="urn:microsoft.com/office/officeart/2008/layout/NameandTitleOrganizationalChart"/>
    <dgm:cxn modelId="{39F432B1-4632-AE42-98D6-0D860970619F}" type="presParOf" srcId="{EEAB8A9E-3182-3243-8718-2AE1BEAEAFC2}" destId="{69FAA556-0ADF-2A40-ABDB-4360FB6C4621}" srcOrd="7" destOrd="0" presId="urn:microsoft.com/office/officeart/2008/layout/NameandTitleOrganizationalChart"/>
    <dgm:cxn modelId="{62F2B8E4-5B70-2E45-AE81-35C7CE5303E0}" type="presParOf" srcId="{69FAA556-0ADF-2A40-ABDB-4360FB6C4621}" destId="{0DE937B1-084D-994E-98E4-6531BC7203F4}" srcOrd="0" destOrd="0" presId="urn:microsoft.com/office/officeart/2008/layout/NameandTitleOrganizationalChart"/>
    <dgm:cxn modelId="{3B3D2E71-8205-8E41-A7F8-3C0644F04794}" type="presParOf" srcId="{0DE937B1-084D-994E-98E4-6531BC7203F4}" destId="{18F81C42-1FCA-AA4D-AC29-37C2C2C6CDEA}" srcOrd="0" destOrd="0" presId="urn:microsoft.com/office/officeart/2008/layout/NameandTitleOrganizationalChart"/>
    <dgm:cxn modelId="{0379560B-D1E0-704B-B0BB-9257105B1A05}" type="presParOf" srcId="{0DE937B1-084D-994E-98E4-6531BC7203F4}" destId="{C0B840DA-C97A-C441-AAF5-F11F2A4605EE}" srcOrd="1" destOrd="0" presId="urn:microsoft.com/office/officeart/2008/layout/NameandTitleOrganizationalChart"/>
    <dgm:cxn modelId="{FFD58036-4F4B-624F-9B5F-AC5787E8BF0C}" type="presParOf" srcId="{0DE937B1-084D-994E-98E4-6531BC7203F4}" destId="{3660EA22-65EA-8647-960D-C593D5840D95}" srcOrd="2" destOrd="0" presId="urn:microsoft.com/office/officeart/2008/layout/NameandTitleOrganizationalChart"/>
    <dgm:cxn modelId="{91EFAB91-7C34-7A43-AC98-C7A245F036E0}" type="presParOf" srcId="{69FAA556-0ADF-2A40-ABDB-4360FB6C4621}" destId="{D47D3D9C-E8EB-3A4A-B189-2DD6101414A2}" srcOrd="1" destOrd="0" presId="urn:microsoft.com/office/officeart/2008/layout/NameandTitleOrganizationalChart"/>
    <dgm:cxn modelId="{1EF6A0AD-F13A-D348-A285-10D5F84D8DCB}" type="presParOf" srcId="{69FAA556-0ADF-2A40-ABDB-4360FB6C4621}" destId="{1D9CA1EE-FF7E-B94F-B723-3E8FA494D000}" srcOrd="2" destOrd="0" presId="urn:microsoft.com/office/officeart/2008/layout/NameandTitleOrganizationalChart"/>
    <dgm:cxn modelId="{B97368E5-CCAA-8940-9E25-B0A1124EEE8C}" type="presParOf" srcId="{294BC19F-F27E-0648-82CA-FAB4EA96E2A0}" destId="{091D9BE6-F3BF-5645-B07A-698E368D0CFB}" srcOrd="2" destOrd="0" presId="urn:microsoft.com/office/officeart/2008/layout/NameandTitleOrganizationalChart"/>
    <dgm:cxn modelId="{5A03EAE1-87AC-0547-875E-0E7C6D115D5E}" type="presParOf" srcId="{9A87BACF-1B2D-4348-BDE6-561AC6F825E5}" destId="{633213C5-DCB8-7E42-81BD-9CDB27CABEA7}" srcOrd="4" destOrd="0" presId="urn:microsoft.com/office/officeart/2008/layout/NameandTitleOrganizationalChart"/>
    <dgm:cxn modelId="{EFC24A32-758A-1A40-B9CE-77B101084801}" type="presParOf" srcId="{9A87BACF-1B2D-4348-BDE6-561AC6F825E5}" destId="{E8E2FD4D-4CFC-F94A-90DC-ABB3D53A4616}" srcOrd="5" destOrd="0" presId="urn:microsoft.com/office/officeart/2008/layout/NameandTitleOrganizationalChart"/>
    <dgm:cxn modelId="{EF4153BE-D461-1048-A0E2-A7DB065824C2}" type="presParOf" srcId="{E8E2FD4D-4CFC-F94A-90DC-ABB3D53A4616}" destId="{73422745-0B25-304E-AD83-7A42CAEA3FA0}" srcOrd="0" destOrd="0" presId="urn:microsoft.com/office/officeart/2008/layout/NameandTitleOrganizationalChart"/>
    <dgm:cxn modelId="{6C0B62F0-EF7B-2A46-A304-F5789F828C07}" type="presParOf" srcId="{73422745-0B25-304E-AD83-7A42CAEA3FA0}" destId="{B72C39CE-A839-454B-A238-D8010AA60A17}" srcOrd="0" destOrd="0" presId="urn:microsoft.com/office/officeart/2008/layout/NameandTitleOrganizationalChart"/>
    <dgm:cxn modelId="{521482B5-8508-A344-8CCF-DA32B2A431A3}" type="presParOf" srcId="{73422745-0B25-304E-AD83-7A42CAEA3FA0}" destId="{E8647598-7CEA-984C-A678-F7540D824104}" srcOrd="1" destOrd="0" presId="urn:microsoft.com/office/officeart/2008/layout/NameandTitleOrganizationalChart"/>
    <dgm:cxn modelId="{342F60F2-C648-F245-926E-2A2627D22674}" type="presParOf" srcId="{73422745-0B25-304E-AD83-7A42CAEA3FA0}" destId="{4619D8B3-726D-F24E-ADCA-D2E1D739FBB7}" srcOrd="2" destOrd="0" presId="urn:microsoft.com/office/officeart/2008/layout/NameandTitleOrganizationalChart"/>
    <dgm:cxn modelId="{25EA2EBC-A977-9048-B9D4-DC4ADE127A64}" type="presParOf" srcId="{E8E2FD4D-4CFC-F94A-90DC-ABB3D53A4616}" destId="{FEA22B4B-0C49-A34F-B44E-88285DF990B4}" srcOrd="1" destOrd="0" presId="urn:microsoft.com/office/officeart/2008/layout/NameandTitleOrganizationalChart"/>
    <dgm:cxn modelId="{B36EFC4F-060D-8C4F-9AE7-309061D37EB0}" type="presParOf" srcId="{E8E2FD4D-4CFC-F94A-90DC-ABB3D53A4616}" destId="{358B1CEE-97BD-CE4B-92F1-AF7BDD5977D4}" srcOrd="2" destOrd="0" presId="urn:microsoft.com/office/officeart/2008/layout/NameandTitleOrganizationalChart"/>
    <dgm:cxn modelId="{8CE9E4A2-50C4-E94D-917A-85FAD186AE0B}" type="presParOf" srcId="{6E5BF7D3-AAA3-0E44-9A67-4A520DC03DE9}" destId="{9D7D857A-060B-024A-9F12-ABD3D09633E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D61828-9908-EF40-BDB4-973ED6E3C77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FB671557-ED57-714A-8AA9-35A0499A4949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3B21F116-7CB2-6B4A-8833-0D9ED9A8179B}" type="parTrans" cxnId="{FD3C1432-2C27-814B-803C-62E28FA7D4A6}">
      <dgm:prSet/>
      <dgm:spPr/>
      <dgm:t>
        <a:bodyPr/>
        <a:lstStyle/>
        <a:p>
          <a:endParaRPr lang="en-US"/>
        </a:p>
      </dgm:t>
    </dgm:pt>
    <dgm:pt modelId="{28EBED0C-29EA-3E48-AFA7-A93F649DB8C0}" type="sibTrans" cxnId="{FD3C1432-2C27-814B-803C-62E28FA7D4A6}">
      <dgm:prSet/>
      <dgm:spPr/>
      <dgm:t>
        <a:bodyPr/>
        <a:lstStyle/>
        <a:p>
          <a:endParaRPr lang="en-US"/>
        </a:p>
      </dgm:t>
    </dgm:pt>
    <dgm:pt modelId="{BC4314DE-C28E-694F-B738-217CBF6F581E}">
      <dgm:prSet phldrT="[Text]"/>
      <dgm:spPr/>
      <dgm:t>
        <a:bodyPr/>
        <a:lstStyle/>
        <a:p>
          <a:r>
            <a:rPr lang="en-US" dirty="0" smtClean="0"/>
            <a:t>Project Management Plan</a:t>
          </a:r>
          <a:endParaRPr lang="en-US" dirty="0"/>
        </a:p>
      </dgm:t>
    </dgm:pt>
    <dgm:pt modelId="{B37CA7BE-F909-4342-80FB-80BFB0EFBD86}" type="parTrans" cxnId="{DFF0A4F4-9E9A-FC44-8FF3-C716591944A7}">
      <dgm:prSet/>
      <dgm:spPr/>
      <dgm:t>
        <a:bodyPr/>
        <a:lstStyle/>
        <a:p>
          <a:endParaRPr lang="en-US"/>
        </a:p>
      </dgm:t>
    </dgm:pt>
    <dgm:pt modelId="{395935A9-64FA-7142-A452-A251FDD37BE5}" type="sibTrans" cxnId="{DFF0A4F4-9E9A-FC44-8FF3-C716591944A7}">
      <dgm:prSet/>
      <dgm:spPr/>
      <dgm:t>
        <a:bodyPr/>
        <a:lstStyle/>
        <a:p>
          <a:endParaRPr lang="en-US"/>
        </a:p>
      </dgm:t>
    </dgm:pt>
    <dgm:pt modelId="{D3AE72E7-4EA0-8544-B034-00D191D3E010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Requirement Specification</a:t>
          </a:r>
          <a:endParaRPr lang="en-US" dirty="0"/>
        </a:p>
      </dgm:t>
    </dgm:pt>
    <dgm:pt modelId="{33183D7E-B1B0-504A-923F-A28E2ED786FA}" type="parTrans" cxnId="{F72F2C6A-748C-D040-833E-4E188E795367}">
      <dgm:prSet/>
      <dgm:spPr/>
      <dgm:t>
        <a:bodyPr/>
        <a:lstStyle/>
        <a:p>
          <a:endParaRPr lang="en-US"/>
        </a:p>
      </dgm:t>
    </dgm:pt>
    <dgm:pt modelId="{03A7EEF8-4945-CE40-984C-3CDD1EE3488F}" type="sibTrans" cxnId="{F72F2C6A-748C-D040-833E-4E188E795367}">
      <dgm:prSet/>
      <dgm:spPr/>
      <dgm:t>
        <a:bodyPr/>
        <a:lstStyle/>
        <a:p>
          <a:endParaRPr lang="en-US"/>
        </a:p>
      </dgm:t>
    </dgm:pt>
    <dgm:pt modelId="{F1BAC2CF-70AE-6649-81EC-78C242344EAE}">
      <dgm:prSet/>
      <dgm:spPr/>
      <dgm:t>
        <a:bodyPr/>
        <a:lstStyle/>
        <a:p>
          <a:r>
            <a:rPr lang="en-US" dirty="0" smtClean="0"/>
            <a:t>Design Description</a:t>
          </a:r>
          <a:endParaRPr lang="en-US" dirty="0"/>
        </a:p>
      </dgm:t>
    </dgm:pt>
    <dgm:pt modelId="{AE3A4A00-0385-7944-8B94-683EA57E901B}" type="parTrans" cxnId="{95B6CCBE-2D3F-5C45-A2B9-2A0859CB8D05}">
      <dgm:prSet/>
      <dgm:spPr/>
      <dgm:t>
        <a:bodyPr/>
        <a:lstStyle/>
        <a:p>
          <a:endParaRPr lang="en-US"/>
        </a:p>
      </dgm:t>
    </dgm:pt>
    <dgm:pt modelId="{4EC6664D-9ADD-5E40-B427-FFDEE6E23CAA}" type="sibTrans" cxnId="{95B6CCBE-2D3F-5C45-A2B9-2A0859CB8D05}">
      <dgm:prSet/>
      <dgm:spPr/>
      <dgm:t>
        <a:bodyPr/>
        <a:lstStyle/>
        <a:p>
          <a:endParaRPr lang="en-US"/>
        </a:p>
      </dgm:t>
    </dgm:pt>
    <dgm:pt modelId="{4675A22A-72A7-0849-8EC2-903CD6BE4266}">
      <dgm:prSet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AAAD390E-3BC8-5E42-A2E6-B4D90EFAB167}" type="parTrans" cxnId="{1D6DFCE3-0AC2-1F49-8A4F-CF07A032EF9C}">
      <dgm:prSet/>
      <dgm:spPr/>
      <dgm:t>
        <a:bodyPr/>
        <a:lstStyle/>
        <a:p>
          <a:endParaRPr lang="en-US"/>
        </a:p>
      </dgm:t>
    </dgm:pt>
    <dgm:pt modelId="{F2BD1CE7-2255-024E-A003-64B0E3B62EBB}" type="sibTrans" cxnId="{1D6DFCE3-0AC2-1F49-8A4F-CF07A032EF9C}">
      <dgm:prSet/>
      <dgm:spPr/>
      <dgm:t>
        <a:bodyPr/>
        <a:lstStyle/>
        <a:p>
          <a:endParaRPr lang="en-US"/>
        </a:p>
      </dgm:t>
    </dgm:pt>
    <dgm:pt modelId="{C6EEC12A-5DB0-2645-96EC-B3114220F393}">
      <dgm:prSet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5C8C3242-BE29-5544-AEE7-2B884CE01363}" type="parTrans" cxnId="{A698FC0F-539A-B042-9199-BD005393BB5C}">
      <dgm:prSet/>
      <dgm:spPr/>
      <dgm:t>
        <a:bodyPr/>
        <a:lstStyle/>
        <a:p>
          <a:endParaRPr lang="en-US"/>
        </a:p>
      </dgm:t>
    </dgm:pt>
    <dgm:pt modelId="{B2FA0D4E-CA56-774B-B8B1-2EEB639C2ADA}" type="sibTrans" cxnId="{A698FC0F-539A-B042-9199-BD005393BB5C}">
      <dgm:prSet/>
      <dgm:spPr/>
      <dgm:t>
        <a:bodyPr/>
        <a:lstStyle/>
        <a:p>
          <a:endParaRPr lang="en-US"/>
        </a:p>
      </dgm:t>
    </dgm:pt>
    <dgm:pt modelId="{888BC2DC-3D30-B549-8D6E-DE0DB0DC1770}">
      <dgm:prSet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E428A6E8-1C54-6141-B499-3344511E9B47}" type="parTrans" cxnId="{C685E1CE-8249-5C49-935B-0268EB110869}">
      <dgm:prSet/>
      <dgm:spPr/>
      <dgm:t>
        <a:bodyPr/>
        <a:lstStyle/>
        <a:p>
          <a:endParaRPr lang="en-US"/>
        </a:p>
      </dgm:t>
    </dgm:pt>
    <dgm:pt modelId="{59690717-21F4-B446-B990-F6DDC91F3550}" type="sibTrans" cxnId="{C685E1CE-8249-5C49-935B-0268EB110869}">
      <dgm:prSet/>
      <dgm:spPr/>
      <dgm:t>
        <a:bodyPr/>
        <a:lstStyle/>
        <a:p>
          <a:endParaRPr lang="en-US"/>
        </a:p>
      </dgm:t>
    </dgm:pt>
    <dgm:pt modelId="{7ECF1CE5-AF5C-B240-9A42-8E87B10F0419}">
      <dgm:prSet/>
      <dgm:spPr/>
      <dgm:t>
        <a:bodyPr/>
        <a:lstStyle/>
        <a:p>
          <a:r>
            <a:rPr lang="en-US" dirty="0" smtClean="0"/>
            <a:t>Demo &amp; Q&amp;A</a:t>
          </a:r>
          <a:endParaRPr lang="en-US" dirty="0"/>
        </a:p>
      </dgm:t>
    </dgm:pt>
    <dgm:pt modelId="{19A40133-30B3-CE4C-B280-DDF46574C11E}" type="parTrans" cxnId="{D335599F-83D3-0945-ADD7-60D0B2853B21}">
      <dgm:prSet/>
      <dgm:spPr/>
      <dgm:t>
        <a:bodyPr/>
        <a:lstStyle/>
        <a:p>
          <a:endParaRPr lang="en-US"/>
        </a:p>
      </dgm:t>
    </dgm:pt>
    <dgm:pt modelId="{21C405C5-F335-2B4A-A361-12B67E0C084A}" type="sibTrans" cxnId="{D335599F-83D3-0945-ADD7-60D0B2853B21}">
      <dgm:prSet/>
      <dgm:spPr/>
      <dgm:t>
        <a:bodyPr/>
        <a:lstStyle/>
        <a:p>
          <a:endParaRPr lang="en-US"/>
        </a:p>
      </dgm:t>
    </dgm:pt>
    <dgm:pt modelId="{605CB712-ED2D-B343-8792-89B0793C4261}" type="pres">
      <dgm:prSet presAssocID="{82D61828-9908-EF40-BDB4-973ED6E3C77B}" presName="linearFlow" presStyleCnt="0">
        <dgm:presLayoutVars>
          <dgm:dir/>
          <dgm:resizeHandles val="exact"/>
        </dgm:presLayoutVars>
      </dgm:prSet>
      <dgm:spPr/>
    </dgm:pt>
    <dgm:pt modelId="{237F325B-4881-CC44-82C4-65C730DB5A64}" type="pres">
      <dgm:prSet presAssocID="{FB671557-ED57-714A-8AA9-35A0499A4949}" presName="composite" presStyleCnt="0"/>
      <dgm:spPr/>
    </dgm:pt>
    <dgm:pt modelId="{2E42F397-0B3F-FB40-BA6C-03B477B7743C}" type="pres">
      <dgm:prSet presAssocID="{FB671557-ED57-714A-8AA9-35A0499A4949}" presName="imgShp" presStyleLbl="fgImgPlace1" presStyleIdx="0" presStyleCnt="8"/>
      <dgm:spPr/>
    </dgm:pt>
    <dgm:pt modelId="{AD0D3E22-122B-2942-B41B-AA1BFEAEB8BC}" type="pres">
      <dgm:prSet presAssocID="{FB671557-ED57-714A-8AA9-35A0499A494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53372-EBA5-C947-9786-69A82969E3D5}" type="pres">
      <dgm:prSet presAssocID="{28EBED0C-29EA-3E48-AFA7-A93F649DB8C0}" presName="spacing" presStyleCnt="0"/>
      <dgm:spPr/>
    </dgm:pt>
    <dgm:pt modelId="{1B3B3B2C-FAFA-B34E-B01E-DE267E91836F}" type="pres">
      <dgm:prSet presAssocID="{BC4314DE-C28E-694F-B738-217CBF6F581E}" presName="composite" presStyleCnt="0"/>
      <dgm:spPr/>
    </dgm:pt>
    <dgm:pt modelId="{CCB4CC19-8885-B04E-A281-C63722FBC83F}" type="pres">
      <dgm:prSet presAssocID="{BC4314DE-C28E-694F-B738-217CBF6F581E}" presName="imgShp" presStyleLbl="fgImgPlace1" presStyleIdx="1" presStyleCnt="8"/>
      <dgm:spPr/>
    </dgm:pt>
    <dgm:pt modelId="{0505B61D-2C8F-7742-A39D-F29D03A79312}" type="pres">
      <dgm:prSet presAssocID="{BC4314DE-C28E-694F-B738-217CBF6F581E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0EE69-3B76-C34A-8DAF-02F9573FB382}" type="pres">
      <dgm:prSet presAssocID="{395935A9-64FA-7142-A452-A251FDD37BE5}" presName="spacing" presStyleCnt="0"/>
      <dgm:spPr/>
    </dgm:pt>
    <dgm:pt modelId="{64D49584-0DA0-374D-826A-3A5E84B2191A}" type="pres">
      <dgm:prSet presAssocID="{D3AE72E7-4EA0-8544-B034-00D191D3E010}" presName="composite" presStyleCnt="0"/>
      <dgm:spPr/>
    </dgm:pt>
    <dgm:pt modelId="{FD27870A-1AC6-4748-B1C6-CFE4D2A218FA}" type="pres">
      <dgm:prSet presAssocID="{D3AE72E7-4EA0-8544-B034-00D191D3E010}" presName="imgShp" presStyleLbl="fgImgPlace1" presStyleIdx="2" presStyleCnt="8"/>
      <dgm:spPr/>
    </dgm:pt>
    <dgm:pt modelId="{4B0E84C0-300D-9B4A-8EAF-1CE3956CD80C}" type="pres">
      <dgm:prSet presAssocID="{D3AE72E7-4EA0-8544-B034-00D191D3E010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BC0B2-BD1A-8A40-87B5-959A0A6314B5}" type="pres">
      <dgm:prSet presAssocID="{03A7EEF8-4945-CE40-984C-3CDD1EE3488F}" presName="spacing" presStyleCnt="0"/>
      <dgm:spPr/>
    </dgm:pt>
    <dgm:pt modelId="{85125921-743C-3E4B-AB37-29BB57F0A617}" type="pres">
      <dgm:prSet presAssocID="{F1BAC2CF-70AE-6649-81EC-78C242344EAE}" presName="composite" presStyleCnt="0"/>
      <dgm:spPr/>
    </dgm:pt>
    <dgm:pt modelId="{01F42649-8334-A54D-874C-CE9AEAEC3ADF}" type="pres">
      <dgm:prSet presAssocID="{F1BAC2CF-70AE-6649-81EC-78C242344EAE}" presName="imgShp" presStyleLbl="fgImgPlace1" presStyleIdx="3" presStyleCnt="8"/>
      <dgm:spPr/>
    </dgm:pt>
    <dgm:pt modelId="{DF04A0BA-147C-0143-9E09-ECFC4346CD2E}" type="pres">
      <dgm:prSet presAssocID="{F1BAC2CF-70AE-6649-81EC-78C242344EAE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9089A-B70A-8944-B64F-298F0ACDED15}" type="pres">
      <dgm:prSet presAssocID="{4EC6664D-9ADD-5E40-B427-FFDEE6E23CAA}" presName="spacing" presStyleCnt="0"/>
      <dgm:spPr/>
    </dgm:pt>
    <dgm:pt modelId="{27B2BF6B-020B-0B4B-A7E5-8A6778FF04D0}" type="pres">
      <dgm:prSet presAssocID="{4675A22A-72A7-0849-8EC2-903CD6BE4266}" presName="composite" presStyleCnt="0"/>
      <dgm:spPr/>
    </dgm:pt>
    <dgm:pt modelId="{C37F5EDA-6642-894B-9B73-0C63B5E26627}" type="pres">
      <dgm:prSet presAssocID="{4675A22A-72A7-0849-8EC2-903CD6BE4266}" presName="imgShp" presStyleLbl="fgImgPlace1" presStyleIdx="4" presStyleCnt="8"/>
      <dgm:spPr/>
    </dgm:pt>
    <dgm:pt modelId="{7F4581D2-F370-2947-A14D-F2E8C38C7056}" type="pres">
      <dgm:prSet presAssocID="{4675A22A-72A7-0849-8EC2-903CD6BE4266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A2F4A-A1AE-DA43-8040-32D438AAE497}" type="pres">
      <dgm:prSet presAssocID="{F2BD1CE7-2255-024E-A003-64B0E3B62EBB}" presName="spacing" presStyleCnt="0"/>
      <dgm:spPr/>
    </dgm:pt>
    <dgm:pt modelId="{D9F82958-5220-6641-8CE6-17DC370B0274}" type="pres">
      <dgm:prSet presAssocID="{C6EEC12A-5DB0-2645-96EC-B3114220F393}" presName="composite" presStyleCnt="0"/>
      <dgm:spPr/>
    </dgm:pt>
    <dgm:pt modelId="{5DE7AA65-F46C-544F-AB6D-0834BAA35E29}" type="pres">
      <dgm:prSet presAssocID="{C6EEC12A-5DB0-2645-96EC-B3114220F393}" presName="imgShp" presStyleLbl="fgImgPlace1" presStyleIdx="5" presStyleCnt="8"/>
      <dgm:spPr/>
    </dgm:pt>
    <dgm:pt modelId="{322859F9-844F-A24A-B751-7E33B1B3DCA3}" type="pres">
      <dgm:prSet presAssocID="{C6EEC12A-5DB0-2645-96EC-B3114220F393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CBEA2-BA2B-F940-BF95-CB3B6222A91F}" type="pres">
      <dgm:prSet presAssocID="{B2FA0D4E-CA56-774B-B8B1-2EEB639C2ADA}" presName="spacing" presStyleCnt="0"/>
      <dgm:spPr/>
    </dgm:pt>
    <dgm:pt modelId="{6B780777-2118-6C41-B712-6ED714FAD666}" type="pres">
      <dgm:prSet presAssocID="{888BC2DC-3D30-B549-8D6E-DE0DB0DC1770}" presName="composite" presStyleCnt="0"/>
      <dgm:spPr/>
    </dgm:pt>
    <dgm:pt modelId="{44D8C06D-BEFE-4D42-9278-6A605D7975DF}" type="pres">
      <dgm:prSet presAssocID="{888BC2DC-3D30-B549-8D6E-DE0DB0DC1770}" presName="imgShp" presStyleLbl="fgImgPlace1" presStyleIdx="6" presStyleCnt="8"/>
      <dgm:spPr/>
    </dgm:pt>
    <dgm:pt modelId="{B116BDA3-B2B2-B442-94A0-B12469286FDD}" type="pres">
      <dgm:prSet presAssocID="{888BC2DC-3D30-B549-8D6E-DE0DB0DC1770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686A2-85B7-9443-A8F9-9171ED7ED22C}" type="pres">
      <dgm:prSet presAssocID="{59690717-21F4-B446-B990-F6DDC91F3550}" presName="spacing" presStyleCnt="0"/>
      <dgm:spPr/>
    </dgm:pt>
    <dgm:pt modelId="{0F6DA473-C698-8B4C-B311-A1424B249B5A}" type="pres">
      <dgm:prSet presAssocID="{7ECF1CE5-AF5C-B240-9A42-8E87B10F0419}" presName="composite" presStyleCnt="0"/>
      <dgm:spPr/>
    </dgm:pt>
    <dgm:pt modelId="{0AF7949E-ABA2-9642-B32A-256CC00D3EC4}" type="pres">
      <dgm:prSet presAssocID="{7ECF1CE5-AF5C-B240-9A42-8E87B10F0419}" presName="imgShp" presStyleLbl="fgImgPlace1" presStyleIdx="7" presStyleCnt="8"/>
      <dgm:spPr/>
    </dgm:pt>
    <dgm:pt modelId="{B477FC54-1199-F048-AD1B-86ECCECF4A41}" type="pres">
      <dgm:prSet presAssocID="{7ECF1CE5-AF5C-B240-9A42-8E87B10F0419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586280-57D6-FA46-816A-1C854EC98441}" type="presOf" srcId="{D3AE72E7-4EA0-8544-B034-00D191D3E010}" destId="{4B0E84C0-300D-9B4A-8EAF-1CE3956CD80C}" srcOrd="0" destOrd="0" presId="urn:microsoft.com/office/officeart/2005/8/layout/vList3"/>
    <dgm:cxn modelId="{FD3C1432-2C27-814B-803C-62E28FA7D4A6}" srcId="{82D61828-9908-EF40-BDB4-973ED6E3C77B}" destId="{FB671557-ED57-714A-8AA9-35A0499A4949}" srcOrd="0" destOrd="0" parTransId="{3B21F116-7CB2-6B4A-8833-0D9ED9A8179B}" sibTransId="{28EBED0C-29EA-3E48-AFA7-A93F649DB8C0}"/>
    <dgm:cxn modelId="{DFF0A4F4-9E9A-FC44-8FF3-C716591944A7}" srcId="{82D61828-9908-EF40-BDB4-973ED6E3C77B}" destId="{BC4314DE-C28E-694F-B738-217CBF6F581E}" srcOrd="1" destOrd="0" parTransId="{B37CA7BE-F909-4342-80FB-80BFB0EFBD86}" sibTransId="{395935A9-64FA-7142-A452-A251FDD37BE5}"/>
    <dgm:cxn modelId="{1D6DFCE3-0AC2-1F49-8A4F-CF07A032EF9C}" srcId="{82D61828-9908-EF40-BDB4-973ED6E3C77B}" destId="{4675A22A-72A7-0849-8EC2-903CD6BE4266}" srcOrd="4" destOrd="0" parTransId="{AAAD390E-3BC8-5E42-A2E6-B4D90EFAB167}" sibTransId="{F2BD1CE7-2255-024E-A003-64B0E3B62EBB}"/>
    <dgm:cxn modelId="{C685E1CE-8249-5C49-935B-0268EB110869}" srcId="{82D61828-9908-EF40-BDB4-973ED6E3C77B}" destId="{888BC2DC-3D30-B549-8D6E-DE0DB0DC1770}" srcOrd="6" destOrd="0" parTransId="{E428A6E8-1C54-6141-B499-3344511E9B47}" sibTransId="{59690717-21F4-B446-B990-F6DDC91F3550}"/>
    <dgm:cxn modelId="{9C07A308-0238-AA46-9BFA-4FDFD25117ED}" type="presOf" srcId="{7ECF1CE5-AF5C-B240-9A42-8E87B10F0419}" destId="{B477FC54-1199-F048-AD1B-86ECCECF4A41}" srcOrd="0" destOrd="0" presId="urn:microsoft.com/office/officeart/2005/8/layout/vList3"/>
    <dgm:cxn modelId="{3D2AB519-61FB-6F40-A1F5-13180E7FCD21}" type="presOf" srcId="{BC4314DE-C28E-694F-B738-217CBF6F581E}" destId="{0505B61D-2C8F-7742-A39D-F29D03A79312}" srcOrd="0" destOrd="0" presId="urn:microsoft.com/office/officeart/2005/8/layout/vList3"/>
    <dgm:cxn modelId="{B7945C97-C4A3-754B-8190-69316E0BED3C}" type="presOf" srcId="{82D61828-9908-EF40-BDB4-973ED6E3C77B}" destId="{605CB712-ED2D-B343-8792-89B0793C4261}" srcOrd="0" destOrd="0" presId="urn:microsoft.com/office/officeart/2005/8/layout/vList3"/>
    <dgm:cxn modelId="{95B6CCBE-2D3F-5C45-A2B9-2A0859CB8D05}" srcId="{82D61828-9908-EF40-BDB4-973ED6E3C77B}" destId="{F1BAC2CF-70AE-6649-81EC-78C242344EAE}" srcOrd="3" destOrd="0" parTransId="{AE3A4A00-0385-7944-8B94-683EA57E901B}" sibTransId="{4EC6664D-9ADD-5E40-B427-FFDEE6E23CAA}"/>
    <dgm:cxn modelId="{C2522A13-1D03-314A-A038-9F3AA78814B9}" type="presOf" srcId="{C6EEC12A-5DB0-2645-96EC-B3114220F393}" destId="{322859F9-844F-A24A-B751-7E33B1B3DCA3}" srcOrd="0" destOrd="0" presId="urn:microsoft.com/office/officeart/2005/8/layout/vList3"/>
    <dgm:cxn modelId="{E8770478-DBA6-9D41-A352-7175674A7E34}" type="presOf" srcId="{F1BAC2CF-70AE-6649-81EC-78C242344EAE}" destId="{DF04A0BA-147C-0143-9E09-ECFC4346CD2E}" srcOrd="0" destOrd="0" presId="urn:microsoft.com/office/officeart/2005/8/layout/vList3"/>
    <dgm:cxn modelId="{D335599F-83D3-0945-ADD7-60D0B2853B21}" srcId="{82D61828-9908-EF40-BDB4-973ED6E3C77B}" destId="{7ECF1CE5-AF5C-B240-9A42-8E87B10F0419}" srcOrd="7" destOrd="0" parTransId="{19A40133-30B3-CE4C-B280-DDF46574C11E}" sibTransId="{21C405C5-F335-2B4A-A361-12B67E0C084A}"/>
    <dgm:cxn modelId="{A23306BA-E20C-D942-B637-F8980EDDA98F}" type="presOf" srcId="{FB671557-ED57-714A-8AA9-35A0499A4949}" destId="{AD0D3E22-122B-2942-B41B-AA1BFEAEB8BC}" srcOrd="0" destOrd="0" presId="urn:microsoft.com/office/officeart/2005/8/layout/vList3"/>
    <dgm:cxn modelId="{0A83252F-391A-2540-B243-C947BBC05F2B}" type="presOf" srcId="{888BC2DC-3D30-B549-8D6E-DE0DB0DC1770}" destId="{B116BDA3-B2B2-B442-94A0-B12469286FDD}" srcOrd="0" destOrd="0" presId="urn:microsoft.com/office/officeart/2005/8/layout/vList3"/>
    <dgm:cxn modelId="{7B5D96FB-03EF-7948-B7F9-A09CF945B34F}" type="presOf" srcId="{4675A22A-72A7-0849-8EC2-903CD6BE4266}" destId="{7F4581D2-F370-2947-A14D-F2E8C38C7056}" srcOrd="0" destOrd="0" presId="urn:microsoft.com/office/officeart/2005/8/layout/vList3"/>
    <dgm:cxn modelId="{A698FC0F-539A-B042-9199-BD005393BB5C}" srcId="{82D61828-9908-EF40-BDB4-973ED6E3C77B}" destId="{C6EEC12A-5DB0-2645-96EC-B3114220F393}" srcOrd="5" destOrd="0" parTransId="{5C8C3242-BE29-5544-AEE7-2B884CE01363}" sibTransId="{B2FA0D4E-CA56-774B-B8B1-2EEB639C2ADA}"/>
    <dgm:cxn modelId="{F72F2C6A-748C-D040-833E-4E188E795367}" srcId="{82D61828-9908-EF40-BDB4-973ED6E3C77B}" destId="{D3AE72E7-4EA0-8544-B034-00D191D3E010}" srcOrd="2" destOrd="0" parTransId="{33183D7E-B1B0-504A-923F-A28E2ED786FA}" sibTransId="{03A7EEF8-4945-CE40-984C-3CDD1EE3488F}"/>
    <dgm:cxn modelId="{559345BD-7265-0548-85D3-0E5D8D9B8F43}" type="presParOf" srcId="{605CB712-ED2D-B343-8792-89B0793C4261}" destId="{237F325B-4881-CC44-82C4-65C730DB5A64}" srcOrd="0" destOrd="0" presId="urn:microsoft.com/office/officeart/2005/8/layout/vList3"/>
    <dgm:cxn modelId="{EEB6D601-7328-2948-8DF5-C8119121A3B7}" type="presParOf" srcId="{237F325B-4881-CC44-82C4-65C730DB5A64}" destId="{2E42F397-0B3F-FB40-BA6C-03B477B7743C}" srcOrd="0" destOrd="0" presId="urn:microsoft.com/office/officeart/2005/8/layout/vList3"/>
    <dgm:cxn modelId="{9960EB6E-7C3A-0746-A6DF-B3BE8C16EA6F}" type="presParOf" srcId="{237F325B-4881-CC44-82C4-65C730DB5A64}" destId="{AD0D3E22-122B-2942-B41B-AA1BFEAEB8BC}" srcOrd="1" destOrd="0" presId="urn:microsoft.com/office/officeart/2005/8/layout/vList3"/>
    <dgm:cxn modelId="{74640B05-AF4D-104C-8B3F-2A60E2267ED1}" type="presParOf" srcId="{605CB712-ED2D-B343-8792-89B0793C4261}" destId="{4B853372-EBA5-C947-9786-69A82969E3D5}" srcOrd="1" destOrd="0" presId="urn:microsoft.com/office/officeart/2005/8/layout/vList3"/>
    <dgm:cxn modelId="{BCC61FA3-5B78-DF45-A565-172B9DE9BE4B}" type="presParOf" srcId="{605CB712-ED2D-B343-8792-89B0793C4261}" destId="{1B3B3B2C-FAFA-B34E-B01E-DE267E91836F}" srcOrd="2" destOrd="0" presId="urn:microsoft.com/office/officeart/2005/8/layout/vList3"/>
    <dgm:cxn modelId="{7424BA73-761C-4748-8C10-9EF62AA7B5F3}" type="presParOf" srcId="{1B3B3B2C-FAFA-B34E-B01E-DE267E91836F}" destId="{CCB4CC19-8885-B04E-A281-C63722FBC83F}" srcOrd="0" destOrd="0" presId="urn:microsoft.com/office/officeart/2005/8/layout/vList3"/>
    <dgm:cxn modelId="{73471C98-03CD-CF41-941B-07BEE1969633}" type="presParOf" srcId="{1B3B3B2C-FAFA-B34E-B01E-DE267E91836F}" destId="{0505B61D-2C8F-7742-A39D-F29D03A79312}" srcOrd="1" destOrd="0" presId="urn:microsoft.com/office/officeart/2005/8/layout/vList3"/>
    <dgm:cxn modelId="{2B518528-BEBF-DF42-B2BA-4705A7353AA9}" type="presParOf" srcId="{605CB712-ED2D-B343-8792-89B0793C4261}" destId="{A340EE69-3B76-C34A-8DAF-02F9573FB382}" srcOrd="3" destOrd="0" presId="urn:microsoft.com/office/officeart/2005/8/layout/vList3"/>
    <dgm:cxn modelId="{D33D5031-3D43-D645-AD63-490FAE3EBCE1}" type="presParOf" srcId="{605CB712-ED2D-B343-8792-89B0793C4261}" destId="{64D49584-0DA0-374D-826A-3A5E84B2191A}" srcOrd="4" destOrd="0" presId="urn:microsoft.com/office/officeart/2005/8/layout/vList3"/>
    <dgm:cxn modelId="{35EB17EB-13A5-6941-9A6A-ED579062B04B}" type="presParOf" srcId="{64D49584-0DA0-374D-826A-3A5E84B2191A}" destId="{FD27870A-1AC6-4748-B1C6-CFE4D2A218FA}" srcOrd="0" destOrd="0" presId="urn:microsoft.com/office/officeart/2005/8/layout/vList3"/>
    <dgm:cxn modelId="{91F0D545-750C-E243-8B09-DDAAEB8C8173}" type="presParOf" srcId="{64D49584-0DA0-374D-826A-3A5E84B2191A}" destId="{4B0E84C0-300D-9B4A-8EAF-1CE3956CD80C}" srcOrd="1" destOrd="0" presId="urn:microsoft.com/office/officeart/2005/8/layout/vList3"/>
    <dgm:cxn modelId="{36A00C28-0A42-7E44-8640-9BBFB67495EC}" type="presParOf" srcId="{605CB712-ED2D-B343-8792-89B0793C4261}" destId="{235BC0B2-BD1A-8A40-87B5-959A0A6314B5}" srcOrd="5" destOrd="0" presId="urn:microsoft.com/office/officeart/2005/8/layout/vList3"/>
    <dgm:cxn modelId="{8271527F-10F8-704E-88FD-98A0D1922EA1}" type="presParOf" srcId="{605CB712-ED2D-B343-8792-89B0793C4261}" destId="{85125921-743C-3E4B-AB37-29BB57F0A617}" srcOrd="6" destOrd="0" presId="urn:microsoft.com/office/officeart/2005/8/layout/vList3"/>
    <dgm:cxn modelId="{F92AE1AD-8ECC-F043-83F0-0F04F55C363F}" type="presParOf" srcId="{85125921-743C-3E4B-AB37-29BB57F0A617}" destId="{01F42649-8334-A54D-874C-CE9AEAEC3ADF}" srcOrd="0" destOrd="0" presId="urn:microsoft.com/office/officeart/2005/8/layout/vList3"/>
    <dgm:cxn modelId="{361C7623-61EF-F545-AB23-6005BA36D8E7}" type="presParOf" srcId="{85125921-743C-3E4B-AB37-29BB57F0A617}" destId="{DF04A0BA-147C-0143-9E09-ECFC4346CD2E}" srcOrd="1" destOrd="0" presId="urn:microsoft.com/office/officeart/2005/8/layout/vList3"/>
    <dgm:cxn modelId="{3E18A3EE-2691-934D-9CAD-A1D5D2C4322D}" type="presParOf" srcId="{605CB712-ED2D-B343-8792-89B0793C4261}" destId="{34D9089A-B70A-8944-B64F-298F0ACDED15}" srcOrd="7" destOrd="0" presId="urn:microsoft.com/office/officeart/2005/8/layout/vList3"/>
    <dgm:cxn modelId="{9E08A70D-F2D2-9842-A6D2-18606AA7A426}" type="presParOf" srcId="{605CB712-ED2D-B343-8792-89B0793C4261}" destId="{27B2BF6B-020B-0B4B-A7E5-8A6778FF04D0}" srcOrd="8" destOrd="0" presId="urn:microsoft.com/office/officeart/2005/8/layout/vList3"/>
    <dgm:cxn modelId="{8E542765-622E-814A-B005-8184D975ED11}" type="presParOf" srcId="{27B2BF6B-020B-0B4B-A7E5-8A6778FF04D0}" destId="{C37F5EDA-6642-894B-9B73-0C63B5E26627}" srcOrd="0" destOrd="0" presId="urn:microsoft.com/office/officeart/2005/8/layout/vList3"/>
    <dgm:cxn modelId="{98B857B8-56D5-0641-8F89-070E8D909A58}" type="presParOf" srcId="{27B2BF6B-020B-0B4B-A7E5-8A6778FF04D0}" destId="{7F4581D2-F370-2947-A14D-F2E8C38C7056}" srcOrd="1" destOrd="0" presId="urn:microsoft.com/office/officeart/2005/8/layout/vList3"/>
    <dgm:cxn modelId="{344BE912-02B8-7044-9B91-41FA6105B5CC}" type="presParOf" srcId="{605CB712-ED2D-B343-8792-89B0793C4261}" destId="{E18A2F4A-A1AE-DA43-8040-32D438AAE497}" srcOrd="9" destOrd="0" presId="urn:microsoft.com/office/officeart/2005/8/layout/vList3"/>
    <dgm:cxn modelId="{4831FA2E-02E5-4D43-B71D-6D36B4E0658C}" type="presParOf" srcId="{605CB712-ED2D-B343-8792-89B0793C4261}" destId="{D9F82958-5220-6641-8CE6-17DC370B0274}" srcOrd="10" destOrd="0" presId="urn:microsoft.com/office/officeart/2005/8/layout/vList3"/>
    <dgm:cxn modelId="{D40C6F65-8699-E147-B2DE-89841D405FAC}" type="presParOf" srcId="{D9F82958-5220-6641-8CE6-17DC370B0274}" destId="{5DE7AA65-F46C-544F-AB6D-0834BAA35E29}" srcOrd="0" destOrd="0" presId="urn:microsoft.com/office/officeart/2005/8/layout/vList3"/>
    <dgm:cxn modelId="{8C369F67-3F02-0742-9AF9-DFD81F4DCF12}" type="presParOf" srcId="{D9F82958-5220-6641-8CE6-17DC370B0274}" destId="{322859F9-844F-A24A-B751-7E33B1B3DCA3}" srcOrd="1" destOrd="0" presId="urn:microsoft.com/office/officeart/2005/8/layout/vList3"/>
    <dgm:cxn modelId="{657EDEDB-B0F9-BB4E-B243-89B96B8D7FD2}" type="presParOf" srcId="{605CB712-ED2D-B343-8792-89B0793C4261}" destId="{A51CBEA2-BA2B-F940-BF95-CB3B6222A91F}" srcOrd="11" destOrd="0" presId="urn:microsoft.com/office/officeart/2005/8/layout/vList3"/>
    <dgm:cxn modelId="{9F0FB72D-665E-774D-AE2C-284E8DFE0AD5}" type="presParOf" srcId="{605CB712-ED2D-B343-8792-89B0793C4261}" destId="{6B780777-2118-6C41-B712-6ED714FAD666}" srcOrd="12" destOrd="0" presId="urn:microsoft.com/office/officeart/2005/8/layout/vList3"/>
    <dgm:cxn modelId="{C2B1668B-88B8-1D43-861C-3CC700F530FD}" type="presParOf" srcId="{6B780777-2118-6C41-B712-6ED714FAD666}" destId="{44D8C06D-BEFE-4D42-9278-6A605D7975DF}" srcOrd="0" destOrd="0" presId="urn:microsoft.com/office/officeart/2005/8/layout/vList3"/>
    <dgm:cxn modelId="{85F8BC89-A666-1A4A-9550-0E8BF84DCB79}" type="presParOf" srcId="{6B780777-2118-6C41-B712-6ED714FAD666}" destId="{B116BDA3-B2B2-B442-94A0-B12469286FDD}" srcOrd="1" destOrd="0" presId="urn:microsoft.com/office/officeart/2005/8/layout/vList3"/>
    <dgm:cxn modelId="{E7BFEE0A-4AF1-6341-B70C-55584687F8B5}" type="presParOf" srcId="{605CB712-ED2D-B343-8792-89B0793C4261}" destId="{E85686A2-85B7-9443-A8F9-9171ED7ED22C}" srcOrd="13" destOrd="0" presId="urn:microsoft.com/office/officeart/2005/8/layout/vList3"/>
    <dgm:cxn modelId="{D8C89BE7-9771-9A48-BAAF-A715E91D695B}" type="presParOf" srcId="{605CB712-ED2D-B343-8792-89B0793C4261}" destId="{0F6DA473-C698-8B4C-B311-A1424B249B5A}" srcOrd="14" destOrd="0" presId="urn:microsoft.com/office/officeart/2005/8/layout/vList3"/>
    <dgm:cxn modelId="{DCABD25C-9E42-8E4C-8AD6-A43D41206A71}" type="presParOf" srcId="{0F6DA473-C698-8B4C-B311-A1424B249B5A}" destId="{0AF7949E-ABA2-9642-B32A-256CC00D3EC4}" srcOrd="0" destOrd="0" presId="urn:microsoft.com/office/officeart/2005/8/layout/vList3"/>
    <dgm:cxn modelId="{07EE1539-C571-3642-850A-7A7C9731E1A1}" type="presParOf" srcId="{0F6DA473-C698-8B4C-B311-A1424B249B5A}" destId="{B477FC54-1199-F048-AD1B-86ECCECF4A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D61828-9908-EF40-BDB4-973ED6E3C77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FB671557-ED57-714A-8AA9-35A0499A4949}">
      <dgm:prSet phldrT="[Text]"/>
      <dgm:spPr/>
      <dgm:t>
        <a:bodyPr/>
        <a:lstStyle/>
        <a:p>
          <a:r>
            <a:rPr lang="en-US" dirty="0" smtClean="0"/>
            <a:t>User Requirement</a:t>
          </a:r>
          <a:endParaRPr lang="en-US" dirty="0"/>
        </a:p>
      </dgm:t>
    </dgm:pt>
    <dgm:pt modelId="{3B21F116-7CB2-6B4A-8833-0D9ED9A8179B}" type="parTrans" cxnId="{FD3C1432-2C27-814B-803C-62E28FA7D4A6}">
      <dgm:prSet/>
      <dgm:spPr/>
      <dgm:t>
        <a:bodyPr/>
        <a:lstStyle/>
        <a:p>
          <a:endParaRPr lang="en-US"/>
        </a:p>
      </dgm:t>
    </dgm:pt>
    <dgm:pt modelId="{28EBED0C-29EA-3E48-AFA7-A93F649DB8C0}" type="sibTrans" cxnId="{FD3C1432-2C27-814B-803C-62E28FA7D4A6}">
      <dgm:prSet/>
      <dgm:spPr/>
      <dgm:t>
        <a:bodyPr/>
        <a:lstStyle/>
        <a:p>
          <a:endParaRPr lang="en-US"/>
        </a:p>
      </dgm:t>
    </dgm:pt>
    <dgm:pt modelId="{60CE606B-F957-854A-959A-7CFAE629B571}">
      <dgm:prSet/>
      <dgm:spPr/>
      <dgm:t>
        <a:bodyPr/>
        <a:lstStyle/>
        <a:p>
          <a:r>
            <a:rPr lang="en-US" dirty="0" smtClean="0"/>
            <a:t>System Requirement</a:t>
          </a:r>
          <a:endParaRPr lang="en-US" dirty="0"/>
        </a:p>
      </dgm:t>
    </dgm:pt>
    <dgm:pt modelId="{AAD4805E-9415-3441-8746-88715D51A273}" type="parTrans" cxnId="{F709B3A0-21EE-E44E-A4FC-BFCF1CA8375E}">
      <dgm:prSet/>
      <dgm:spPr/>
      <dgm:t>
        <a:bodyPr/>
        <a:lstStyle/>
        <a:p>
          <a:endParaRPr lang="en-US"/>
        </a:p>
      </dgm:t>
    </dgm:pt>
    <dgm:pt modelId="{0A13456D-5AD8-7547-9F3D-31CB9FFC127B}" type="sibTrans" cxnId="{F709B3A0-21EE-E44E-A4FC-BFCF1CA8375E}">
      <dgm:prSet/>
      <dgm:spPr/>
      <dgm:t>
        <a:bodyPr/>
        <a:lstStyle/>
        <a:p>
          <a:endParaRPr lang="en-US"/>
        </a:p>
      </dgm:t>
    </dgm:pt>
    <dgm:pt modelId="{6D1F8932-1C82-0C4F-963E-4476C4718970}">
      <dgm:prSet/>
      <dgm:spPr/>
      <dgm:t>
        <a:bodyPr/>
        <a:lstStyle/>
        <a:p>
          <a:r>
            <a:rPr lang="en-US" dirty="0" smtClean="0"/>
            <a:t>Non-function Requirement</a:t>
          </a:r>
          <a:endParaRPr lang="en-US" dirty="0"/>
        </a:p>
      </dgm:t>
    </dgm:pt>
    <dgm:pt modelId="{87903433-CA1D-8348-AE84-6B50A176BC06}" type="parTrans" cxnId="{01658064-510E-EA4C-8398-99B809D35AD3}">
      <dgm:prSet/>
      <dgm:spPr/>
      <dgm:t>
        <a:bodyPr/>
        <a:lstStyle/>
        <a:p>
          <a:endParaRPr lang="en-US"/>
        </a:p>
      </dgm:t>
    </dgm:pt>
    <dgm:pt modelId="{125864AB-4F99-3747-A09C-B9A36C0D3057}" type="sibTrans" cxnId="{01658064-510E-EA4C-8398-99B809D35AD3}">
      <dgm:prSet/>
      <dgm:spPr/>
      <dgm:t>
        <a:bodyPr/>
        <a:lstStyle/>
        <a:p>
          <a:endParaRPr lang="en-US"/>
        </a:p>
      </dgm:t>
    </dgm:pt>
    <dgm:pt modelId="{605CB712-ED2D-B343-8792-89B0793C4261}" type="pres">
      <dgm:prSet presAssocID="{82D61828-9908-EF40-BDB4-973ED6E3C77B}" presName="linearFlow" presStyleCnt="0">
        <dgm:presLayoutVars>
          <dgm:dir/>
          <dgm:resizeHandles val="exact"/>
        </dgm:presLayoutVars>
      </dgm:prSet>
      <dgm:spPr/>
    </dgm:pt>
    <dgm:pt modelId="{237F325B-4881-CC44-82C4-65C730DB5A64}" type="pres">
      <dgm:prSet presAssocID="{FB671557-ED57-714A-8AA9-35A0499A4949}" presName="composite" presStyleCnt="0"/>
      <dgm:spPr/>
    </dgm:pt>
    <dgm:pt modelId="{2E42F397-0B3F-FB40-BA6C-03B477B7743C}" type="pres">
      <dgm:prSet presAssocID="{FB671557-ED57-714A-8AA9-35A0499A4949}" presName="imgShp" presStyleLbl="fgImgPlace1" presStyleIdx="0" presStyleCnt="3"/>
      <dgm:spPr/>
    </dgm:pt>
    <dgm:pt modelId="{AD0D3E22-122B-2942-B41B-AA1BFEAEB8BC}" type="pres">
      <dgm:prSet presAssocID="{FB671557-ED57-714A-8AA9-35A0499A494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53372-EBA5-C947-9786-69A82969E3D5}" type="pres">
      <dgm:prSet presAssocID="{28EBED0C-29EA-3E48-AFA7-A93F649DB8C0}" presName="spacing" presStyleCnt="0"/>
      <dgm:spPr/>
    </dgm:pt>
    <dgm:pt modelId="{EEC725FB-2332-7044-A9A7-FFECA2F55B87}" type="pres">
      <dgm:prSet presAssocID="{60CE606B-F957-854A-959A-7CFAE629B571}" presName="composite" presStyleCnt="0"/>
      <dgm:spPr/>
    </dgm:pt>
    <dgm:pt modelId="{CF11DBCC-87E3-BD4C-A969-422B4284DC9B}" type="pres">
      <dgm:prSet presAssocID="{60CE606B-F957-854A-959A-7CFAE629B571}" presName="imgShp" presStyleLbl="fgImgPlace1" presStyleIdx="1" presStyleCnt="3"/>
      <dgm:spPr/>
    </dgm:pt>
    <dgm:pt modelId="{B333C496-5EC8-1549-8E35-2855C92651BC}" type="pres">
      <dgm:prSet presAssocID="{60CE606B-F957-854A-959A-7CFAE629B57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70D95-4207-0641-AEA0-C32AA8F9150D}" type="pres">
      <dgm:prSet presAssocID="{0A13456D-5AD8-7547-9F3D-31CB9FFC127B}" presName="spacing" presStyleCnt="0"/>
      <dgm:spPr/>
    </dgm:pt>
    <dgm:pt modelId="{67C1D5C5-1F31-344D-857B-1B7B978148F4}" type="pres">
      <dgm:prSet presAssocID="{6D1F8932-1C82-0C4F-963E-4476C4718970}" presName="composite" presStyleCnt="0"/>
      <dgm:spPr/>
    </dgm:pt>
    <dgm:pt modelId="{D45BE10D-71B4-644E-82C5-64D7CAB15126}" type="pres">
      <dgm:prSet presAssocID="{6D1F8932-1C82-0C4F-963E-4476C4718970}" presName="imgShp" presStyleLbl="fgImgPlace1" presStyleIdx="2" presStyleCnt="3"/>
      <dgm:spPr/>
    </dgm:pt>
    <dgm:pt modelId="{B289B494-77EE-0C4A-BD0A-FA76A90C28C5}" type="pres">
      <dgm:prSet presAssocID="{6D1F8932-1C82-0C4F-963E-4476C471897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A1326B-B6B6-E644-B604-7C2C05ED2A67}" type="presOf" srcId="{FB671557-ED57-714A-8AA9-35A0499A4949}" destId="{AD0D3E22-122B-2942-B41B-AA1BFEAEB8BC}" srcOrd="0" destOrd="0" presId="urn:microsoft.com/office/officeart/2005/8/layout/vList3"/>
    <dgm:cxn modelId="{FECD39AE-CFDC-5540-87AF-9CC3CB858169}" type="presOf" srcId="{60CE606B-F957-854A-959A-7CFAE629B571}" destId="{B333C496-5EC8-1549-8E35-2855C92651BC}" srcOrd="0" destOrd="0" presId="urn:microsoft.com/office/officeart/2005/8/layout/vList3"/>
    <dgm:cxn modelId="{F709B3A0-21EE-E44E-A4FC-BFCF1CA8375E}" srcId="{82D61828-9908-EF40-BDB4-973ED6E3C77B}" destId="{60CE606B-F957-854A-959A-7CFAE629B571}" srcOrd="1" destOrd="0" parTransId="{AAD4805E-9415-3441-8746-88715D51A273}" sibTransId="{0A13456D-5AD8-7547-9F3D-31CB9FFC127B}"/>
    <dgm:cxn modelId="{8B636423-2205-814A-A47E-D3F2EF32E7B0}" type="presOf" srcId="{6D1F8932-1C82-0C4F-963E-4476C4718970}" destId="{B289B494-77EE-0C4A-BD0A-FA76A90C28C5}" srcOrd="0" destOrd="0" presId="urn:microsoft.com/office/officeart/2005/8/layout/vList3"/>
    <dgm:cxn modelId="{01658064-510E-EA4C-8398-99B809D35AD3}" srcId="{82D61828-9908-EF40-BDB4-973ED6E3C77B}" destId="{6D1F8932-1C82-0C4F-963E-4476C4718970}" srcOrd="2" destOrd="0" parTransId="{87903433-CA1D-8348-AE84-6B50A176BC06}" sibTransId="{125864AB-4F99-3747-A09C-B9A36C0D3057}"/>
    <dgm:cxn modelId="{B6CABB3A-5C96-ED49-B301-2CE7DB1D868C}" type="presOf" srcId="{82D61828-9908-EF40-BDB4-973ED6E3C77B}" destId="{605CB712-ED2D-B343-8792-89B0793C4261}" srcOrd="0" destOrd="0" presId="urn:microsoft.com/office/officeart/2005/8/layout/vList3"/>
    <dgm:cxn modelId="{FD3C1432-2C27-814B-803C-62E28FA7D4A6}" srcId="{82D61828-9908-EF40-BDB4-973ED6E3C77B}" destId="{FB671557-ED57-714A-8AA9-35A0499A4949}" srcOrd="0" destOrd="0" parTransId="{3B21F116-7CB2-6B4A-8833-0D9ED9A8179B}" sibTransId="{28EBED0C-29EA-3E48-AFA7-A93F649DB8C0}"/>
    <dgm:cxn modelId="{877C367D-14F2-7B45-BB00-2902346088A4}" type="presParOf" srcId="{605CB712-ED2D-B343-8792-89B0793C4261}" destId="{237F325B-4881-CC44-82C4-65C730DB5A64}" srcOrd="0" destOrd="0" presId="urn:microsoft.com/office/officeart/2005/8/layout/vList3"/>
    <dgm:cxn modelId="{17D58322-0A73-B24B-85AF-B647F1039254}" type="presParOf" srcId="{237F325B-4881-CC44-82C4-65C730DB5A64}" destId="{2E42F397-0B3F-FB40-BA6C-03B477B7743C}" srcOrd="0" destOrd="0" presId="urn:microsoft.com/office/officeart/2005/8/layout/vList3"/>
    <dgm:cxn modelId="{18404797-AB73-9D48-B3D5-8938CC35257D}" type="presParOf" srcId="{237F325B-4881-CC44-82C4-65C730DB5A64}" destId="{AD0D3E22-122B-2942-B41B-AA1BFEAEB8BC}" srcOrd="1" destOrd="0" presId="urn:microsoft.com/office/officeart/2005/8/layout/vList3"/>
    <dgm:cxn modelId="{3DD65006-13A3-2A43-8FB7-D77B8FB809A7}" type="presParOf" srcId="{605CB712-ED2D-B343-8792-89B0793C4261}" destId="{4B853372-EBA5-C947-9786-69A82969E3D5}" srcOrd="1" destOrd="0" presId="urn:microsoft.com/office/officeart/2005/8/layout/vList3"/>
    <dgm:cxn modelId="{211C4F41-32FD-254E-9103-BBAB4C392621}" type="presParOf" srcId="{605CB712-ED2D-B343-8792-89B0793C4261}" destId="{EEC725FB-2332-7044-A9A7-FFECA2F55B87}" srcOrd="2" destOrd="0" presId="urn:microsoft.com/office/officeart/2005/8/layout/vList3"/>
    <dgm:cxn modelId="{5744E88B-4328-B447-B1D2-D5BB946B2DEB}" type="presParOf" srcId="{EEC725FB-2332-7044-A9A7-FFECA2F55B87}" destId="{CF11DBCC-87E3-BD4C-A969-422B4284DC9B}" srcOrd="0" destOrd="0" presId="urn:microsoft.com/office/officeart/2005/8/layout/vList3"/>
    <dgm:cxn modelId="{B7BCEA48-B20D-9340-87A6-D2221D20487B}" type="presParOf" srcId="{EEC725FB-2332-7044-A9A7-FFECA2F55B87}" destId="{B333C496-5EC8-1549-8E35-2855C92651BC}" srcOrd="1" destOrd="0" presId="urn:microsoft.com/office/officeart/2005/8/layout/vList3"/>
    <dgm:cxn modelId="{598DDA85-FDFD-304C-B5E3-C140DD04FC76}" type="presParOf" srcId="{605CB712-ED2D-B343-8792-89B0793C4261}" destId="{BC570D95-4207-0641-AEA0-C32AA8F9150D}" srcOrd="3" destOrd="0" presId="urn:microsoft.com/office/officeart/2005/8/layout/vList3"/>
    <dgm:cxn modelId="{FCF37EC9-F099-A142-BA06-66C33805E3C9}" type="presParOf" srcId="{605CB712-ED2D-B343-8792-89B0793C4261}" destId="{67C1D5C5-1F31-344D-857B-1B7B978148F4}" srcOrd="4" destOrd="0" presId="urn:microsoft.com/office/officeart/2005/8/layout/vList3"/>
    <dgm:cxn modelId="{4FB7CC85-5B5B-B348-AB50-D4B0D30A0A00}" type="presParOf" srcId="{67C1D5C5-1F31-344D-857B-1B7B978148F4}" destId="{D45BE10D-71B4-644E-82C5-64D7CAB15126}" srcOrd="0" destOrd="0" presId="urn:microsoft.com/office/officeart/2005/8/layout/vList3"/>
    <dgm:cxn modelId="{7C6460DF-19AB-2A48-8AD0-DA7D5ABB7BC4}" type="presParOf" srcId="{67C1D5C5-1F31-344D-857B-1B7B978148F4}" destId="{B289B494-77EE-0C4A-BD0A-FA76A90C28C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F2CF19-C884-5F4B-9C9F-53C45A8A567B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9E6008-9C5E-E746-9B2D-EDE1C32DFAA6}">
      <dgm:prSet phldrT="[Text]"/>
      <dgm:spPr/>
      <dgm:t>
        <a:bodyPr/>
        <a:lstStyle/>
        <a:p>
          <a:r>
            <a:rPr lang="en-US" dirty="0" smtClean="0"/>
            <a:t>Sign up/Sign in/Account management </a:t>
          </a:r>
          <a:endParaRPr lang="en-US" dirty="0"/>
        </a:p>
      </dgm:t>
    </dgm:pt>
    <dgm:pt modelId="{8819C5A8-8535-844E-871F-BACB12ACABD0}" type="parTrans" cxnId="{F76A8AA4-364F-B34D-86CA-0F9F5667A180}">
      <dgm:prSet/>
      <dgm:spPr/>
      <dgm:t>
        <a:bodyPr/>
        <a:lstStyle/>
        <a:p>
          <a:endParaRPr lang="en-US"/>
        </a:p>
      </dgm:t>
    </dgm:pt>
    <dgm:pt modelId="{03FC5272-1845-9143-9833-A20D31C4EB9A}" type="sibTrans" cxnId="{F76A8AA4-364F-B34D-86CA-0F9F5667A180}">
      <dgm:prSet/>
      <dgm:spPr/>
      <dgm:t>
        <a:bodyPr/>
        <a:lstStyle/>
        <a:p>
          <a:endParaRPr lang="en-US"/>
        </a:p>
      </dgm:t>
    </dgm:pt>
    <dgm:pt modelId="{D845C91F-A78B-6E40-8424-D181EA3F7239}">
      <dgm:prSet phldrT="[Text]"/>
      <dgm:spPr/>
      <dgm:t>
        <a:bodyPr/>
        <a:lstStyle/>
        <a:p>
          <a:r>
            <a:rPr lang="en-US" dirty="0" smtClean="0"/>
            <a:t>Sharing location/tip</a:t>
          </a:r>
          <a:endParaRPr lang="en-US" dirty="0"/>
        </a:p>
      </dgm:t>
    </dgm:pt>
    <dgm:pt modelId="{2DB7A96A-5D66-A14E-B992-8660BE67D14A}" type="parTrans" cxnId="{08EA36B7-142D-BA43-85E6-400CB94DFE34}">
      <dgm:prSet/>
      <dgm:spPr/>
      <dgm:t>
        <a:bodyPr/>
        <a:lstStyle/>
        <a:p>
          <a:endParaRPr lang="en-US"/>
        </a:p>
      </dgm:t>
    </dgm:pt>
    <dgm:pt modelId="{13C3302D-3823-F74E-8EFC-02F7E54D80A5}" type="sibTrans" cxnId="{08EA36B7-142D-BA43-85E6-400CB94DFE34}">
      <dgm:prSet/>
      <dgm:spPr/>
      <dgm:t>
        <a:bodyPr/>
        <a:lstStyle/>
        <a:p>
          <a:endParaRPr lang="en-US"/>
        </a:p>
      </dgm:t>
    </dgm:pt>
    <dgm:pt modelId="{FA37379B-AAE4-F84E-865D-F28C73F4DE60}">
      <dgm:prSet phldrT="[Text]"/>
      <dgm:spPr/>
      <dgm:t>
        <a:bodyPr/>
        <a:lstStyle/>
        <a:p>
          <a:r>
            <a:rPr lang="en-US" dirty="0" smtClean="0"/>
            <a:t>Check in/follow/comment location </a:t>
          </a:r>
          <a:endParaRPr lang="en-US" dirty="0"/>
        </a:p>
      </dgm:t>
    </dgm:pt>
    <dgm:pt modelId="{28B07BCE-58EC-1244-92AE-6439ACD8A703}" type="parTrans" cxnId="{04EC43BB-B0B2-644A-9E29-A66688BFD635}">
      <dgm:prSet/>
      <dgm:spPr/>
      <dgm:t>
        <a:bodyPr/>
        <a:lstStyle/>
        <a:p>
          <a:endParaRPr lang="en-US"/>
        </a:p>
      </dgm:t>
    </dgm:pt>
    <dgm:pt modelId="{EB0844EB-076D-B040-B056-EEE41EEF8AE6}" type="sibTrans" cxnId="{04EC43BB-B0B2-644A-9E29-A66688BFD635}">
      <dgm:prSet/>
      <dgm:spPr/>
      <dgm:t>
        <a:bodyPr/>
        <a:lstStyle/>
        <a:p>
          <a:endParaRPr lang="en-US"/>
        </a:p>
      </dgm:t>
    </dgm:pt>
    <dgm:pt modelId="{2656A573-52AD-F242-9364-A039282352F7}">
      <dgm:prSet phldrT="[Text]"/>
      <dgm:spPr/>
      <dgm:t>
        <a:bodyPr/>
        <a:lstStyle/>
        <a:p>
          <a:r>
            <a:rPr lang="en-US" dirty="0" smtClean="0"/>
            <a:t>Push notification </a:t>
          </a:r>
          <a:endParaRPr lang="en-US" dirty="0"/>
        </a:p>
      </dgm:t>
    </dgm:pt>
    <dgm:pt modelId="{A8C5274E-32FE-6047-A190-5AFC536B7880}" type="parTrans" cxnId="{84BA091B-5931-EC43-94C3-0D22FCDAAF6C}">
      <dgm:prSet/>
      <dgm:spPr/>
      <dgm:t>
        <a:bodyPr/>
        <a:lstStyle/>
        <a:p>
          <a:endParaRPr lang="en-US"/>
        </a:p>
      </dgm:t>
    </dgm:pt>
    <dgm:pt modelId="{58968C1C-2797-ED45-A677-27458C381457}" type="sibTrans" cxnId="{84BA091B-5931-EC43-94C3-0D22FCDAAF6C}">
      <dgm:prSet/>
      <dgm:spPr/>
      <dgm:t>
        <a:bodyPr/>
        <a:lstStyle/>
        <a:p>
          <a:endParaRPr lang="en-US"/>
        </a:p>
      </dgm:t>
    </dgm:pt>
    <dgm:pt modelId="{AFD505CB-A779-3C48-9EAE-F6A87B46BE07}">
      <dgm:prSet phldrT="[Text]"/>
      <dgm:spPr/>
      <dgm:t>
        <a:bodyPr/>
        <a:lstStyle/>
        <a:p>
          <a:r>
            <a:rPr lang="en-US" dirty="0" smtClean="0"/>
            <a:t>Reporting spam </a:t>
          </a:r>
          <a:endParaRPr lang="en-US" dirty="0"/>
        </a:p>
      </dgm:t>
    </dgm:pt>
    <dgm:pt modelId="{20A7F5D2-5EC8-DE47-A7C5-959DF1EFC061}" type="parTrans" cxnId="{EF07311B-F89F-C440-AAC0-DFA416449E3A}">
      <dgm:prSet/>
      <dgm:spPr/>
      <dgm:t>
        <a:bodyPr/>
        <a:lstStyle/>
        <a:p>
          <a:endParaRPr lang="en-US"/>
        </a:p>
      </dgm:t>
    </dgm:pt>
    <dgm:pt modelId="{D8C3CBB7-944F-CC47-81CE-61E19B6E8E8E}" type="sibTrans" cxnId="{EF07311B-F89F-C440-AAC0-DFA416449E3A}">
      <dgm:prSet/>
      <dgm:spPr/>
      <dgm:t>
        <a:bodyPr/>
        <a:lstStyle/>
        <a:p>
          <a:endParaRPr lang="en-US"/>
        </a:p>
      </dgm:t>
    </dgm:pt>
    <dgm:pt modelId="{410F8920-1E3B-C949-A3B6-5A74984F3E19}">
      <dgm:prSet phldrT="[Text]"/>
      <dgm:spPr/>
      <dgm:t>
        <a:bodyPr/>
        <a:lstStyle/>
        <a:p>
          <a:r>
            <a:rPr lang="en-US" dirty="0" smtClean="0"/>
            <a:t>Voting (Location/Tip/User wall post</a:t>
          </a:r>
          <a:r>
            <a:rPr lang="en-US" dirty="0" smtClean="0"/>
            <a:t>)</a:t>
          </a:r>
          <a:endParaRPr lang="en-US" dirty="0"/>
        </a:p>
      </dgm:t>
    </dgm:pt>
    <dgm:pt modelId="{EE770091-88D1-194A-AB12-FC75E438ABCF}" type="parTrans" cxnId="{03C1518D-EC1F-8D4D-B876-D75EB72D7DC3}">
      <dgm:prSet/>
      <dgm:spPr/>
      <dgm:t>
        <a:bodyPr/>
        <a:lstStyle/>
        <a:p>
          <a:endParaRPr lang="en-US"/>
        </a:p>
      </dgm:t>
    </dgm:pt>
    <dgm:pt modelId="{EC452662-9806-ED42-80EC-B73321FCDDA8}" type="sibTrans" cxnId="{03C1518D-EC1F-8D4D-B876-D75EB72D7DC3}">
      <dgm:prSet/>
      <dgm:spPr/>
      <dgm:t>
        <a:bodyPr/>
        <a:lstStyle/>
        <a:p>
          <a:endParaRPr lang="en-US"/>
        </a:p>
      </dgm:t>
    </dgm:pt>
    <dgm:pt modelId="{14E0A147-83C1-8245-A382-40638574A190}">
      <dgm:prSet phldrT="[Text]"/>
      <dgm:spPr/>
      <dgm:t>
        <a:bodyPr/>
        <a:lstStyle/>
        <a:p>
          <a:r>
            <a:rPr lang="en-US" dirty="0" smtClean="0">
              <a:solidFill>
                <a:srgbClr val="FF6600"/>
              </a:solidFill>
            </a:rPr>
            <a:t>Create new location</a:t>
          </a:r>
          <a:endParaRPr lang="en-US" dirty="0">
            <a:solidFill>
              <a:srgbClr val="FF6600"/>
            </a:solidFill>
          </a:endParaRPr>
        </a:p>
      </dgm:t>
    </dgm:pt>
    <dgm:pt modelId="{4435F754-C6A9-C340-89DF-AE25F8D573AA}" type="parTrans" cxnId="{F8A9438D-F902-2D4D-9D57-56E0754AA1BC}">
      <dgm:prSet/>
      <dgm:spPr/>
      <dgm:t>
        <a:bodyPr/>
        <a:lstStyle/>
        <a:p>
          <a:endParaRPr lang="en-US"/>
        </a:p>
      </dgm:t>
    </dgm:pt>
    <dgm:pt modelId="{F2BB5E02-227A-9743-83E3-651FCD027B45}" type="sibTrans" cxnId="{F8A9438D-F902-2D4D-9D57-56E0754AA1BC}">
      <dgm:prSet/>
      <dgm:spPr/>
      <dgm:t>
        <a:bodyPr/>
        <a:lstStyle/>
        <a:p>
          <a:endParaRPr lang="en-US"/>
        </a:p>
      </dgm:t>
    </dgm:pt>
    <dgm:pt modelId="{35ECDC91-AFA2-4B44-9CCA-F1419FABC791}" type="pres">
      <dgm:prSet presAssocID="{15F2CF19-C884-5F4B-9C9F-53C45A8A56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740914-0871-0C44-9CB8-F9EA5BDFA1B8}" type="pres">
      <dgm:prSet presAssocID="{15F2CF19-C884-5F4B-9C9F-53C45A8A567B}" presName="Name1" presStyleCnt="0"/>
      <dgm:spPr/>
    </dgm:pt>
    <dgm:pt modelId="{17F4F58B-31D3-3D45-8ECE-690CAE54963E}" type="pres">
      <dgm:prSet presAssocID="{15F2CF19-C884-5F4B-9C9F-53C45A8A567B}" presName="cycle" presStyleCnt="0"/>
      <dgm:spPr/>
    </dgm:pt>
    <dgm:pt modelId="{232760A3-95B2-9A4F-9ABB-323E6C274255}" type="pres">
      <dgm:prSet presAssocID="{15F2CF19-C884-5F4B-9C9F-53C45A8A567B}" presName="srcNode" presStyleLbl="node1" presStyleIdx="0" presStyleCnt="7"/>
      <dgm:spPr/>
    </dgm:pt>
    <dgm:pt modelId="{E3B7F192-51AC-1441-9373-5236CD06A0EB}" type="pres">
      <dgm:prSet presAssocID="{15F2CF19-C884-5F4B-9C9F-53C45A8A567B}" presName="conn" presStyleLbl="parChTrans1D2" presStyleIdx="0" presStyleCnt="1"/>
      <dgm:spPr/>
      <dgm:t>
        <a:bodyPr/>
        <a:lstStyle/>
        <a:p>
          <a:endParaRPr lang="en-US"/>
        </a:p>
      </dgm:t>
    </dgm:pt>
    <dgm:pt modelId="{7C3864EE-AFAF-FE4B-8305-90C33B21F66D}" type="pres">
      <dgm:prSet presAssocID="{15F2CF19-C884-5F4B-9C9F-53C45A8A567B}" presName="extraNode" presStyleLbl="node1" presStyleIdx="0" presStyleCnt="7"/>
      <dgm:spPr/>
    </dgm:pt>
    <dgm:pt modelId="{31A29CB0-4E5A-084B-A1A7-326198C948D4}" type="pres">
      <dgm:prSet presAssocID="{15F2CF19-C884-5F4B-9C9F-53C45A8A567B}" presName="dstNode" presStyleLbl="node1" presStyleIdx="0" presStyleCnt="7"/>
      <dgm:spPr/>
    </dgm:pt>
    <dgm:pt modelId="{B0C40469-9BFF-A443-8768-35D47F48A642}" type="pres">
      <dgm:prSet presAssocID="{659E6008-9C5E-E746-9B2D-EDE1C32DFAA6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DC353-AB2A-8B4C-A793-03ADFF700AE6}" type="pres">
      <dgm:prSet presAssocID="{659E6008-9C5E-E746-9B2D-EDE1C32DFAA6}" presName="accent_1" presStyleCnt="0"/>
      <dgm:spPr/>
    </dgm:pt>
    <dgm:pt modelId="{2454AC5E-5142-D64C-A50F-7E578415E774}" type="pres">
      <dgm:prSet presAssocID="{659E6008-9C5E-E746-9B2D-EDE1C32DFAA6}" presName="accentRepeatNode" presStyleLbl="solidFgAcc1" presStyleIdx="0" presStyleCnt="7"/>
      <dgm:spPr/>
    </dgm:pt>
    <dgm:pt modelId="{779FBFC3-93BF-F340-B313-9A871DB34EF2}" type="pres">
      <dgm:prSet presAssocID="{D845C91F-A78B-6E40-8424-D181EA3F723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3B35B-816C-2746-979C-EB063B967899}" type="pres">
      <dgm:prSet presAssocID="{D845C91F-A78B-6E40-8424-D181EA3F7239}" presName="accent_2" presStyleCnt="0"/>
      <dgm:spPr/>
    </dgm:pt>
    <dgm:pt modelId="{804EEE51-3031-7244-BA2E-9D5741C8A55D}" type="pres">
      <dgm:prSet presAssocID="{D845C91F-A78B-6E40-8424-D181EA3F7239}" presName="accentRepeatNode" presStyleLbl="solidFgAcc1" presStyleIdx="1" presStyleCnt="7"/>
      <dgm:spPr/>
    </dgm:pt>
    <dgm:pt modelId="{E3CAD0CD-6BC4-E04D-B690-01EF2D5398E3}" type="pres">
      <dgm:prSet presAssocID="{FA37379B-AAE4-F84E-865D-F28C73F4DE6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6BA64-D691-2C46-9363-AAB4165AE1A7}" type="pres">
      <dgm:prSet presAssocID="{FA37379B-AAE4-F84E-865D-F28C73F4DE60}" presName="accent_3" presStyleCnt="0"/>
      <dgm:spPr/>
    </dgm:pt>
    <dgm:pt modelId="{F0193180-098C-9945-B5A1-7F709A9411EA}" type="pres">
      <dgm:prSet presAssocID="{FA37379B-AAE4-F84E-865D-F28C73F4DE60}" presName="accentRepeatNode" presStyleLbl="solidFgAcc1" presStyleIdx="2" presStyleCnt="7"/>
      <dgm:spPr/>
    </dgm:pt>
    <dgm:pt modelId="{A2D93469-77C2-7641-AEC8-884CA51B8DAC}" type="pres">
      <dgm:prSet presAssocID="{2656A573-52AD-F242-9364-A039282352F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4A140-9FAE-104B-9775-191871BA5D84}" type="pres">
      <dgm:prSet presAssocID="{2656A573-52AD-F242-9364-A039282352F7}" presName="accent_4" presStyleCnt="0"/>
      <dgm:spPr/>
    </dgm:pt>
    <dgm:pt modelId="{BD794EC6-54C5-444E-A735-6AF6E363862A}" type="pres">
      <dgm:prSet presAssocID="{2656A573-52AD-F242-9364-A039282352F7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852B37C3-FC00-2846-8BC2-5B312C218CA8}" type="pres">
      <dgm:prSet presAssocID="{AFD505CB-A779-3C48-9EAE-F6A87B46BE0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8E6FB-6033-1C40-BAAD-D0235ED289CF}" type="pres">
      <dgm:prSet presAssocID="{AFD505CB-A779-3C48-9EAE-F6A87B46BE07}" presName="accent_5" presStyleCnt="0"/>
      <dgm:spPr/>
    </dgm:pt>
    <dgm:pt modelId="{70396137-1144-694B-961E-791F6A95B4FD}" type="pres">
      <dgm:prSet presAssocID="{AFD505CB-A779-3C48-9EAE-F6A87B46BE07}" presName="accentRepeatNode" presStyleLbl="solidFgAcc1" presStyleIdx="4" presStyleCnt="7"/>
      <dgm:spPr/>
    </dgm:pt>
    <dgm:pt modelId="{229EB357-4D82-5A4B-B017-3F728506213B}" type="pres">
      <dgm:prSet presAssocID="{410F8920-1E3B-C949-A3B6-5A74984F3E1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F0A5A-28C7-4843-943F-3749EC4FEEA6}" type="pres">
      <dgm:prSet presAssocID="{410F8920-1E3B-C949-A3B6-5A74984F3E19}" presName="accent_6" presStyleCnt="0"/>
      <dgm:spPr/>
    </dgm:pt>
    <dgm:pt modelId="{82833A5A-D9F2-9B4B-91BA-B28400129C2D}" type="pres">
      <dgm:prSet presAssocID="{410F8920-1E3B-C949-A3B6-5A74984F3E19}" presName="accentRepeatNode" presStyleLbl="solidFgAcc1" presStyleIdx="5" presStyleCnt="7"/>
      <dgm:spPr/>
    </dgm:pt>
    <dgm:pt modelId="{0AD12BA9-9725-C045-AFCE-5F6236D5A4D1}" type="pres">
      <dgm:prSet presAssocID="{14E0A147-83C1-8245-A382-40638574A19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4592A-E05B-C244-9B93-A8B5540EBD1E}" type="pres">
      <dgm:prSet presAssocID="{14E0A147-83C1-8245-A382-40638574A190}" presName="accent_7" presStyleCnt="0"/>
      <dgm:spPr/>
    </dgm:pt>
    <dgm:pt modelId="{CF6D894F-4D91-0F4E-B5BC-BC4A9A97E727}" type="pres">
      <dgm:prSet presAssocID="{14E0A147-83C1-8245-A382-40638574A190}" presName="accentRepeatNode" presStyleLbl="solidFgAcc1" presStyleIdx="6" presStyleCnt="7"/>
      <dgm:spPr/>
    </dgm:pt>
  </dgm:ptLst>
  <dgm:cxnLst>
    <dgm:cxn modelId="{08EA36B7-142D-BA43-85E6-400CB94DFE34}" srcId="{15F2CF19-C884-5F4B-9C9F-53C45A8A567B}" destId="{D845C91F-A78B-6E40-8424-D181EA3F7239}" srcOrd="1" destOrd="0" parTransId="{2DB7A96A-5D66-A14E-B992-8660BE67D14A}" sibTransId="{13C3302D-3823-F74E-8EFC-02F7E54D80A5}"/>
    <dgm:cxn modelId="{B72A2BE3-321D-1C45-B2B2-8ACB45D54E41}" type="presOf" srcId="{03FC5272-1845-9143-9833-A20D31C4EB9A}" destId="{E3B7F192-51AC-1441-9373-5236CD06A0EB}" srcOrd="0" destOrd="0" presId="urn:microsoft.com/office/officeart/2008/layout/VerticalCurvedList"/>
    <dgm:cxn modelId="{203B59D1-9633-3548-8F13-F98AF37B585C}" type="presOf" srcId="{AFD505CB-A779-3C48-9EAE-F6A87B46BE07}" destId="{852B37C3-FC00-2846-8BC2-5B312C218CA8}" srcOrd="0" destOrd="0" presId="urn:microsoft.com/office/officeart/2008/layout/VerticalCurvedList"/>
    <dgm:cxn modelId="{850B06B8-3BC5-CA48-9295-30903A3C3839}" type="presOf" srcId="{D845C91F-A78B-6E40-8424-D181EA3F7239}" destId="{779FBFC3-93BF-F340-B313-9A871DB34EF2}" srcOrd="0" destOrd="0" presId="urn:microsoft.com/office/officeart/2008/layout/VerticalCurvedList"/>
    <dgm:cxn modelId="{F76A8AA4-364F-B34D-86CA-0F9F5667A180}" srcId="{15F2CF19-C884-5F4B-9C9F-53C45A8A567B}" destId="{659E6008-9C5E-E746-9B2D-EDE1C32DFAA6}" srcOrd="0" destOrd="0" parTransId="{8819C5A8-8535-844E-871F-BACB12ACABD0}" sibTransId="{03FC5272-1845-9143-9833-A20D31C4EB9A}"/>
    <dgm:cxn modelId="{11BA34C7-67CD-8D4C-BC58-97DB525268D0}" type="presOf" srcId="{FA37379B-AAE4-F84E-865D-F28C73F4DE60}" destId="{E3CAD0CD-6BC4-E04D-B690-01EF2D5398E3}" srcOrd="0" destOrd="0" presId="urn:microsoft.com/office/officeart/2008/layout/VerticalCurvedList"/>
    <dgm:cxn modelId="{04EC43BB-B0B2-644A-9E29-A66688BFD635}" srcId="{15F2CF19-C884-5F4B-9C9F-53C45A8A567B}" destId="{FA37379B-AAE4-F84E-865D-F28C73F4DE60}" srcOrd="2" destOrd="0" parTransId="{28B07BCE-58EC-1244-92AE-6439ACD8A703}" sibTransId="{EB0844EB-076D-B040-B056-EEE41EEF8AE6}"/>
    <dgm:cxn modelId="{EF07311B-F89F-C440-AAC0-DFA416449E3A}" srcId="{15F2CF19-C884-5F4B-9C9F-53C45A8A567B}" destId="{AFD505CB-A779-3C48-9EAE-F6A87B46BE07}" srcOrd="4" destOrd="0" parTransId="{20A7F5D2-5EC8-DE47-A7C5-959DF1EFC061}" sibTransId="{D8C3CBB7-944F-CC47-81CE-61E19B6E8E8E}"/>
    <dgm:cxn modelId="{1D3266DD-746B-AB46-802F-FAC6074C3E01}" type="presOf" srcId="{410F8920-1E3B-C949-A3B6-5A74984F3E19}" destId="{229EB357-4D82-5A4B-B017-3F728506213B}" srcOrd="0" destOrd="0" presId="urn:microsoft.com/office/officeart/2008/layout/VerticalCurvedList"/>
    <dgm:cxn modelId="{F8A9438D-F902-2D4D-9D57-56E0754AA1BC}" srcId="{15F2CF19-C884-5F4B-9C9F-53C45A8A567B}" destId="{14E0A147-83C1-8245-A382-40638574A190}" srcOrd="6" destOrd="0" parTransId="{4435F754-C6A9-C340-89DF-AE25F8D573AA}" sibTransId="{F2BB5E02-227A-9743-83E3-651FCD027B45}"/>
    <dgm:cxn modelId="{EEEECC6C-3281-124E-8F7D-CF267A67736F}" type="presOf" srcId="{2656A573-52AD-F242-9364-A039282352F7}" destId="{A2D93469-77C2-7641-AEC8-884CA51B8DAC}" srcOrd="0" destOrd="0" presId="urn:microsoft.com/office/officeart/2008/layout/VerticalCurvedList"/>
    <dgm:cxn modelId="{F5C1DF51-2684-EB4C-A77A-5B6EABA05D37}" type="presOf" srcId="{14E0A147-83C1-8245-A382-40638574A190}" destId="{0AD12BA9-9725-C045-AFCE-5F6236D5A4D1}" srcOrd="0" destOrd="0" presId="urn:microsoft.com/office/officeart/2008/layout/VerticalCurvedList"/>
    <dgm:cxn modelId="{03C1518D-EC1F-8D4D-B876-D75EB72D7DC3}" srcId="{15F2CF19-C884-5F4B-9C9F-53C45A8A567B}" destId="{410F8920-1E3B-C949-A3B6-5A74984F3E19}" srcOrd="5" destOrd="0" parTransId="{EE770091-88D1-194A-AB12-FC75E438ABCF}" sibTransId="{EC452662-9806-ED42-80EC-B73321FCDDA8}"/>
    <dgm:cxn modelId="{AAD2185C-EEB0-0241-9EF9-32D7536C8C89}" type="presOf" srcId="{659E6008-9C5E-E746-9B2D-EDE1C32DFAA6}" destId="{B0C40469-9BFF-A443-8768-35D47F48A642}" srcOrd="0" destOrd="0" presId="urn:microsoft.com/office/officeart/2008/layout/VerticalCurvedList"/>
    <dgm:cxn modelId="{84BA091B-5931-EC43-94C3-0D22FCDAAF6C}" srcId="{15F2CF19-C884-5F4B-9C9F-53C45A8A567B}" destId="{2656A573-52AD-F242-9364-A039282352F7}" srcOrd="3" destOrd="0" parTransId="{A8C5274E-32FE-6047-A190-5AFC536B7880}" sibTransId="{58968C1C-2797-ED45-A677-27458C381457}"/>
    <dgm:cxn modelId="{83CC4293-2C25-F145-B1EA-B79D5DFB6AA0}" type="presOf" srcId="{15F2CF19-C884-5F4B-9C9F-53C45A8A567B}" destId="{35ECDC91-AFA2-4B44-9CCA-F1419FABC791}" srcOrd="0" destOrd="0" presId="urn:microsoft.com/office/officeart/2008/layout/VerticalCurvedList"/>
    <dgm:cxn modelId="{F4A7CF3D-0E4C-8842-9A28-C578EC0222C8}" type="presParOf" srcId="{35ECDC91-AFA2-4B44-9CCA-F1419FABC791}" destId="{03740914-0871-0C44-9CB8-F9EA5BDFA1B8}" srcOrd="0" destOrd="0" presId="urn:microsoft.com/office/officeart/2008/layout/VerticalCurvedList"/>
    <dgm:cxn modelId="{BF0713CA-0DA6-BB45-91E7-2D2C479DB916}" type="presParOf" srcId="{03740914-0871-0C44-9CB8-F9EA5BDFA1B8}" destId="{17F4F58B-31D3-3D45-8ECE-690CAE54963E}" srcOrd="0" destOrd="0" presId="urn:microsoft.com/office/officeart/2008/layout/VerticalCurvedList"/>
    <dgm:cxn modelId="{BA1DD93A-1D14-E84C-9377-0BB4DF50D6DA}" type="presParOf" srcId="{17F4F58B-31D3-3D45-8ECE-690CAE54963E}" destId="{232760A3-95B2-9A4F-9ABB-323E6C274255}" srcOrd="0" destOrd="0" presId="urn:microsoft.com/office/officeart/2008/layout/VerticalCurvedList"/>
    <dgm:cxn modelId="{4213E956-7FF8-054D-865D-67E39066D466}" type="presParOf" srcId="{17F4F58B-31D3-3D45-8ECE-690CAE54963E}" destId="{E3B7F192-51AC-1441-9373-5236CD06A0EB}" srcOrd="1" destOrd="0" presId="urn:microsoft.com/office/officeart/2008/layout/VerticalCurvedList"/>
    <dgm:cxn modelId="{F310AA6D-A7DA-AF46-8C04-3522631B8558}" type="presParOf" srcId="{17F4F58B-31D3-3D45-8ECE-690CAE54963E}" destId="{7C3864EE-AFAF-FE4B-8305-90C33B21F66D}" srcOrd="2" destOrd="0" presId="urn:microsoft.com/office/officeart/2008/layout/VerticalCurvedList"/>
    <dgm:cxn modelId="{B5BFB3EA-399A-D64C-8D66-B1806C17450F}" type="presParOf" srcId="{17F4F58B-31D3-3D45-8ECE-690CAE54963E}" destId="{31A29CB0-4E5A-084B-A1A7-326198C948D4}" srcOrd="3" destOrd="0" presId="urn:microsoft.com/office/officeart/2008/layout/VerticalCurvedList"/>
    <dgm:cxn modelId="{B1A07F35-9E75-7346-8860-B608635D40DA}" type="presParOf" srcId="{03740914-0871-0C44-9CB8-F9EA5BDFA1B8}" destId="{B0C40469-9BFF-A443-8768-35D47F48A642}" srcOrd="1" destOrd="0" presId="urn:microsoft.com/office/officeart/2008/layout/VerticalCurvedList"/>
    <dgm:cxn modelId="{0A9337C6-772F-7747-9A87-AEC2F7CE04BD}" type="presParOf" srcId="{03740914-0871-0C44-9CB8-F9EA5BDFA1B8}" destId="{E20DC353-AB2A-8B4C-A793-03ADFF700AE6}" srcOrd="2" destOrd="0" presId="urn:microsoft.com/office/officeart/2008/layout/VerticalCurvedList"/>
    <dgm:cxn modelId="{2264F64F-FF1D-ED47-9E05-65953C67F32A}" type="presParOf" srcId="{E20DC353-AB2A-8B4C-A793-03ADFF700AE6}" destId="{2454AC5E-5142-D64C-A50F-7E578415E774}" srcOrd="0" destOrd="0" presId="urn:microsoft.com/office/officeart/2008/layout/VerticalCurvedList"/>
    <dgm:cxn modelId="{A7A4ADF5-6E6A-B943-ACEC-4A7C7E6BEE70}" type="presParOf" srcId="{03740914-0871-0C44-9CB8-F9EA5BDFA1B8}" destId="{779FBFC3-93BF-F340-B313-9A871DB34EF2}" srcOrd="3" destOrd="0" presId="urn:microsoft.com/office/officeart/2008/layout/VerticalCurvedList"/>
    <dgm:cxn modelId="{67AB5F30-6D18-B74B-806B-233FCF951B1F}" type="presParOf" srcId="{03740914-0871-0C44-9CB8-F9EA5BDFA1B8}" destId="{59E3B35B-816C-2746-979C-EB063B967899}" srcOrd="4" destOrd="0" presId="urn:microsoft.com/office/officeart/2008/layout/VerticalCurvedList"/>
    <dgm:cxn modelId="{F3030D49-CFA5-9B46-86E4-2644EC26B8EB}" type="presParOf" srcId="{59E3B35B-816C-2746-979C-EB063B967899}" destId="{804EEE51-3031-7244-BA2E-9D5741C8A55D}" srcOrd="0" destOrd="0" presId="urn:microsoft.com/office/officeart/2008/layout/VerticalCurvedList"/>
    <dgm:cxn modelId="{6695B247-993D-594F-8220-799B25BED524}" type="presParOf" srcId="{03740914-0871-0C44-9CB8-F9EA5BDFA1B8}" destId="{E3CAD0CD-6BC4-E04D-B690-01EF2D5398E3}" srcOrd="5" destOrd="0" presId="urn:microsoft.com/office/officeart/2008/layout/VerticalCurvedList"/>
    <dgm:cxn modelId="{BB8E185A-19EB-2049-AE4F-AEB248B11DDD}" type="presParOf" srcId="{03740914-0871-0C44-9CB8-F9EA5BDFA1B8}" destId="{ADB6BA64-D691-2C46-9363-AAB4165AE1A7}" srcOrd="6" destOrd="0" presId="urn:microsoft.com/office/officeart/2008/layout/VerticalCurvedList"/>
    <dgm:cxn modelId="{59A71D10-2B07-8740-8B01-DD91A573BFF4}" type="presParOf" srcId="{ADB6BA64-D691-2C46-9363-AAB4165AE1A7}" destId="{F0193180-098C-9945-B5A1-7F709A9411EA}" srcOrd="0" destOrd="0" presId="urn:microsoft.com/office/officeart/2008/layout/VerticalCurvedList"/>
    <dgm:cxn modelId="{06228DF5-9D74-2B40-81C8-64B365D3B055}" type="presParOf" srcId="{03740914-0871-0C44-9CB8-F9EA5BDFA1B8}" destId="{A2D93469-77C2-7641-AEC8-884CA51B8DAC}" srcOrd="7" destOrd="0" presId="urn:microsoft.com/office/officeart/2008/layout/VerticalCurvedList"/>
    <dgm:cxn modelId="{833BF9D2-C13E-3146-B053-C601F632545B}" type="presParOf" srcId="{03740914-0871-0C44-9CB8-F9EA5BDFA1B8}" destId="{EC94A140-9FAE-104B-9775-191871BA5D84}" srcOrd="8" destOrd="0" presId="urn:microsoft.com/office/officeart/2008/layout/VerticalCurvedList"/>
    <dgm:cxn modelId="{61B5A262-0E7D-3A4F-B0F6-8D3ED8ABE7CB}" type="presParOf" srcId="{EC94A140-9FAE-104B-9775-191871BA5D84}" destId="{BD794EC6-54C5-444E-A735-6AF6E363862A}" srcOrd="0" destOrd="0" presId="urn:microsoft.com/office/officeart/2008/layout/VerticalCurvedList"/>
    <dgm:cxn modelId="{034392A5-059A-6E47-B2CF-BF9E709904D7}" type="presParOf" srcId="{03740914-0871-0C44-9CB8-F9EA5BDFA1B8}" destId="{852B37C3-FC00-2846-8BC2-5B312C218CA8}" srcOrd="9" destOrd="0" presId="urn:microsoft.com/office/officeart/2008/layout/VerticalCurvedList"/>
    <dgm:cxn modelId="{47DC176B-F932-5340-81EC-9111E3689E0B}" type="presParOf" srcId="{03740914-0871-0C44-9CB8-F9EA5BDFA1B8}" destId="{8CC8E6FB-6033-1C40-BAAD-D0235ED289CF}" srcOrd="10" destOrd="0" presId="urn:microsoft.com/office/officeart/2008/layout/VerticalCurvedList"/>
    <dgm:cxn modelId="{F7E1A2CF-E22D-3F40-86F4-DF5297E427D0}" type="presParOf" srcId="{8CC8E6FB-6033-1C40-BAAD-D0235ED289CF}" destId="{70396137-1144-694B-961E-791F6A95B4FD}" srcOrd="0" destOrd="0" presId="urn:microsoft.com/office/officeart/2008/layout/VerticalCurvedList"/>
    <dgm:cxn modelId="{325131D4-03F6-7D4D-8CE7-EE840CA15E4E}" type="presParOf" srcId="{03740914-0871-0C44-9CB8-F9EA5BDFA1B8}" destId="{229EB357-4D82-5A4B-B017-3F728506213B}" srcOrd="11" destOrd="0" presId="urn:microsoft.com/office/officeart/2008/layout/VerticalCurvedList"/>
    <dgm:cxn modelId="{D1A155FF-58FF-AA46-8A3B-0E28B999A460}" type="presParOf" srcId="{03740914-0871-0C44-9CB8-F9EA5BDFA1B8}" destId="{01DF0A5A-28C7-4843-943F-3749EC4FEEA6}" srcOrd="12" destOrd="0" presId="urn:microsoft.com/office/officeart/2008/layout/VerticalCurvedList"/>
    <dgm:cxn modelId="{0B03E47F-3D6C-BF4E-A741-EF065C76BD4A}" type="presParOf" srcId="{01DF0A5A-28C7-4843-943F-3749EC4FEEA6}" destId="{82833A5A-D9F2-9B4B-91BA-B28400129C2D}" srcOrd="0" destOrd="0" presId="urn:microsoft.com/office/officeart/2008/layout/VerticalCurvedList"/>
    <dgm:cxn modelId="{622CD531-ADC2-6A4E-9B66-7B661ACB52C3}" type="presParOf" srcId="{03740914-0871-0C44-9CB8-F9EA5BDFA1B8}" destId="{0AD12BA9-9725-C045-AFCE-5F6236D5A4D1}" srcOrd="13" destOrd="0" presId="urn:microsoft.com/office/officeart/2008/layout/VerticalCurvedList"/>
    <dgm:cxn modelId="{747A3232-F663-0940-A579-01C80B1FE110}" type="presParOf" srcId="{03740914-0871-0C44-9CB8-F9EA5BDFA1B8}" destId="{AAA4592A-E05B-C244-9B93-A8B5540EBD1E}" srcOrd="14" destOrd="0" presId="urn:microsoft.com/office/officeart/2008/layout/VerticalCurvedList"/>
    <dgm:cxn modelId="{FC0E94F3-47CB-2E4D-87BD-4598D02200C2}" type="presParOf" srcId="{AAA4592A-E05B-C244-9B93-A8B5540EBD1E}" destId="{CF6D894F-4D91-0F4E-B5BC-BC4A9A97E7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D3E22-122B-2942-B41B-AA1BFEAEB8BC}">
      <dsp:nvSpPr>
        <dsp:cNvPr id="0" name=""/>
        <dsp:cNvSpPr/>
      </dsp:nvSpPr>
      <dsp:spPr>
        <a:xfrm rot="10800000">
          <a:off x="1394025" y="2871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 rot="10800000">
        <a:off x="1495480" y="2871"/>
        <a:ext cx="5030242" cy="405821"/>
      </dsp:txXfrm>
    </dsp:sp>
    <dsp:sp modelId="{2E42F397-0B3F-FB40-BA6C-03B477B7743C}">
      <dsp:nvSpPr>
        <dsp:cNvPr id="0" name=""/>
        <dsp:cNvSpPr/>
      </dsp:nvSpPr>
      <dsp:spPr>
        <a:xfrm>
          <a:off x="1191114" y="2871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05B61D-2C8F-7742-A39D-F29D03A79312}">
      <dsp:nvSpPr>
        <dsp:cNvPr id="0" name=""/>
        <dsp:cNvSpPr/>
      </dsp:nvSpPr>
      <dsp:spPr>
        <a:xfrm rot="10800000">
          <a:off x="1394025" y="529834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Management Plan</a:t>
          </a:r>
          <a:endParaRPr lang="en-US" sz="1800" kern="1200" dirty="0"/>
        </a:p>
      </dsp:txBody>
      <dsp:txXfrm rot="10800000">
        <a:off x="1495480" y="529834"/>
        <a:ext cx="5030242" cy="405821"/>
      </dsp:txXfrm>
    </dsp:sp>
    <dsp:sp modelId="{CCB4CC19-8885-B04E-A281-C63722FBC83F}">
      <dsp:nvSpPr>
        <dsp:cNvPr id="0" name=""/>
        <dsp:cNvSpPr/>
      </dsp:nvSpPr>
      <dsp:spPr>
        <a:xfrm>
          <a:off x="1191114" y="529834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0E84C0-300D-9B4A-8EAF-1CE3956CD80C}">
      <dsp:nvSpPr>
        <dsp:cNvPr id="0" name=""/>
        <dsp:cNvSpPr/>
      </dsp:nvSpPr>
      <dsp:spPr>
        <a:xfrm rot="10800000">
          <a:off x="1394025" y="1056796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Requirement Specification</a:t>
          </a:r>
          <a:endParaRPr lang="en-US" sz="1800" kern="1200" dirty="0"/>
        </a:p>
      </dsp:txBody>
      <dsp:txXfrm rot="10800000">
        <a:off x="1495480" y="1056796"/>
        <a:ext cx="5030242" cy="405821"/>
      </dsp:txXfrm>
    </dsp:sp>
    <dsp:sp modelId="{FD27870A-1AC6-4748-B1C6-CFE4D2A218FA}">
      <dsp:nvSpPr>
        <dsp:cNvPr id="0" name=""/>
        <dsp:cNvSpPr/>
      </dsp:nvSpPr>
      <dsp:spPr>
        <a:xfrm>
          <a:off x="1191114" y="1056796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04A0BA-147C-0143-9E09-ECFC4346CD2E}">
      <dsp:nvSpPr>
        <dsp:cNvPr id="0" name=""/>
        <dsp:cNvSpPr/>
      </dsp:nvSpPr>
      <dsp:spPr>
        <a:xfrm rot="10800000">
          <a:off x="1394025" y="1583758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 Description</a:t>
          </a:r>
          <a:endParaRPr lang="en-US" sz="1800" kern="1200" dirty="0"/>
        </a:p>
      </dsp:txBody>
      <dsp:txXfrm rot="10800000">
        <a:off x="1495480" y="1583758"/>
        <a:ext cx="5030242" cy="405821"/>
      </dsp:txXfrm>
    </dsp:sp>
    <dsp:sp modelId="{01F42649-8334-A54D-874C-CE9AEAEC3ADF}">
      <dsp:nvSpPr>
        <dsp:cNvPr id="0" name=""/>
        <dsp:cNvSpPr/>
      </dsp:nvSpPr>
      <dsp:spPr>
        <a:xfrm>
          <a:off x="1191114" y="1583758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4581D2-F370-2947-A14D-F2E8C38C7056}">
      <dsp:nvSpPr>
        <dsp:cNvPr id="0" name=""/>
        <dsp:cNvSpPr/>
      </dsp:nvSpPr>
      <dsp:spPr>
        <a:xfrm rot="10800000">
          <a:off x="1394025" y="2110721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Implementation</a:t>
          </a:r>
          <a:endParaRPr lang="en-US" sz="1800" kern="1200" dirty="0"/>
        </a:p>
      </dsp:txBody>
      <dsp:txXfrm rot="10800000">
        <a:off x="1495480" y="2110721"/>
        <a:ext cx="5030242" cy="405821"/>
      </dsp:txXfrm>
    </dsp:sp>
    <dsp:sp modelId="{C37F5EDA-6642-894B-9B73-0C63B5E26627}">
      <dsp:nvSpPr>
        <dsp:cNvPr id="0" name=""/>
        <dsp:cNvSpPr/>
      </dsp:nvSpPr>
      <dsp:spPr>
        <a:xfrm>
          <a:off x="1191114" y="2110721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859F9-844F-A24A-B751-7E33B1B3DCA3}">
      <dsp:nvSpPr>
        <dsp:cNvPr id="0" name=""/>
        <dsp:cNvSpPr/>
      </dsp:nvSpPr>
      <dsp:spPr>
        <a:xfrm rot="10800000">
          <a:off x="1394025" y="2637683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US" sz="1800" kern="1200" dirty="0"/>
        </a:p>
      </dsp:txBody>
      <dsp:txXfrm rot="10800000">
        <a:off x="1495480" y="2637683"/>
        <a:ext cx="5030242" cy="405821"/>
      </dsp:txXfrm>
    </dsp:sp>
    <dsp:sp modelId="{5DE7AA65-F46C-544F-AB6D-0834BAA35E29}">
      <dsp:nvSpPr>
        <dsp:cNvPr id="0" name=""/>
        <dsp:cNvSpPr/>
      </dsp:nvSpPr>
      <dsp:spPr>
        <a:xfrm>
          <a:off x="1191114" y="2637683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16BDA3-B2B2-B442-94A0-B12469286FDD}">
      <dsp:nvSpPr>
        <dsp:cNvPr id="0" name=""/>
        <dsp:cNvSpPr/>
      </dsp:nvSpPr>
      <dsp:spPr>
        <a:xfrm rot="10800000">
          <a:off x="1394025" y="3164646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Summary</a:t>
          </a:r>
          <a:endParaRPr lang="en-US" sz="1800" kern="1200" dirty="0"/>
        </a:p>
      </dsp:txBody>
      <dsp:txXfrm rot="10800000">
        <a:off x="1495480" y="3164646"/>
        <a:ext cx="5030242" cy="405821"/>
      </dsp:txXfrm>
    </dsp:sp>
    <dsp:sp modelId="{44D8C06D-BEFE-4D42-9278-6A605D7975DF}">
      <dsp:nvSpPr>
        <dsp:cNvPr id="0" name=""/>
        <dsp:cNvSpPr/>
      </dsp:nvSpPr>
      <dsp:spPr>
        <a:xfrm>
          <a:off x="1191114" y="3164646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77FC54-1199-F048-AD1B-86ECCECF4A41}">
      <dsp:nvSpPr>
        <dsp:cNvPr id="0" name=""/>
        <dsp:cNvSpPr/>
      </dsp:nvSpPr>
      <dsp:spPr>
        <a:xfrm rot="10800000">
          <a:off x="1394025" y="3691608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Demo &amp; Q&amp;A</a:t>
          </a:r>
          <a:endParaRPr lang="en-US" sz="1800" kern="1200" dirty="0"/>
        </a:p>
      </dsp:txBody>
      <dsp:txXfrm rot="10800000">
        <a:off x="1495480" y="3691608"/>
        <a:ext cx="5030242" cy="405821"/>
      </dsp:txXfrm>
    </dsp:sp>
    <dsp:sp modelId="{0AF7949E-ABA2-9642-B32A-256CC00D3EC4}">
      <dsp:nvSpPr>
        <dsp:cNvPr id="0" name=""/>
        <dsp:cNvSpPr/>
      </dsp:nvSpPr>
      <dsp:spPr>
        <a:xfrm>
          <a:off x="1191114" y="3691608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7F192-51AC-1441-9373-5236CD06A0EB}">
      <dsp:nvSpPr>
        <dsp:cNvPr id="0" name=""/>
        <dsp:cNvSpPr/>
      </dsp:nvSpPr>
      <dsp:spPr>
        <a:xfrm>
          <a:off x="-4617763" y="-707969"/>
          <a:ext cx="5500646" cy="5500646"/>
        </a:xfrm>
        <a:prstGeom prst="blockArc">
          <a:avLst>
            <a:gd name="adj1" fmla="val 18900000"/>
            <a:gd name="adj2" fmla="val 2700000"/>
            <a:gd name="adj3" fmla="val 39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69FC2-284B-5C47-9523-B90E33D3F253}">
      <dsp:nvSpPr>
        <dsp:cNvPr id="0" name=""/>
        <dsp:cNvSpPr/>
      </dsp:nvSpPr>
      <dsp:spPr>
        <a:xfrm>
          <a:off x="329674" y="215100"/>
          <a:ext cx="7331650" cy="430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4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Searching user/location</a:t>
          </a:r>
          <a:endParaRPr lang="en-US" sz="2200" kern="1200" dirty="0"/>
        </a:p>
      </dsp:txBody>
      <dsp:txXfrm>
        <a:off x="329674" y="215100"/>
        <a:ext cx="7331650" cy="430037"/>
      </dsp:txXfrm>
    </dsp:sp>
    <dsp:sp modelId="{BD794EC6-54C5-444E-A735-6AF6E363862A}">
      <dsp:nvSpPr>
        <dsp:cNvPr id="0" name=""/>
        <dsp:cNvSpPr/>
      </dsp:nvSpPr>
      <dsp:spPr>
        <a:xfrm>
          <a:off x="60900" y="161345"/>
          <a:ext cx="537547" cy="537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D1F1B-B7B6-7F48-908E-7E54A6F598A0}">
      <dsp:nvSpPr>
        <dsp:cNvPr id="0" name=""/>
        <dsp:cNvSpPr/>
      </dsp:nvSpPr>
      <dsp:spPr>
        <a:xfrm>
          <a:off x="683409" y="860075"/>
          <a:ext cx="6977914" cy="430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4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6600"/>
              </a:solidFill>
            </a:rPr>
            <a:t>Recommendation (User rating/Trending)</a:t>
          </a:r>
          <a:endParaRPr lang="en-US" sz="2200" kern="1200" dirty="0">
            <a:solidFill>
              <a:srgbClr val="FF6600"/>
            </a:solidFill>
          </a:endParaRPr>
        </a:p>
      </dsp:txBody>
      <dsp:txXfrm>
        <a:off x="683409" y="860075"/>
        <a:ext cx="6977914" cy="430037"/>
      </dsp:txXfrm>
    </dsp:sp>
    <dsp:sp modelId="{F498BE17-AEBE-2F49-ADE7-D80D83BF5C04}">
      <dsp:nvSpPr>
        <dsp:cNvPr id="0" name=""/>
        <dsp:cNvSpPr/>
      </dsp:nvSpPr>
      <dsp:spPr>
        <a:xfrm>
          <a:off x="414636" y="806321"/>
          <a:ext cx="537547" cy="537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B63F4-8D55-3D4D-961D-9900D94FE523}">
      <dsp:nvSpPr>
        <dsp:cNvPr id="0" name=""/>
        <dsp:cNvSpPr/>
      </dsp:nvSpPr>
      <dsp:spPr>
        <a:xfrm>
          <a:off x="845164" y="1505051"/>
          <a:ext cx="6816160" cy="430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4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Survey (Location)</a:t>
          </a:r>
          <a:endParaRPr lang="en-US" sz="2200" kern="1200" dirty="0"/>
        </a:p>
      </dsp:txBody>
      <dsp:txXfrm>
        <a:off x="845164" y="1505051"/>
        <a:ext cx="6816160" cy="430037"/>
      </dsp:txXfrm>
    </dsp:sp>
    <dsp:sp modelId="{44995B78-9A68-574C-AC38-BBDC1B994785}">
      <dsp:nvSpPr>
        <dsp:cNvPr id="0" name=""/>
        <dsp:cNvSpPr/>
      </dsp:nvSpPr>
      <dsp:spPr>
        <a:xfrm>
          <a:off x="576390" y="1451296"/>
          <a:ext cx="537547" cy="537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C2087-F78A-814C-955F-C82977EE0F9D}">
      <dsp:nvSpPr>
        <dsp:cNvPr id="0" name=""/>
        <dsp:cNvSpPr/>
      </dsp:nvSpPr>
      <dsp:spPr>
        <a:xfrm>
          <a:off x="845164" y="2149617"/>
          <a:ext cx="6816160" cy="430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4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User Management</a:t>
          </a:r>
          <a:endParaRPr lang="en-US" sz="2200" kern="1200" dirty="0"/>
        </a:p>
      </dsp:txBody>
      <dsp:txXfrm>
        <a:off x="845164" y="2149617"/>
        <a:ext cx="6816160" cy="430037"/>
      </dsp:txXfrm>
    </dsp:sp>
    <dsp:sp modelId="{231666F0-1959-C542-B030-167166175751}">
      <dsp:nvSpPr>
        <dsp:cNvPr id="0" name=""/>
        <dsp:cNvSpPr/>
      </dsp:nvSpPr>
      <dsp:spPr>
        <a:xfrm>
          <a:off x="576390" y="2095863"/>
          <a:ext cx="537547" cy="537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67C45-327F-D544-BB84-5D746A4AF7D4}">
      <dsp:nvSpPr>
        <dsp:cNvPr id="0" name=""/>
        <dsp:cNvSpPr/>
      </dsp:nvSpPr>
      <dsp:spPr>
        <a:xfrm>
          <a:off x="683409" y="2794593"/>
          <a:ext cx="6977914" cy="430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4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Place/Location Management</a:t>
          </a:r>
          <a:endParaRPr lang="en-US" sz="2200" kern="1200" dirty="0"/>
        </a:p>
      </dsp:txBody>
      <dsp:txXfrm>
        <a:off x="683409" y="2794593"/>
        <a:ext cx="6977914" cy="430037"/>
      </dsp:txXfrm>
    </dsp:sp>
    <dsp:sp modelId="{D957625F-C8C4-C240-87B7-928EEDF71C2D}">
      <dsp:nvSpPr>
        <dsp:cNvPr id="0" name=""/>
        <dsp:cNvSpPr/>
      </dsp:nvSpPr>
      <dsp:spPr>
        <a:xfrm>
          <a:off x="414636" y="2740838"/>
          <a:ext cx="537547" cy="537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D64A3-B68F-464D-A1AE-90C415F71FDE}">
      <dsp:nvSpPr>
        <dsp:cNvPr id="0" name=""/>
        <dsp:cNvSpPr/>
      </dsp:nvSpPr>
      <dsp:spPr>
        <a:xfrm>
          <a:off x="329674" y="3439568"/>
          <a:ext cx="7331650" cy="430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4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Statistic</a:t>
          </a:r>
          <a:endParaRPr lang="en-US" sz="2200" kern="1200" dirty="0"/>
        </a:p>
      </dsp:txBody>
      <dsp:txXfrm>
        <a:off x="329674" y="3439568"/>
        <a:ext cx="7331650" cy="430037"/>
      </dsp:txXfrm>
    </dsp:sp>
    <dsp:sp modelId="{78BEBB65-B23D-C943-B009-3A02EB71FA1B}">
      <dsp:nvSpPr>
        <dsp:cNvPr id="0" name=""/>
        <dsp:cNvSpPr/>
      </dsp:nvSpPr>
      <dsp:spPr>
        <a:xfrm>
          <a:off x="60900" y="3385813"/>
          <a:ext cx="537547" cy="537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22EF4-F88B-AB4C-B5C0-555B347B9237}">
      <dsp:nvSpPr>
        <dsp:cNvPr id="0" name=""/>
        <dsp:cNvSpPr/>
      </dsp:nvSpPr>
      <dsp:spPr>
        <a:xfrm>
          <a:off x="0" y="0"/>
          <a:ext cx="7716838" cy="628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none" kern="1200" dirty="0" smtClean="0"/>
            <a:t>Reliability</a:t>
          </a:r>
          <a:endParaRPr lang="en-US" sz="2900" kern="1200" dirty="0"/>
        </a:p>
      </dsp:txBody>
      <dsp:txXfrm>
        <a:off x="1606193" y="0"/>
        <a:ext cx="6110644" cy="628263"/>
      </dsp:txXfrm>
    </dsp:sp>
    <dsp:sp modelId="{C5ED7527-CEB9-E94D-BAD3-A91D722DD96C}">
      <dsp:nvSpPr>
        <dsp:cNvPr id="0" name=""/>
        <dsp:cNvSpPr/>
      </dsp:nvSpPr>
      <dsp:spPr>
        <a:xfrm>
          <a:off x="62826" y="62826"/>
          <a:ext cx="1543367" cy="5026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24DFB3-A2C5-A94C-B219-A4AE05729AE6}">
      <dsp:nvSpPr>
        <dsp:cNvPr id="0" name=""/>
        <dsp:cNvSpPr/>
      </dsp:nvSpPr>
      <dsp:spPr>
        <a:xfrm>
          <a:off x="0" y="691089"/>
          <a:ext cx="7716838" cy="628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none" kern="1200" dirty="0" smtClean="0"/>
            <a:t>Availability</a:t>
          </a:r>
          <a:endParaRPr lang="en-US" sz="2900" kern="1200" dirty="0"/>
        </a:p>
      </dsp:txBody>
      <dsp:txXfrm>
        <a:off x="1606193" y="691089"/>
        <a:ext cx="6110644" cy="628263"/>
      </dsp:txXfrm>
    </dsp:sp>
    <dsp:sp modelId="{9ED27BA4-F364-3741-B6FA-7DAEDE232F8B}">
      <dsp:nvSpPr>
        <dsp:cNvPr id="0" name=""/>
        <dsp:cNvSpPr/>
      </dsp:nvSpPr>
      <dsp:spPr>
        <a:xfrm>
          <a:off x="62826" y="753915"/>
          <a:ext cx="1543367" cy="5026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3CD860-EF3A-654E-BFD8-FE987016D8D6}">
      <dsp:nvSpPr>
        <dsp:cNvPr id="0" name=""/>
        <dsp:cNvSpPr/>
      </dsp:nvSpPr>
      <dsp:spPr>
        <a:xfrm>
          <a:off x="0" y="1382178"/>
          <a:ext cx="7716838" cy="628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none" kern="1200" dirty="0" smtClean="0"/>
            <a:t>Security</a:t>
          </a:r>
          <a:endParaRPr lang="en-US" sz="2900" kern="1200" dirty="0"/>
        </a:p>
      </dsp:txBody>
      <dsp:txXfrm>
        <a:off x="1606193" y="1382178"/>
        <a:ext cx="6110644" cy="628263"/>
      </dsp:txXfrm>
    </dsp:sp>
    <dsp:sp modelId="{9BB5D2DD-F7D1-0B44-B6C4-5CFD72A34EFD}">
      <dsp:nvSpPr>
        <dsp:cNvPr id="0" name=""/>
        <dsp:cNvSpPr/>
      </dsp:nvSpPr>
      <dsp:spPr>
        <a:xfrm>
          <a:off x="62826" y="1445004"/>
          <a:ext cx="1543367" cy="5026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A6F7DB-ACA3-0F44-9643-CBEB180399FB}">
      <dsp:nvSpPr>
        <dsp:cNvPr id="0" name=""/>
        <dsp:cNvSpPr/>
      </dsp:nvSpPr>
      <dsp:spPr>
        <a:xfrm>
          <a:off x="0" y="2073268"/>
          <a:ext cx="7716838" cy="628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none" kern="1200" dirty="0" smtClean="0"/>
            <a:t>Maintainability</a:t>
          </a:r>
          <a:endParaRPr lang="en-US" sz="2900" kern="1200" dirty="0"/>
        </a:p>
      </dsp:txBody>
      <dsp:txXfrm>
        <a:off x="1606193" y="2073268"/>
        <a:ext cx="6110644" cy="628263"/>
      </dsp:txXfrm>
    </dsp:sp>
    <dsp:sp modelId="{DD172D0B-D1B6-4849-B1E0-8CE280BB9ED7}">
      <dsp:nvSpPr>
        <dsp:cNvPr id="0" name=""/>
        <dsp:cNvSpPr/>
      </dsp:nvSpPr>
      <dsp:spPr>
        <a:xfrm>
          <a:off x="62826" y="2136094"/>
          <a:ext cx="1543367" cy="5026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34F201-906F-5445-AAF5-772853B7F8D7}">
      <dsp:nvSpPr>
        <dsp:cNvPr id="0" name=""/>
        <dsp:cNvSpPr/>
      </dsp:nvSpPr>
      <dsp:spPr>
        <a:xfrm>
          <a:off x="0" y="2764357"/>
          <a:ext cx="7716838" cy="628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none" kern="1200" dirty="0" smtClean="0"/>
            <a:t>Portability</a:t>
          </a:r>
          <a:endParaRPr lang="en-US" sz="2900" b="1" u="none" kern="1200" dirty="0"/>
        </a:p>
      </dsp:txBody>
      <dsp:txXfrm>
        <a:off x="1606193" y="2764357"/>
        <a:ext cx="6110644" cy="628263"/>
      </dsp:txXfrm>
    </dsp:sp>
    <dsp:sp modelId="{AA15973E-775E-6841-8F70-B4577971A47B}">
      <dsp:nvSpPr>
        <dsp:cNvPr id="0" name=""/>
        <dsp:cNvSpPr/>
      </dsp:nvSpPr>
      <dsp:spPr>
        <a:xfrm>
          <a:off x="62826" y="2827183"/>
          <a:ext cx="1543367" cy="5026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5BE783-E00C-B640-A129-1B4696F84281}">
      <dsp:nvSpPr>
        <dsp:cNvPr id="0" name=""/>
        <dsp:cNvSpPr/>
      </dsp:nvSpPr>
      <dsp:spPr>
        <a:xfrm>
          <a:off x="0" y="3455446"/>
          <a:ext cx="7716838" cy="628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u="none" kern="1200" dirty="0" smtClean="0"/>
            <a:t>Performance</a:t>
          </a:r>
          <a:endParaRPr lang="en-US" sz="2900" b="1" u="none" kern="1200" dirty="0"/>
        </a:p>
      </dsp:txBody>
      <dsp:txXfrm>
        <a:off x="1606193" y="3455446"/>
        <a:ext cx="6110644" cy="628263"/>
      </dsp:txXfrm>
    </dsp:sp>
    <dsp:sp modelId="{EC8A870A-50D5-134F-9572-66FC4AADD570}">
      <dsp:nvSpPr>
        <dsp:cNvPr id="0" name=""/>
        <dsp:cNvSpPr/>
      </dsp:nvSpPr>
      <dsp:spPr>
        <a:xfrm>
          <a:off x="62826" y="3518273"/>
          <a:ext cx="1543367" cy="5026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4000" b="-104000"/>
          </a:stretch>
        </a:blip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D3E22-122B-2942-B41B-AA1BFEAEB8BC}">
      <dsp:nvSpPr>
        <dsp:cNvPr id="0" name=""/>
        <dsp:cNvSpPr/>
      </dsp:nvSpPr>
      <dsp:spPr>
        <a:xfrm rot="10800000">
          <a:off x="1394025" y="2871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 rot="10800000">
        <a:off x="1495480" y="2871"/>
        <a:ext cx="5030242" cy="405821"/>
      </dsp:txXfrm>
    </dsp:sp>
    <dsp:sp modelId="{2E42F397-0B3F-FB40-BA6C-03B477B7743C}">
      <dsp:nvSpPr>
        <dsp:cNvPr id="0" name=""/>
        <dsp:cNvSpPr/>
      </dsp:nvSpPr>
      <dsp:spPr>
        <a:xfrm>
          <a:off x="1191114" y="2871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05B61D-2C8F-7742-A39D-F29D03A79312}">
      <dsp:nvSpPr>
        <dsp:cNvPr id="0" name=""/>
        <dsp:cNvSpPr/>
      </dsp:nvSpPr>
      <dsp:spPr>
        <a:xfrm rot="10800000">
          <a:off x="1394025" y="529834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Management Plan</a:t>
          </a:r>
          <a:endParaRPr lang="en-US" sz="1800" kern="1200" dirty="0"/>
        </a:p>
      </dsp:txBody>
      <dsp:txXfrm rot="10800000">
        <a:off x="1495480" y="529834"/>
        <a:ext cx="5030242" cy="405821"/>
      </dsp:txXfrm>
    </dsp:sp>
    <dsp:sp modelId="{CCB4CC19-8885-B04E-A281-C63722FBC83F}">
      <dsp:nvSpPr>
        <dsp:cNvPr id="0" name=""/>
        <dsp:cNvSpPr/>
      </dsp:nvSpPr>
      <dsp:spPr>
        <a:xfrm>
          <a:off x="1191114" y="529834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0E84C0-300D-9B4A-8EAF-1CE3956CD80C}">
      <dsp:nvSpPr>
        <dsp:cNvPr id="0" name=""/>
        <dsp:cNvSpPr/>
      </dsp:nvSpPr>
      <dsp:spPr>
        <a:xfrm rot="10800000">
          <a:off x="1394025" y="1056796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Requirement Specification</a:t>
          </a:r>
          <a:endParaRPr lang="en-US" sz="1800" kern="1200" dirty="0"/>
        </a:p>
      </dsp:txBody>
      <dsp:txXfrm rot="10800000">
        <a:off x="1495480" y="1056796"/>
        <a:ext cx="5030242" cy="405821"/>
      </dsp:txXfrm>
    </dsp:sp>
    <dsp:sp modelId="{FD27870A-1AC6-4748-B1C6-CFE4D2A218FA}">
      <dsp:nvSpPr>
        <dsp:cNvPr id="0" name=""/>
        <dsp:cNvSpPr/>
      </dsp:nvSpPr>
      <dsp:spPr>
        <a:xfrm>
          <a:off x="1191114" y="1056796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04A0BA-147C-0143-9E09-ECFC4346CD2E}">
      <dsp:nvSpPr>
        <dsp:cNvPr id="0" name=""/>
        <dsp:cNvSpPr/>
      </dsp:nvSpPr>
      <dsp:spPr>
        <a:xfrm rot="10800000">
          <a:off x="1394025" y="1583758"/>
          <a:ext cx="5131697" cy="405821"/>
        </a:xfrm>
        <a:prstGeom prst="homePlate">
          <a:avLst/>
        </a:prstGeom>
        <a:solidFill>
          <a:schemeClr val="accent5"/>
        </a:solidFill>
        <a:ln w="317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 Description</a:t>
          </a:r>
          <a:endParaRPr lang="en-US" sz="1800" kern="1200" dirty="0"/>
        </a:p>
      </dsp:txBody>
      <dsp:txXfrm rot="10800000">
        <a:off x="1495480" y="1583758"/>
        <a:ext cx="5030242" cy="405821"/>
      </dsp:txXfrm>
    </dsp:sp>
    <dsp:sp modelId="{01F42649-8334-A54D-874C-CE9AEAEC3ADF}">
      <dsp:nvSpPr>
        <dsp:cNvPr id="0" name=""/>
        <dsp:cNvSpPr/>
      </dsp:nvSpPr>
      <dsp:spPr>
        <a:xfrm>
          <a:off x="1191114" y="1583758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4581D2-F370-2947-A14D-F2E8C38C7056}">
      <dsp:nvSpPr>
        <dsp:cNvPr id="0" name=""/>
        <dsp:cNvSpPr/>
      </dsp:nvSpPr>
      <dsp:spPr>
        <a:xfrm rot="10800000">
          <a:off x="1394025" y="2110721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Implementation</a:t>
          </a:r>
          <a:endParaRPr lang="en-US" sz="1800" kern="1200" dirty="0"/>
        </a:p>
      </dsp:txBody>
      <dsp:txXfrm rot="10800000">
        <a:off x="1495480" y="2110721"/>
        <a:ext cx="5030242" cy="405821"/>
      </dsp:txXfrm>
    </dsp:sp>
    <dsp:sp modelId="{C37F5EDA-6642-894B-9B73-0C63B5E26627}">
      <dsp:nvSpPr>
        <dsp:cNvPr id="0" name=""/>
        <dsp:cNvSpPr/>
      </dsp:nvSpPr>
      <dsp:spPr>
        <a:xfrm>
          <a:off x="1191114" y="2110721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859F9-844F-A24A-B751-7E33B1B3DCA3}">
      <dsp:nvSpPr>
        <dsp:cNvPr id="0" name=""/>
        <dsp:cNvSpPr/>
      </dsp:nvSpPr>
      <dsp:spPr>
        <a:xfrm rot="10800000">
          <a:off x="1394025" y="2637683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US" sz="1800" kern="1200" dirty="0"/>
        </a:p>
      </dsp:txBody>
      <dsp:txXfrm rot="10800000">
        <a:off x="1495480" y="2637683"/>
        <a:ext cx="5030242" cy="405821"/>
      </dsp:txXfrm>
    </dsp:sp>
    <dsp:sp modelId="{5DE7AA65-F46C-544F-AB6D-0834BAA35E29}">
      <dsp:nvSpPr>
        <dsp:cNvPr id="0" name=""/>
        <dsp:cNvSpPr/>
      </dsp:nvSpPr>
      <dsp:spPr>
        <a:xfrm>
          <a:off x="1191114" y="2637683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16BDA3-B2B2-B442-94A0-B12469286FDD}">
      <dsp:nvSpPr>
        <dsp:cNvPr id="0" name=""/>
        <dsp:cNvSpPr/>
      </dsp:nvSpPr>
      <dsp:spPr>
        <a:xfrm rot="10800000">
          <a:off x="1394025" y="3164646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Summary</a:t>
          </a:r>
          <a:endParaRPr lang="en-US" sz="1800" kern="1200" dirty="0"/>
        </a:p>
      </dsp:txBody>
      <dsp:txXfrm rot="10800000">
        <a:off x="1495480" y="3164646"/>
        <a:ext cx="5030242" cy="405821"/>
      </dsp:txXfrm>
    </dsp:sp>
    <dsp:sp modelId="{44D8C06D-BEFE-4D42-9278-6A605D7975DF}">
      <dsp:nvSpPr>
        <dsp:cNvPr id="0" name=""/>
        <dsp:cNvSpPr/>
      </dsp:nvSpPr>
      <dsp:spPr>
        <a:xfrm>
          <a:off x="1191114" y="3164646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77FC54-1199-F048-AD1B-86ECCECF4A41}">
      <dsp:nvSpPr>
        <dsp:cNvPr id="0" name=""/>
        <dsp:cNvSpPr/>
      </dsp:nvSpPr>
      <dsp:spPr>
        <a:xfrm rot="10800000">
          <a:off x="1394025" y="3691608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Demo &amp; Q&amp;A</a:t>
          </a:r>
          <a:endParaRPr lang="en-US" sz="1800" kern="1200" dirty="0"/>
        </a:p>
      </dsp:txBody>
      <dsp:txXfrm rot="10800000">
        <a:off x="1495480" y="3691608"/>
        <a:ext cx="5030242" cy="405821"/>
      </dsp:txXfrm>
    </dsp:sp>
    <dsp:sp modelId="{0AF7949E-ABA2-9642-B32A-256CC00D3EC4}">
      <dsp:nvSpPr>
        <dsp:cNvPr id="0" name=""/>
        <dsp:cNvSpPr/>
      </dsp:nvSpPr>
      <dsp:spPr>
        <a:xfrm>
          <a:off x="1191114" y="3691608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D3E22-122B-2942-B41B-AA1BFEAEB8BC}">
      <dsp:nvSpPr>
        <dsp:cNvPr id="0" name=""/>
        <dsp:cNvSpPr/>
      </dsp:nvSpPr>
      <dsp:spPr>
        <a:xfrm rot="10800000">
          <a:off x="1405048" y="1642"/>
          <a:ext cx="4648732" cy="9365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97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System Architectural Design</a:t>
          </a:r>
          <a:endParaRPr lang="en-US" sz="2600" kern="1200" dirty="0"/>
        </a:p>
      </dsp:txBody>
      <dsp:txXfrm rot="10800000">
        <a:off x="1639175" y="1642"/>
        <a:ext cx="4414605" cy="936508"/>
      </dsp:txXfrm>
    </dsp:sp>
    <dsp:sp modelId="{2E42F397-0B3F-FB40-BA6C-03B477B7743C}">
      <dsp:nvSpPr>
        <dsp:cNvPr id="0" name=""/>
        <dsp:cNvSpPr/>
      </dsp:nvSpPr>
      <dsp:spPr>
        <a:xfrm>
          <a:off x="936794" y="1642"/>
          <a:ext cx="936508" cy="9365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33C496-5EC8-1549-8E35-2855C92651BC}">
      <dsp:nvSpPr>
        <dsp:cNvPr id="0" name=""/>
        <dsp:cNvSpPr/>
      </dsp:nvSpPr>
      <dsp:spPr>
        <a:xfrm rot="10800000">
          <a:off x="1405048" y="1217705"/>
          <a:ext cx="4648732" cy="9365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97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Component </a:t>
          </a:r>
          <a:endParaRPr lang="en-US" sz="2600" kern="1200" dirty="0"/>
        </a:p>
      </dsp:txBody>
      <dsp:txXfrm rot="10800000">
        <a:off x="1639175" y="1217705"/>
        <a:ext cx="4414605" cy="936508"/>
      </dsp:txXfrm>
    </dsp:sp>
    <dsp:sp modelId="{CF11DBCC-87E3-BD4C-A969-422B4284DC9B}">
      <dsp:nvSpPr>
        <dsp:cNvPr id="0" name=""/>
        <dsp:cNvSpPr/>
      </dsp:nvSpPr>
      <dsp:spPr>
        <a:xfrm>
          <a:off x="936794" y="1217705"/>
          <a:ext cx="936508" cy="9365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191D98-FBD7-C042-9989-4434287EE5F3}">
      <dsp:nvSpPr>
        <dsp:cNvPr id="0" name=""/>
        <dsp:cNvSpPr/>
      </dsp:nvSpPr>
      <dsp:spPr>
        <a:xfrm rot="10800000">
          <a:off x="1405048" y="2433768"/>
          <a:ext cx="4648732" cy="9365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97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Database Design</a:t>
          </a:r>
          <a:endParaRPr lang="en-US" sz="2600" kern="1200" dirty="0"/>
        </a:p>
      </dsp:txBody>
      <dsp:txXfrm rot="10800000">
        <a:off x="1639175" y="2433768"/>
        <a:ext cx="4414605" cy="936508"/>
      </dsp:txXfrm>
    </dsp:sp>
    <dsp:sp modelId="{0F69EC6E-D0AD-C04A-A251-FDE4B9E60870}">
      <dsp:nvSpPr>
        <dsp:cNvPr id="0" name=""/>
        <dsp:cNvSpPr/>
      </dsp:nvSpPr>
      <dsp:spPr>
        <a:xfrm>
          <a:off x="936794" y="2433768"/>
          <a:ext cx="936508" cy="9365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D3E22-122B-2942-B41B-AA1BFEAEB8BC}">
      <dsp:nvSpPr>
        <dsp:cNvPr id="0" name=""/>
        <dsp:cNvSpPr/>
      </dsp:nvSpPr>
      <dsp:spPr>
        <a:xfrm rot="10800000">
          <a:off x="1394025" y="2871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 rot="10800000">
        <a:off x="1495480" y="2871"/>
        <a:ext cx="5030242" cy="405821"/>
      </dsp:txXfrm>
    </dsp:sp>
    <dsp:sp modelId="{2E42F397-0B3F-FB40-BA6C-03B477B7743C}">
      <dsp:nvSpPr>
        <dsp:cNvPr id="0" name=""/>
        <dsp:cNvSpPr/>
      </dsp:nvSpPr>
      <dsp:spPr>
        <a:xfrm>
          <a:off x="1191114" y="2871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05B61D-2C8F-7742-A39D-F29D03A79312}">
      <dsp:nvSpPr>
        <dsp:cNvPr id="0" name=""/>
        <dsp:cNvSpPr/>
      </dsp:nvSpPr>
      <dsp:spPr>
        <a:xfrm rot="10800000">
          <a:off x="1394025" y="529834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Management Plan</a:t>
          </a:r>
          <a:endParaRPr lang="en-US" sz="1800" kern="1200" dirty="0"/>
        </a:p>
      </dsp:txBody>
      <dsp:txXfrm rot="10800000">
        <a:off x="1495480" y="529834"/>
        <a:ext cx="5030242" cy="405821"/>
      </dsp:txXfrm>
    </dsp:sp>
    <dsp:sp modelId="{CCB4CC19-8885-B04E-A281-C63722FBC83F}">
      <dsp:nvSpPr>
        <dsp:cNvPr id="0" name=""/>
        <dsp:cNvSpPr/>
      </dsp:nvSpPr>
      <dsp:spPr>
        <a:xfrm>
          <a:off x="1191114" y="529834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0E84C0-300D-9B4A-8EAF-1CE3956CD80C}">
      <dsp:nvSpPr>
        <dsp:cNvPr id="0" name=""/>
        <dsp:cNvSpPr/>
      </dsp:nvSpPr>
      <dsp:spPr>
        <a:xfrm rot="10800000">
          <a:off x="1394025" y="1056796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Requirement Specification</a:t>
          </a:r>
          <a:endParaRPr lang="en-US" sz="1800" kern="1200" dirty="0"/>
        </a:p>
      </dsp:txBody>
      <dsp:txXfrm rot="10800000">
        <a:off x="1495480" y="1056796"/>
        <a:ext cx="5030242" cy="405821"/>
      </dsp:txXfrm>
    </dsp:sp>
    <dsp:sp modelId="{FD27870A-1AC6-4748-B1C6-CFE4D2A218FA}">
      <dsp:nvSpPr>
        <dsp:cNvPr id="0" name=""/>
        <dsp:cNvSpPr/>
      </dsp:nvSpPr>
      <dsp:spPr>
        <a:xfrm>
          <a:off x="1191114" y="1056796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04A0BA-147C-0143-9E09-ECFC4346CD2E}">
      <dsp:nvSpPr>
        <dsp:cNvPr id="0" name=""/>
        <dsp:cNvSpPr/>
      </dsp:nvSpPr>
      <dsp:spPr>
        <a:xfrm rot="10800000">
          <a:off x="1394025" y="1583758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 Description</a:t>
          </a:r>
          <a:endParaRPr lang="en-US" sz="1800" kern="1200" dirty="0"/>
        </a:p>
      </dsp:txBody>
      <dsp:txXfrm rot="10800000">
        <a:off x="1495480" y="1583758"/>
        <a:ext cx="5030242" cy="405821"/>
      </dsp:txXfrm>
    </dsp:sp>
    <dsp:sp modelId="{01F42649-8334-A54D-874C-CE9AEAEC3ADF}">
      <dsp:nvSpPr>
        <dsp:cNvPr id="0" name=""/>
        <dsp:cNvSpPr/>
      </dsp:nvSpPr>
      <dsp:spPr>
        <a:xfrm>
          <a:off x="1191114" y="1583758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4581D2-F370-2947-A14D-F2E8C38C7056}">
      <dsp:nvSpPr>
        <dsp:cNvPr id="0" name=""/>
        <dsp:cNvSpPr/>
      </dsp:nvSpPr>
      <dsp:spPr>
        <a:xfrm rot="10800000">
          <a:off x="1394025" y="2110721"/>
          <a:ext cx="5131697" cy="405821"/>
        </a:xfrm>
        <a:prstGeom prst="homePlate">
          <a:avLst/>
        </a:prstGeom>
        <a:solidFill>
          <a:schemeClr val="accent5"/>
        </a:solidFill>
        <a:ln w="317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Implementation</a:t>
          </a:r>
          <a:endParaRPr lang="en-US" sz="1800" kern="1200" dirty="0"/>
        </a:p>
      </dsp:txBody>
      <dsp:txXfrm rot="10800000">
        <a:off x="1495480" y="2110721"/>
        <a:ext cx="5030242" cy="405821"/>
      </dsp:txXfrm>
    </dsp:sp>
    <dsp:sp modelId="{C37F5EDA-6642-894B-9B73-0C63B5E26627}">
      <dsp:nvSpPr>
        <dsp:cNvPr id="0" name=""/>
        <dsp:cNvSpPr/>
      </dsp:nvSpPr>
      <dsp:spPr>
        <a:xfrm>
          <a:off x="1191114" y="2110721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859F9-844F-A24A-B751-7E33B1B3DCA3}">
      <dsp:nvSpPr>
        <dsp:cNvPr id="0" name=""/>
        <dsp:cNvSpPr/>
      </dsp:nvSpPr>
      <dsp:spPr>
        <a:xfrm rot="10800000">
          <a:off x="1394025" y="2637683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US" sz="1800" kern="1200" dirty="0"/>
        </a:p>
      </dsp:txBody>
      <dsp:txXfrm rot="10800000">
        <a:off x="1495480" y="2637683"/>
        <a:ext cx="5030242" cy="405821"/>
      </dsp:txXfrm>
    </dsp:sp>
    <dsp:sp modelId="{5DE7AA65-F46C-544F-AB6D-0834BAA35E29}">
      <dsp:nvSpPr>
        <dsp:cNvPr id="0" name=""/>
        <dsp:cNvSpPr/>
      </dsp:nvSpPr>
      <dsp:spPr>
        <a:xfrm>
          <a:off x="1191114" y="2637683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16BDA3-B2B2-B442-94A0-B12469286FDD}">
      <dsp:nvSpPr>
        <dsp:cNvPr id="0" name=""/>
        <dsp:cNvSpPr/>
      </dsp:nvSpPr>
      <dsp:spPr>
        <a:xfrm rot="10800000">
          <a:off x="1394025" y="3164646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Summary</a:t>
          </a:r>
          <a:endParaRPr lang="en-US" sz="1800" kern="1200" dirty="0"/>
        </a:p>
      </dsp:txBody>
      <dsp:txXfrm rot="10800000">
        <a:off x="1495480" y="3164646"/>
        <a:ext cx="5030242" cy="405821"/>
      </dsp:txXfrm>
    </dsp:sp>
    <dsp:sp modelId="{44D8C06D-BEFE-4D42-9278-6A605D7975DF}">
      <dsp:nvSpPr>
        <dsp:cNvPr id="0" name=""/>
        <dsp:cNvSpPr/>
      </dsp:nvSpPr>
      <dsp:spPr>
        <a:xfrm>
          <a:off x="1191114" y="3164646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77FC54-1199-F048-AD1B-86ECCECF4A41}">
      <dsp:nvSpPr>
        <dsp:cNvPr id="0" name=""/>
        <dsp:cNvSpPr/>
      </dsp:nvSpPr>
      <dsp:spPr>
        <a:xfrm rot="10800000">
          <a:off x="1394025" y="3691608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Demo &amp; Q&amp;A</a:t>
          </a:r>
          <a:endParaRPr lang="en-US" sz="1800" kern="1200" dirty="0"/>
        </a:p>
      </dsp:txBody>
      <dsp:txXfrm rot="10800000">
        <a:off x="1495480" y="3691608"/>
        <a:ext cx="5030242" cy="405821"/>
      </dsp:txXfrm>
    </dsp:sp>
    <dsp:sp modelId="{0AF7949E-ABA2-9642-B32A-256CC00D3EC4}">
      <dsp:nvSpPr>
        <dsp:cNvPr id="0" name=""/>
        <dsp:cNvSpPr/>
      </dsp:nvSpPr>
      <dsp:spPr>
        <a:xfrm>
          <a:off x="1191114" y="3691608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D3E22-122B-2942-B41B-AA1BFEAEB8BC}">
      <dsp:nvSpPr>
        <dsp:cNvPr id="0" name=""/>
        <dsp:cNvSpPr/>
      </dsp:nvSpPr>
      <dsp:spPr>
        <a:xfrm rot="10800000">
          <a:off x="1284411" y="56"/>
          <a:ext cx="4648732" cy="45396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1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Technologies</a:t>
          </a:r>
          <a:endParaRPr lang="en-US" sz="2100" kern="1200" dirty="0"/>
        </a:p>
      </dsp:txBody>
      <dsp:txXfrm rot="10800000">
        <a:off x="1397901" y="56"/>
        <a:ext cx="4535242" cy="453960"/>
      </dsp:txXfrm>
    </dsp:sp>
    <dsp:sp modelId="{2E42F397-0B3F-FB40-BA6C-03B477B7743C}">
      <dsp:nvSpPr>
        <dsp:cNvPr id="0" name=""/>
        <dsp:cNvSpPr/>
      </dsp:nvSpPr>
      <dsp:spPr>
        <a:xfrm>
          <a:off x="1057431" y="56"/>
          <a:ext cx="453960" cy="4539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33C496-5EC8-1549-8E35-2855C92651BC}">
      <dsp:nvSpPr>
        <dsp:cNvPr id="0" name=""/>
        <dsp:cNvSpPr/>
      </dsp:nvSpPr>
      <dsp:spPr>
        <a:xfrm rot="10800000">
          <a:off x="1284411" y="589528"/>
          <a:ext cx="4648732" cy="45396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1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Tools</a:t>
          </a:r>
          <a:endParaRPr lang="en-US" sz="2100" kern="1200" dirty="0"/>
        </a:p>
      </dsp:txBody>
      <dsp:txXfrm rot="10800000">
        <a:off x="1397901" y="589528"/>
        <a:ext cx="4535242" cy="453960"/>
      </dsp:txXfrm>
    </dsp:sp>
    <dsp:sp modelId="{CF11DBCC-87E3-BD4C-A969-422B4284DC9B}">
      <dsp:nvSpPr>
        <dsp:cNvPr id="0" name=""/>
        <dsp:cNvSpPr/>
      </dsp:nvSpPr>
      <dsp:spPr>
        <a:xfrm>
          <a:off x="1057431" y="589528"/>
          <a:ext cx="453960" cy="4539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89B494-77EE-0C4A-BD0A-FA76A90C28C5}">
      <dsp:nvSpPr>
        <dsp:cNvPr id="0" name=""/>
        <dsp:cNvSpPr/>
      </dsp:nvSpPr>
      <dsp:spPr>
        <a:xfrm rot="10800000">
          <a:off x="1284411" y="1178999"/>
          <a:ext cx="4648732" cy="45396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1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Coding Convention	</a:t>
          </a:r>
          <a:endParaRPr lang="en-US" sz="2100" kern="1200" dirty="0"/>
        </a:p>
      </dsp:txBody>
      <dsp:txXfrm rot="10800000">
        <a:off x="1397901" y="1178999"/>
        <a:ext cx="4535242" cy="453960"/>
      </dsp:txXfrm>
    </dsp:sp>
    <dsp:sp modelId="{D45BE10D-71B4-644E-82C5-64D7CAB15126}">
      <dsp:nvSpPr>
        <dsp:cNvPr id="0" name=""/>
        <dsp:cNvSpPr/>
      </dsp:nvSpPr>
      <dsp:spPr>
        <a:xfrm>
          <a:off x="1057431" y="1178999"/>
          <a:ext cx="453960" cy="4539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E63B7-9B5C-F543-8BCD-63658FEE7EBC}">
      <dsp:nvSpPr>
        <dsp:cNvPr id="0" name=""/>
        <dsp:cNvSpPr/>
      </dsp:nvSpPr>
      <dsp:spPr>
        <a:xfrm rot="10800000">
          <a:off x="1284411" y="1768470"/>
          <a:ext cx="4648732" cy="45396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1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Coding Review</a:t>
          </a:r>
          <a:endParaRPr lang="en-US" sz="2100" kern="1200" dirty="0"/>
        </a:p>
      </dsp:txBody>
      <dsp:txXfrm rot="10800000">
        <a:off x="1397901" y="1768470"/>
        <a:ext cx="4535242" cy="453960"/>
      </dsp:txXfrm>
    </dsp:sp>
    <dsp:sp modelId="{7E28074D-6DA1-6342-B0EA-30AC73F167A2}">
      <dsp:nvSpPr>
        <dsp:cNvPr id="0" name=""/>
        <dsp:cNvSpPr/>
      </dsp:nvSpPr>
      <dsp:spPr>
        <a:xfrm>
          <a:off x="1057431" y="1768470"/>
          <a:ext cx="453960" cy="4539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4E0C9B-12F1-8747-8D57-DCACE05463F3}">
      <dsp:nvSpPr>
        <dsp:cNvPr id="0" name=""/>
        <dsp:cNvSpPr/>
      </dsp:nvSpPr>
      <dsp:spPr>
        <a:xfrm rot="10800000">
          <a:off x="1284411" y="2357942"/>
          <a:ext cx="4648732" cy="45396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1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Performance</a:t>
          </a:r>
          <a:endParaRPr lang="en-US" sz="2100" kern="1200" dirty="0"/>
        </a:p>
      </dsp:txBody>
      <dsp:txXfrm rot="10800000">
        <a:off x="1397901" y="2357942"/>
        <a:ext cx="4535242" cy="453960"/>
      </dsp:txXfrm>
    </dsp:sp>
    <dsp:sp modelId="{8A766190-C974-D54E-B40F-02CD81A491C3}">
      <dsp:nvSpPr>
        <dsp:cNvPr id="0" name=""/>
        <dsp:cNvSpPr/>
      </dsp:nvSpPr>
      <dsp:spPr>
        <a:xfrm>
          <a:off x="1057431" y="2357942"/>
          <a:ext cx="453960" cy="4539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4C26A3-BEEA-4B4D-8841-DF945A0EE049}">
      <dsp:nvSpPr>
        <dsp:cNvPr id="0" name=""/>
        <dsp:cNvSpPr/>
      </dsp:nvSpPr>
      <dsp:spPr>
        <a:xfrm rot="10800000">
          <a:off x="1284411" y="2947413"/>
          <a:ext cx="4648732" cy="45396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18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Security</a:t>
          </a:r>
          <a:endParaRPr lang="en-US" sz="2100" kern="1200" dirty="0"/>
        </a:p>
      </dsp:txBody>
      <dsp:txXfrm rot="10800000">
        <a:off x="1397901" y="2947413"/>
        <a:ext cx="4535242" cy="453960"/>
      </dsp:txXfrm>
    </dsp:sp>
    <dsp:sp modelId="{2119880E-7666-A841-952E-5D269F8C885E}">
      <dsp:nvSpPr>
        <dsp:cNvPr id="0" name=""/>
        <dsp:cNvSpPr/>
      </dsp:nvSpPr>
      <dsp:spPr>
        <a:xfrm>
          <a:off x="1057431" y="2947413"/>
          <a:ext cx="453960" cy="4539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D3E22-122B-2942-B41B-AA1BFEAEB8BC}">
      <dsp:nvSpPr>
        <dsp:cNvPr id="0" name=""/>
        <dsp:cNvSpPr/>
      </dsp:nvSpPr>
      <dsp:spPr>
        <a:xfrm rot="10800000">
          <a:off x="1394025" y="2871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 rot="10800000">
        <a:off x="1495480" y="2871"/>
        <a:ext cx="5030242" cy="405821"/>
      </dsp:txXfrm>
    </dsp:sp>
    <dsp:sp modelId="{2E42F397-0B3F-FB40-BA6C-03B477B7743C}">
      <dsp:nvSpPr>
        <dsp:cNvPr id="0" name=""/>
        <dsp:cNvSpPr/>
      </dsp:nvSpPr>
      <dsp:spPr>
        <a:xfrm>
          <a:off x="1191114" y="2871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05B61D-2C8F-7742-A39D-F29D03A79312}">
      <dsp:nvSpPr>
        <dsp:cNvPr id="0" name=""/>
        <dsp:cNvSpPr/>
      </dsp:nvSpPr>
      <dsp:spPr>
        <a:xfrm rot="10800000">
          <a:off x="1394025" y="529834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Management Plan</a:t>
          </a:r>
          <a:endParaRPr lang="en-US" sz="1800" kern="1200" dirty="0"/>
        </a:p>
      </dsp:txBody>
      <dsp:txXfrm rot="10800000">
        <a:off x="1495480" y="529834"/>
        <a:ext cx="5030242" cy="405821"/>
      </dsp:txXfrm>
    </dsp:sp>
    <dsp:sp modelId="{CCB4CC19-8885-B04E-A281-C63722FBC83F}">
      <dsp:nvSpPr>
        <dsp:cNvPr id="0" name=""/>
        <dsp:cNvSpPr/>
      </dsp:nvSpPr>
      <dsp:spPr>
        <a:xfrm>
          <a:off x="1191114" y="529834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0E84C0-300D-9B4A-8EAF-1CE3956CD80C}">
      <dsp:nvSpPr>
        <dsp:cNvPr id="0" name=""/>
        <dsp:cNvSpPr/>
      </dsp:nvSpPr>
      <dsp:spPr>
        <a:xfrm rot="10800000">
          <a:off x="1394025" y="1056796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Requirement Specification</a:t>
          </a:r>
          <a:endParaRPr lang="en-US" sz="1800" kern="1200" dirty="0"/>
        </a:p>
      </dsp:txBody>
      <dsp:txXfrm rot="10800000">
        <a:off x="1495480" y="1056796"/>
        <a:ext cx="5030242" cy="405821"/>
      </dsp:txXfrm>
    </dsp:sp>
    <dsp:sp modelId="{FD27870A-1AC6-4748-B1C6-CFE4D2A218FA}">
      <dsp:nvSpPr>
        <dsp:cNvPr id="0" name=""/>
        <dsp:cNvSpPr/>
      </dsp:nvSpPr>
      <dsp:spPr>
        <a:xfrm>
          <a:off x="1191114" y="1056796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04A0BA-147C-0143-9E09-ECFC4346CD2E}">
      <dsp:nvSpPr>
        <dsp:cNvPr id="0" name=""/>
        <dsp:cNvSpPr/>
      </dsp:nvSpPr>
      <dsp:spPr>
        <a:xfrm rot="10800000">
          <a:off x="1394025" y="1583758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 Description</a:t>
          </a:r>
          <a:endParaRPr lang="en-US" sz="1800" kern="1200" dirty="0"/>
        </a:p>
      </dsp:txBody>
      <dsp:txXfrm rot="10800000">
        <a:off x="1495480" y="1583758"/>
        <a:ext cx="5030242" cy="405821"/>
      </dsp:txXfrm>
    </dsp:sp>
    <dsp:sp modelId="{01F42649-8334-A54D-874C-CE9AEAEC3ADF}">
      <dsp:nvSpPr>
        <dsp:cNvPr id="0" name=""/>
        <dsp:cNvSpPr/>
      </dsp:nvSpPr>
      <dsp:spPr>
        <a:xfrm>
          <a:off x="1191114" y="1583758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4581D2-F370-2947-A14D-F2E8C38C7056}">
      <dsp:nvSpPr>
        <dsp:cNvPr id="0" name=""/>
        <dsp:cNvSpPr/>
      </dsp:nvSpPr>
      <dsp:spPr>
        <a:xfrm rot="10800000">
          <a:off x="1394025" y="2110721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Implementation</a:t>
          </a:r>
          <a:endParaRPr lang="en-US" sz="1800" kern="1200" dirty="0"/>
        </a:p>
      </dsp:txBody>
      <dsp:txXfrm rot="10800000">
        <a:off x="1495480" y="2110721"/>
        <a:ext cx="5030242" cy="405821"/>
      </dsp:txXfrm>
    </dsp:sp>
    <dsp:sp modelId="{C37F5EDA-6642-894B-9B73-0C63B5E26627}">
      <dsp:nvSpPr>
        <dsp:cNvPr id="0" name=""/>
        <dsp:cNvSpPr/>
      </dsp:nvSpPr>
      <dsp:spPr>
        <a:xfrm>
          <a:off x="1191114" y="2110721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859F9-844F-A24A-B751-7E33B1B3DCA3}">
      <dsp:nvSpPr>
        <dsp:cNvPr id="0" name=""/>
        <dsp:cNvSpPr/>
      </dsp:nvSpPr>
      <dsp:spPr>
        <a:xfrm rot="10800000">
          <a:off x="1394025" y="2637683"/>
          <a:ext cx="5131697" cy="405821"/>
        </a:xfrm>
        <a:prstGeom prst="homePlate">
          <a:avLst/>
        </a:prstGeom>
        <a:solidFill>
          <a:schemeClr val="accent5"/>
        </a:solidFill>
        <a:ln w="317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US" sz="1800" kern="1200" dirty="0"/>
        </a:p>
      </dsp:txBody>
      <dsp:txXfrm rot="10800000">
        <a:off x="1495480" y="2637683"/>
        <a:ext cx="5030242" cy="405821"/>
      </dsp:txXfrm>
    </dsp:sp>
    <dsp:sp modelId="{5DE7AA65-F46C-544F-AB6D-0834BAA35E29}">
      <dsp:nvSpPr>
        <dsp:cNvPr id="0" name=""/>
        <dsp:cNvSpPr/>
      </dsp:nvSpPr>
      <dsp:spPr>
        <a:xfrm>
          <a:off x="1191114" y="2637683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16BDA3-B2B2-B442-94A0-B12469286FDD}">
      <dsp:nvSpPr>
        <dsp:cNvPr id="0" name=""/>
        <dsp:cNvSpPr/>
      </dsp:nvSpPr>
      <dsp:spPr>
        <a:xfrm rot="10800000">
          <a:off x="1394025" y="3164646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Summary</a:t>
          </a:r>
          <a:endParaRPr lang="en-US" sz="1800" kern="1200" dirty="0"/>
        </a:p>
      </dsp:txBody>
      <dsp:txXfrm rot="10800000">
        <a:off x="1495480" y="3164646"/>
        <a:ext cx="5030242" cy="405821"/>
      </dsp:txXfrm>
    </dsp:sp>
    <dsp:sp modelId="{44D8C06D-BEFE-4D42-9278-6A605D7975DF}">
      <dsp:nvSpPr>
        <dsp:cNvPr id="0" name=""/>
        <dsp:cNvSpPr/>
      </dsp:nvSpPr>
      <dsp:spPr>
        <a:xfrm>
          <a:off x="1191114" y="3164646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77FC54-1199-F048-AD1B-86ECCECF4A41}">
      <dsp:nvSpPr>
        <dsp:cNvPr id="0" name=""/>
        <dsp:cNvSpPr/>
      </dsp:nvSpPr>
      <dsp:spPr>
        <a:xfrm rot="10800000">
          <a:off x="1394025" y="3691608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Demo &amp; Q&amp;A</a:t>
          </a:r>
          <a:endParaRPr lang="en-US" sz="1800" kern="1200" dirty="0"/>
        </a:p>
      </dsp:txBody>
      <dsp:txXfrm rot="10800000">
        <a:off x="1495480" y="3691608"/>
        <a:ext cx="5030242" cy="405821"/>
      </dsp:txXfrm>
    </dsp:sp>
    <dsp:sp modelId="{0AF7949E-ABA2-9642-B32A-256CC00D3EC4}">
      <dsp:nvSpPr>
        <dsp:cNvPr id="0" name=""/>
        <dsp:cNvSpPr/>
      </dsp:nvSpPr>
      <dsp:spPr>
        <a:xfrm>
          <a:off x="1191114" y="3691608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D3E22-122B-2942-B41B-AA1BFEAEB8BC}">
      <dsp:nvSpPr>
        <dsp:cNvPr id="0" name=""/>
        <dsp:cNvSpPr/>
      </dsp:nvSpPr>
      <dsp:spPr>
        <a:xfrm rot="10800000">
          <a:off x="1394025" y="2871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 rot="10800000">
        <a:off x="1495480" y="2871"/>
        <a:ext cx="5030242" cy="405821"/>
      </dsp:txXfrm>
    </dsp:sp>
    <dsp:sp modelId="{2E42F397-0B3F-FB40-BA6C-03B477B7743C}">
      <dsp:nvSpPr>
        <dsp:cNvPr id="0" name=""/>
        <dsp:cNvSpPr/>
      </dsp:nvSpPr>
      <dsp:spPr>
        <a:xfrm>
          <a:off x="1191114" y="2871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05B61D-2C8F-7742-A39D-F29D03A79312}">
      <dsp:nvSpPr>
        <dsp:cNvPr id="0" name=""/>
        <dsp:cNvSpPr/>
      </dsp:nvSpPr>
      <dsp:spPr>
        <a:xfrm rot="10800000">
          <a:off x="1394025" y="529834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Management Plan</a:t>
          </a:r>
          <a:endParaRPr lang="en-US" sz="1800" kern="1200" dirty="0"/>
        </a:p>
      </dsp:txBody>
      <dsp:txXfrm rot="10800000">
        <a:off x="1495480" y="529834"/>
        <a:ext cx="5030242" cy="405821"/>
      </dsp:txXfrm>
    </dsp:sp>
    <dsp:sp modelId="{CCB4CC19-8885-B04E-A281-C63722FBC83F}">
      <dsp:nvSpPr>
        <dsp:cNvPr id="0" name=""/>
        <dsp:cNvSpPr/>
      </dsp:nvSpPr>
      <dsp:spPr>
        <a:xfrm>
          <a:off x="1191114" y="529834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0E84C0-300D-9B4A-8EAF-1CE3956CD80C}">
      <dsp:nvSpPr>
        <dsp:cNvPr id="0" name=""/>
        <dsp:cNvSpPr/>
      </dsp:nvSpPr>
      <dsp:spPr>
        <a:xfrm rot="10800000">
          <a:off x="1394025" y="1056796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Requirement Specification</a:t>
          </a:r>
          <a:endParaRPr lang="en-US" sz="1800" kern="1200" dirty="0"/>
        </a:p>
      </dsp:txBody>
      <dsp:txXfrm rot="10800000">
        <a:off x="1495480" y="1056796"/>
        <a:ext cx="5030242" cy="405821"/>
      </dsp:txXfrm>
    </dsp:sp>
    <dsp:sp modelId="{FD27870A-1AC6-4748-B1C6-CFE4D2A218FA}">
      <dsp:nvSpPr>
        <dsp:cNvPr id="0" name=""/>
        <dsp:cNvSpPr/>
      </dsp:nvSpPr>
      <dsp:spPr>
        <a:xfrm>
          <a:off x="1191114" y="1056796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04A0BA-147C-0143-9E09-ECFC4346CD2E}">
      <dsp:nvSpPr>
        <dsp:cNvPr id="0" name=""/>
        <dsp:cNvSpPr/>
      </dsp:nvSpPr>
      <dsp:spPr>
        <a:xfrm rot="10800000">
          <a:off x="1394025" y="1583758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 Description</a:t>
          </a:r>
          <a:endParaRPr lang="en-US" sz="1800" kern="1200" dirty="0"/>
        </a:p>
      </dsp:txBody>
      <dsp:txXfrm rot="10800000">
        <a:off x="1495480" y="1583758"/>
        <a:ext cx="5030242" cy="405821"/>
      </dsp:txXfrm>
    </dsp:sp>
    <dsp:sp modelId="{01F42649-8334-A54D-874C-CE9AEAEC3ADF}">
      <dsp:nvSpPr>
        <dsp:cNvPr id="0" name=""/>
        <dsp:cNvSpPr/>
      </dsp:nvSpPr>
      <dsp:spPr>
        <a:xfrm>
          <a:off x="1191114" y="1583758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4581D2-F370-2947-A14D-F2E8C38C7056}">
      <dsp:nvSpPr>
        <dsp:cNvPr id="0" name=""/>
        <dsp:cNvSpPr/>
      </dsp:nvSpPr>
      <dsp:spPr>
        <a:xfrm rot="10800000">
          <a:off x="1394025" y="2110721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Implementation</a:t>
          </a:r>
          <a:endParaRPr lang="en-US" sz="1800" kern="1200" dirty="0"/>
        </a:p>
      </dsp:txBody>
      <dsp:txXfrm rot="10800000">
        <a:off x="1495480" y="2110721"/>
        <a:ext cx="5030242" cy="405821"/>
      </dsp:txXfrm>
    </dsp:sp>
    <dsp:sp modelId="{C37F5EDA-6642-894B-9B73-0C63B5E26627}">
      <dsp:nvSpPr>
        <dsp:cNvPr id="0" name=""/>
        <dsp:cNvSpPr/>
      </dsp:nvSpPr>
      <dsp:spPr>
        <a:xfrm>
          <a:off x="1191114" y="2110721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859F9-844F-A24A-B751-7E33B1B3DCA3}">
      <dsp:nvSpPr>
        <dsp:cNvPr id="0" name=""/>
        <dsp:cNvSpPr/>
      </dsp:nvSpPr>
      <dsp:spPr>
        <a:xfrm rot="10800000">
          <a:off x="1394025" y="2637683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US" sz="1800" kern="1200" dirty="0"/>
        </a:p>
      </dsp:txBody>
      <dsp:txXfrm rot="10800000">
        <a:off x="1495480" y="2637683"/>
        <a:ext cx="5030242" cy="405821"/>
      </dsp:txXfrm>
    </dsp:sp>
    <dsp:sp modelId="{5DE7AA65-F46C-544F-AB6D-0834BAA35E29}">
      <dsp:nvSpPr>
        <dsp:cNvPr id="0" name=""/>
        <dsp:cNvSpPr/>
      </dsp:nvSpPr>
      <dsp:spPr>
        <a:xfrm>
          <a:off x="1191114" y="2637683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16BDA3-B2B2-B442-94A0-B12469286FDD}">
      <dsp:nvSpPr>
        <dsp:cNvPr id="0" name=""/>
        <dsp:cNvSpPr/>
      </dsp:nvSpPr>
      <dsp:spPr>
        <a:xfrm rot="10800000">
          <a:off x="1394025" y="3164646"/>
          <a:ext cx="5131697" cy="405821"/>
        </a:xfrm>
        <a:prstGeom prst="homePlate">
          <a:avLst/>
        </a:prstGeom>
        <a:solidFill>
          <a:schemeClr val="accent5"/>
        </a:solidFill>
        <a:ln w="317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Summary</a:t>
          </a:r>
          <a:endParaRPr lang="en-US" sz="1800" kern="1200" dirty="0"/>
        </a:p>
      </dsp:txBody>
      <dsp:txXfrm rot="10800000">
        <a:off x="1495480" y="3164646"/>
        <a:ext cx="5030242" cy="405821"/>
      </dsp:txXfrm>
    </dsp:sp>
    <dsp:sp modelId="{44D8C06D-BEFE-4D42-9278-6A605D7975DF}">
      <dsp:nvSpPr>
        <dsp:cNvPr id="0" name=""/>
        <dsp:cNvSpPr/>
      </dsp:nvSpPr>
      <dsp:spPr>
        <a:xfrm>
          <a:off x="1191114" y="3164646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77FC54-1199-F048-AD1B-86ECCECF4A41}">
      <dsp:nvSpPr>
        <dsp:cNvPr id="0" name=""/>
        <dsp:cNvSpPr/>
      </dsp:nvSpPr>
      <dsp:spPr>
        <a:xfrm rot="10800000">
          <a:off x="1394025" y="3691608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Demo &amp; Q&amp;A</a:t>
          </a:r>
          <a:endParaRPr lang="en-US" sz="1800" kern="1200" dirty="0"/>
        </a:p>
      </dsp:txBody>
      <dsp:txXfrm rot="10800000">
        <a:off x="1495480" y="3691608"/>
        <a:ext cx="5030242" cy="405821"/>
      </dsp:txXfrm>
    </dsp:sp>
    <dsp:sp modelId="{0AF7949E-ABA2-9642-B32A-256CC00D3EC4}">
      <dsp:nvSpPr>
        <dsp:cNvPr id="0" name=""/>
        <dsp:cNvSpPr/>
      </dsp:nvSpPr>
      <dsp:spPr>
        <a:xfrm>
          <a:off x="1191114" y="3691608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D3E22-122B-2942-B41B-AA1BFEAEB8BC}">
      <dsp:nvSpPr>
        <dsp:cNvPr id="0" name=""/>
        <dsp:cNvSpPr/>
      </dsp:nvSpPr>
      <dsp:spPr>
        <a:xfrm rot="10800000">
          <a:off x="1394025" y="2871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 rot="10800000">
        <a:off x="1495480" y="2871"/>
        <a:ext cx="5030242" cy="405821"/>
      </dsp:txXfrm>
    </dsp:sp>
    <dsp:sp modelId="{2E42F397-0B3F-FB40-BA6C-03B477B7743C}">
      <dsp:nvSpPr>
        <dsp:cNvPr id="0" name=""/>
        <dsp:cNvSpPr/>
      </dsp:nvSpPr>
      <dsp:spPr>
        <a:xfrm>
          <a:off x="1191114" y="2871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05B61D-2C8F-7742-A39D-F29D03A79312}">
      <dsp:nvSpPr>
        <dsp:cNvPr id="0" name=""/>
        <dsp:cNvSpPr/>
      </dsp:nvSpPr>
      <dsp:spPr>
        <a:xfrm rot="10800000">
          <a:off x="1394025" y="529834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Management Plan</a:t>
          </a:r>
          <a:endParaRPr lang="en-US" sz="1800" kern="1200" dirty="0"/>
        </a:p>
      </dsp:txBody>
      <dsp:txXfrm rot="10800000">
        <a:off x="1495480" y="529834"/>
        <a:ext cx="5030242" cy="405821"/>
      </dsp:txXfrm>
    </dsp:sp>
    <dsp:sp modelId="{CCB4CC19-8885-B04E-A281-C63722FBC83F}">
      <dsp:nvSpPr>
        <dsp:cNvPr id="0" name=""/>
        <dsp:cNvSpPr/>
      </dsp:nvSpPr>
      <dsp:spPr>
        <a:xfrm>
          <a:off x="1191114" y="529834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0E84C0-300D-9B4A-8EAF-1CE3956CD80C}">
      <dsp:nvSpPr>
        <dsp:cNvPr id="0" name=""/>
        <dsp:cNvSpPr/>
      </dsp:nvSpPr>
      <dsp:spPr>
        <a:xfrm rot="10800000">
          <a:off x="1394025" y="1056796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Requirement Specification</a:t>
          </a:r>
          <a:endParaRPr lang="en-US" sz="1800" kern="1200" dirty="0"/>
        </a:p>
      </dsp:txBody>
      <dsp:txXfrm rot="10800000">
        <a:off x="1495480" y="1056796"/>
        <a:ext cx="5030242" cy="405821"/>
      </dsp:txXfrm>
    </dsp:sp>
    <dsp:sp modelId="{FD27870A-1AC6-4748-B1C6-CFE4D2A218FA}">
      <dsp:nvSpPr>
        <dsp:cNvPr id="0" name=""/>
        <dsp:cNvSpPr/>
      </dsp:nvSpPr>
      <dsp:spPr>
        <a:xfrm>
          <a:off x="1191114" y="1056796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04A0BA-147C-0143-9E09-ECFC4346CD2E}">
      <dsp:nvSpPr>
        <dsp:cNvPr id="0" name=""/>
        <dsp:cNvSpPr/>
      </dsp:nvSpPr>
      <dsp:spPr>
        <a:xfrm rot="10800000">
          <a:off x="1394025" y="1583758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 Description</a:t>
          </a:r>
          <a:endParaRPr lang="en-US" sz="1800" kern="1200" dirty="0"/>
        </a:p>
      </dsp:txBody>
      <dsp:txXfrm rot="10800000">
        <a:off x="1495480" y="1583758"/>
        <a:ext cx="5030242" cy="405821"/>
      </dsp:txXfrm>
    </dsp:sp>
    <dsp:sp modelId="{01F42649-8334-A54D-874C-CE9AEAEC3ADF}">
      <dsp:nvSpPr>
        <dsp:cNvPr id="0" name=""/>
        <dsp:cNvSpPr/>
      </dsp:nvSpPr>
      <dsp:spPr>
        <a:xfrm>
          <a:off x="1191114" y="1583758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4581D2-F370-2947-A14D-F2E8C38C7056}">
      <dsp:nvSpPr>
        <dsp:cNvPr id="0" name=""/>
        <dsp:cNvSpPr/>
      </dsp:nvSpPr>
      <dsp:spPr>
        <a:xfrm rot="10800000">
          <a:off x="1394025" y="2110721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Implementation</a:t>
          </a:r>
          <a:endParaRPr lang="en-US" sz="1800" kern="1200" dirty="0"/>
        </a:p>
      </dsp:txBody>
      <dsp:txXfrm rot="10800000">
        <a:off x="1495480" y="2110721"/>
        <a:ext cx="5030242" cy="405821"/>
      </dsp:txXfrm>
    </dsp:sp>
    <dsp:sp modelId="{C37F5EDA-6642-894B-9B73-0C63B5E26627}">
      <dsp:nvSpPr>
        <dsp:cNvPr id="0" name=""/>
        <dsp:cNvSpPr/>
      </dsp:nvSpPr>
      <dsp:spPr>
        <a:xfrm>
          <a:off x="1191114" y="2110721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859F9-844F-A24A-B751-7E33B1B3DCA3}">
      <dsp:nvSpPr>
        <dsp:cNvPr id="0" name=""/>
        <dsp:cNvSpPr/>
      </dsp:nvSpPr>
      <dsp:spPr>
        <a:xfrm rot="10800000">
          <a:off x="1394025" y="2637683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US" sz="1800" kern="1200" dirty="0"/>
        </a:p>
      </dsp:txBody>
      <dsp:txXfrm rot="10800000">
        <a:off x="1495480" y="2637683"/>
        <a:ext cx="5030242" cy="405821"/>
      </dsp:txXfrm>
    </dsp:sp>
    <dsp:sp modelId="{5DE7AA65-F46C-544F-AB6D-0834BAA35E29}">
      <dsp:nvSpPr>
        <dsp:cNvPr id="0" name=""/>
        <dsp:cNvSpPr/>
      </dsp:nvSpPr>
      <dsp:spPr>
        <a:xfrm>
          <a:off x="1191114" y="2637683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16BDA3-B2B2-B442-94A0-B12469286FDD}">
      <dsp:nvSpPr>
        <dsp:cNvPr id="0" name=""/>
        <dsp:cNvSpPr/>
      </dsp:nvSpPr>
      <dsp:spPr>
        <a:xfrm rot="10800000">
          <a:off x="1394025" y="3164646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Summary</a:t>
          </a:r>
          <a:endParaRPr lang="en-US" sz="1800" kern="1200" dirty="0"/>
        </a:p>
      </dsp:txBody>
      <dsp:txXfrm rot="10800000">
        <a:off x="1495480" y="3164646"/>
        <a:ext cx="5030242" cy="405821"/>
      </dsp:txXfrm>
    </dsp:sp>
    <dsp:sp modelId="{44D8C06D-BEFE-4D42-9278-6A605D7975DF}">
      <dsp:nvSpPr>
        <dsp:cNvPr id="0" name=""/>
        <dsp:cNvSpPr/>
      </dsp:nvSpPr>
      <dsp:spPr>
        <a:xfrm>
          <a:off x="1191114" y="3164646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77FC54-1199-F048-AD1B-86ECCECF4A41}">
      <dsp:nvSpPr>
        <dsp:cNvPr id="0" name=""/>
        <dsp:cNvSpPr/>
      </dsp:nvSpPr>
      <dsp:spPr>
        <a:xfrm rot="10800000">
          <a:off x="1394025" y="3691608"/>
          <a:ext cx="5131697" cy="405821"/>
        </a:xfrm>
        <a:prstGeom prst="homePlate">
          <a:avLst/>
        </a:prstGeom>
        <a:solidFill>
          <a:schemeClr val="accent5"/>
        </a:solidFill>
        <a:ln w="317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Demo &amp; Q&amp;A</a:t>
          </a:r>
          <a:endParaRPr lang="en-US" sz="1800" kern="1200" dirty="0"/>
        </a:p>
      </dsp:txBody>
      <dsp:txXfrm rot="10800000">
        <a:off x="1495480" y="3691608"/>
        <a:ext cx="5030242" cy="405821"/>
      </dsp:txXfrm>
    </dsp:sp>
    <dsp:sp modelId="{0AF7949E-ABA2-9642-B32A-256CC00D3EC4}">
      <dsp:nvSpPr>
        <dsp:cNvPr id="0" name=""/>
        <dsp:cNvSpPr/>
      </dsp:nvSpPr>
      <dsp:spPr>
        <a:xfrm>
          <a:off x="1191114" y="3691608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D3E22-122B-2942-B41B-AA1BFEAEB8BC}">
      <dsp:nvSpPr>
        <dsp:cNvPr id="0" name=""/>
        <dsp:cNvSpPr/>
      </dsp:nvSpPr>
      <dsp:spPr>
        <a:xfrm rot="10800000">
          <a:off x="1429369" y="205"/>
          <a:ext cx="5131697" cy="5471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98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People</a:t>
          </a:r>
          <a:endParaRPr lang="en-US" sz="2500" kern="1200" dirty="0"/>
        </a:p>
      </dsp:txBody>
      <dsp:txXfrm rot="10800000">
        <a:off x="1566168" y="205"/>
        <a:ext cx="4994898" cy="547196"/>
      </dsp:txXfrm>
    </dsp:sp>
    <dsp:sp modelId="{2E42F397-0B3F-FB40-BA6C-03B477B7743C}">
      <dsp:nvSpPr>
        <dsp:cNvPr id="0" name=""/>
        <dsp:cNvSpPr/>
      </dsp:nvSpPr>
      <dsp:spPr>
        <a:xfrm>
          <a:off x="1155771" y="205"/>
          <a:ext cx="547196" cy="5471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33C496-5EC8-1549-8E35-2855C92651BC}">
      <dsp:nvSpPr>
        <dsp:cNvPr id="0" name=""/>
        <dsp:cNvSpPr/>
      </dsp:nvSpPr>
      <dsp:spPr>
        <a:xfrm rot="10800000">
          <a:off x="1429369" y="710744"/>
          <a:ext cx="5131697" cy="5471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98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Background</a:t>
          </a:r>
          <a:endParaRPr lang="en-US" sz="2500" kern="1200" dirty="0"/>
        </a:p>
      </dsp:txBody>
      <dsp:txXfrm rot="10800000">
        <a:off x="1566168" y="710744"/>
        <a:ext cx="4994898" cy="547196"/>
      </dsp:txXfrm>
    </dsp:sp>
    <dsp:sp modelId="{CF11DBCC-87E3-BD4C-A969-422B4284DC9B}">
      <dsp:nvSpPr>
        <dsp:cNvPr id="0" name=""/>
        <dsp:cNvSpPr/>
      </dsp:nvSpPr>
      <dsp:spPr>
        <a:xfrm>
          <a:off x="1155771" y="710744"/>
          <a:ext cx="547196" cy="5471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89B494-77EE-0C4A-BD0A-FA76A90C28C5}">
      <dsp:nvSpPr>
        <dsp:cNvPr id="0" name=""/>
        <dsp:cNvSpPr/>
      </dsp:nvSpPr>
      <dsp:spPr>
        <a:xfrm rot="10800000">
          <a:off x="1429369" y="1421283"/>
          <a:ext cx="5131697" cy="5471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98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Existing System</a:t>
          </a:r>
          <a:endParaRPr lang="en-US" sz="2500" kern="1200" dirty="0"/>
        </a:p>
      </dsp:txBody>
      <dsp:txXfrm rot="10800000">
        <a:off x="1566168" y="1421283"/>
        <a:ext cx="4994898" cy="547196"/>
      </dsp:txXfrm>
    </dsp:sp>
    <dsp:sp modelId="{D45BE10D-71B4-644E-82C5-64D7CAB15126}">
      <dsp:nvSpPr>
        <dsp:cNvPr id="0" name=""/>
        <dsp:cNvSpPr/>
      </dsp:nvSpPr>
      <dsp:spPr>
        <a:xfrm>
          <a:off x="1155771" y="1421283"/>
          <a:ext cx="547196" cy="5471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191D98-FBD7-C042-9989-4434287EE5F3}">
      <dsp:nvSpPr>
        <dsp:cNvPr id="0" name=""/>
        <dsp:cNvSpPr/>
      </dsp:nvSpPr>
      <dsp:spPr>
        <a:xfrm rot="10800000">
          <a:off x="1429369" y="2131822"/>
          <a:ext cx="5131697" cy="5471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98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Trending</a:t>
          </a:r>
          <a:endParaRPr lang="en-US" sz="2500" kern="1200" dirty="0"/>
        </a:p>
      </dsp:txBody>
      <dsp:txXfrm rot="10800000">
        <a:off x="1566168" y="2131822"/>
        <a:ext cx="4994898" cy="547196"/>
      </dsp:txXfrm>
    </dsp:sp>
    <dsp:sp modelId="{0F69EC6E-D0AD-C04A-A251-FDE4B9E60870}">
      <dsp:nvSpPr>
        <dsp:cNvPr id="0" name=""/>
        <dsp:cNvSpPr/>
      </dsp:nvSpPr>
      <dsp:spPr>
        <a:xfrm>
          <a:off x="1155771" y="2131822"/>
          <a:ext cx="547196" cy="5471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5CC444-BF5A-6F4A-927F-3A78983BA97D}">
      <dsp:nvSpPr>
        <dsp:cNvPr id="0" name=""/>
        <dsp:cNvSpPr/>
      </dsp:nvSpPr>
      <dsp:spPr>
        <a:xfrm rot="10800000">
          <a:off x="1429369" y="2842360"/>
          <a:ext cx="5131697" cy="5471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98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Proposal</a:t>
          </a:r>
          <a:endParaRPr lang="en-US" sz="2500" kern="1200" dirty="0"/>
        </a:p>
      </dsp:txBody>
      <dsp:txXfrm rot="10800000">
        <a:off x="1566168" y="2842360"/>
        <a:ext cx="4994898" cy="547196"/>
      </dsp:txXfrm>
    </dsp:sp>
    <dsp:sp modelId="{A3BF6902-EBB7-5D4E-9548-3CCC24D59487}">
      <dsp:nvSpPr>
        <dsp:cNvPr id="0" name=""/>
        <dsp:cNvSpPr/>
      </dsp:nvSpPr>
      <dsp:spPr>
        <a:xfrm>
          <a:off x="1155771" y="2842360"/>
          <a:ext cx="547196" cy="5471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C9DBAF-2122-0146-A641-8EF5204CB68B}">
      <dsp:nvSpPr>
        <dsp:cNvPr id="0" name=""/>
        <dsp:cNvSpPr/>
      </dsp:nvSpPr>
      <dsp:spPr>
        <a:xfrm rot="10800000">
          <a:off x="1429369" y="3552899"/>
          <a:ext cx="5131697" cy="5471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298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Scope</a:t>
          </a:r>
          <a:endParaRPr lang="en-US" sz="2500" kern="1200" dirty="0"/>
        </a:p>
      </dsp:txBody>
      <dsp:txXfrm rot="10800000">
        <a:off x="1566168" y="3552899"/>
        <a:ext cx="4994898" cy="547196"/>
      </dsp:txXfrm>
    </dsp:sp>
    <dsp:sp modelId="{9EE9CD83-DA53-4345-A125-734300F5D609}">
      <dsp:nvSpPr>
        <dsp:cNvPr id="0" name=""/>
        <dsp:cNvSpPr/>
      </dsp:nvSpPr>
      <dsp:spPr>
        <a:xfrm>
          <a:off x="1155771" y="3552899"/>
          <a:ext cx="547196" cy="5471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D3E22-122B-2942-B41B-AA1BFEAEB8BC}">
      <dsp:nvSpPr>
        <dsp:cNvPr id="0" name=""/>
        <dsp:cNvSpPr/>
      </dsp:nvSpPr>
      <dsp:spPr>
        <a:xfrm rot="10800000">
          <a:off x="1394025" y="2871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 rot="10800000">
        <a:off x="1495480" y="2871"/>
        <a:ext cx="5030242" cy="405821"/>
      </dsp:txXfrm>
    </dsp:sp>
    <dsp:sp modelId="{2E42F397-0B3F-FB40-BA6C-03B477B7743C}">
      <dsp:nvSpPr>
        <dsp:cNvPr id="0" name=""/>
        <dsp:cNvSpPr/>
      </dsp:nvSpPr>
      <dsp:spPr>
        <a:xfrm>
          <a:off x="1191114" y="2871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05B61D-2C8F-7742-A39D-F29D03A79312}">
      <dsp:nvSpPr>
        <dsp:cNvPr id="0" name=""/>
        <dsp:cNvSpPr/>
      </dsp:nvSpPr>
      <dsp:spPr>
        <a:xfrm rot="10800000">
          <a:off x="1394025" y="529834"/>
          <a:ext cx="5131697" cy="405821"/>
        </a:xfrm>
        <a:prstGeom prst="homePlate">
          <a:avLst/>
        </a:prstGeom>
        <a:solidFill>
          <a:schemeClr val="accent5"/>
        </a:solidFill>
        <a:ln w="317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Management Plan</a:t>
          </a:r>
          <a:endParaRPr lang="en-US" sz="1800" kern="1200" dirty="0"/>
        </a:p>
      </dsp:txBody>
      <dsp:txXfrm rot="10800000">
        <a:off x="1495480" y="529834"/>
        <a:ext cx="5030242" cy="405821"/>
      </dsp:txXfrm>
    </dsp:sp>
    <dsp:sp modelId="{CCB4CC19-8885-B04E-A281-C63722FBC83F}">
      <dsp:nvSpPr>
        <dsp:cNvPr id="0" name=""/>
        <dsp:cNvSpPr/>
      </dsp:nvSpPr>
      <dsp:spPr>
        <a:xfrm>
          <a:off x="1191114" y="529834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0E84C0-300D-9B4A-8EAF-1CE3956CD80C}">
      <dsp:nvSpPr>
        <dsp:cNvPr id="0" name=""/>
        <dsp:cNvSpPr/>
      </dsp:nvSpPr>
      <dsp:spPr>
        <a:xfrm rot="10800000">
          <a:off x="1394025" y="1056796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Requirement Specification</a:t>
          </a:r>
          <a:endParaRPr lang="en-US" sz="1800" kern="1200" dirty="0"/>
        </a:p>
      </dsp:txBody>
      <dsp:txXfrm rot="10800000">
        <a:off x="1495480" y="1056796"/>
        <a:ext cx="5030242" cy="405821"/>
      </dsp:txXfrm>
    </dsp:sp>
    <dsp:sp modelId="{FD27870A-1AC6-4748-B1C6-CFE4D2A218FA}">
      <dsp:nvSpPr>
        <dsp:cNvPr id="0" name=""/>
        <dsp:cNvSpPr/>
      </dsp:nvSpPr>
      <dsp:spPr>
        <a:xfrm>
          <a:off x="1191114" y="1056796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04A0BA-147C-0143-9E09-ECFC4346CD2E}">
      <dsp:nvSpPr>
        <dsp:cNvPr id="0" name=""/>
        <dsp:cNvSpPr/>
      </dsp:nvSpPr>
      <dsp:spPr>
        <a:xfrm rot="10800000">
          <a:off x="1394025" y="1583758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 Description</a:t>
          </a:r>
          <a:endParaRPr lang="en-US" sz="1800" kern="1200" dirty="0"/>
        </a:p>
      </dsp:txBody>
      <dsp:txXfrm rot="10800000">
        <a:off x="1495480" y="1583758"/>
        <a:ext cx="5030242" cy="405821"/>
      </dsp:txXfrm>
    </dsp:sp>
    <dsp:sp modelId="{01F42649-8334-A54D-874C-CE9AEAEC3ADF}">
      <dsp:nvSpPr>
        <dsp:cNvPr id="0" name=""/>
        <dsp:cNvSpPr/>
      </dsp:nvSpPr>
      <dsp:spPr>
        <a:xfrm>
          <a:off x="1191114" y="1583758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4581D2-F370-2947-A14D-F2E8C38C7056}">
      <dsp:nvSpPr>
        <dsp:cNvPr id="0" name=""/>
        <dsp:cNvSpPr/>
      </dsp:nvSpPr>
      <dsp:spPr>
        <a:xfrm rot="10800000">
          <a:off x="1394025" y="2110721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Implementation</a:t>
          </a:r>
          <a:endParaRPr lang="en-US" sz="1800" kern="1200" dirty="0"/>
        </a:p>
      </dsp:txBody>
      <dsp:txXfrm rot="10800000">
        <a:off x="1495480" y="2110721"/>
        <a:ext cx="5030242" cy="405821"/>
      </dsp:txXfrm>
    </dsp:sp>
    <dsp:sp modelId="{C37F5EDA-6642-894B-9B73-0C63B5E26627}">
      <dsp:nvSpPr>
        <dsp:cNvPr id="0" name=""/>
        <dsp:cNvSpPr/>
      </dsp:nvSpPr>
      <dsp:spPr>
        <a:xfrm>
          <a:off x="1191114" y="2110721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859F9-844F-A24A-B751-7E33B1B3DCA3}">
      <dsp:nvSpPr>
        <dsp:cNvPr id="0" name=""/>
        <dsp:cNvSpPr/>
      </dsp:nvSpPr>
      <dsp:spPr>
        <a:xfrm rot="10800000">
          <a:off x="1394025" y="2637683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US" sz="1800" kern="1200" dirty="0"/>
        </a:p>
      </dsp:txBody>
      <dsp:txXfrm rot="10800000">
        <a:off x="1495480" y="2637683"/>
        <a:ext cx="5030242" cy="405821"/>
      </dsp:txXfrm>
    </dsp:sp>
    <dsp:sp modelId="{5DE7AA65-F46C-544F-AB6D-0834BAA35E29}">
      <dsp:nvSpPr>
        <dsp:cNvPr id="0" name=""/>
        <dsp:cNvSpPr/>
      </dsp:nvSpPr>
      <dsp:spPr>
        <a:xfrm>
          <a:off x="1191114" y="2637683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16BDA3-B2B2-B442-94A0-B12469286FDD}">
      <dsp:nvSpPr>
        <dsp:cNvPr id="0" name=""/>
        <dsp:cNvSpPr/>
      </dsp:nvSpPr>
      <dsp:spPr>
        <a:xfrm rot="10800000">
          <a:off x="1394025" y="3164646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Summary</a:t>
          </a:r>
          <a:endParaRPr lang="en-US" sz="1800" kern="1200" dirty="0"/>
        </a:p>
      </dsp:txBody>
      <dsp:txXfrm rot="10800000">
        <a:off x="1495480" y="3164646"/>
        <a:ext cx="5030242" cy="405821"/>
      </dsp:txXfrm>
    </dsp:sp>
    <dsp:sp modelId="{44D8C06D-BEFE-4D42-9278-6A605D7975DF}">
      <dsp:nvSpPr>
        <dsp:cNvPr id="0" name=""/>
        <dsp:cNvSpPr/>
      </dsp:nvSpPr>
      <dsp:spPr>
        <a:xfrm>
          <a:off x="1191114" y="3164646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77FC54-1199-F048-AD1B-86ECCECF4A41}">
      <dsp:nvSpPr>
        <dsp:cNvPr id="0" name=""/>
        <dsp:cNvSpPr/>
      </dsp:nvSpPr>
      <dsp:spPr>
        <a:xfrm rot="10800000">
          <a:off x="1394025" y="3691608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Demo &amp; Q&amp;A</a:t>
          </a:r>
          <a:endParaRPr lang="en-US" sz="1800" kern="1200" dirty="0"/>
        </a:p>
      </dsp:txBody>
      <dsp:txXfrm rot="10800000">
        <a:off x="1495480" y="3691608"/>
        <a:ext cx="5030242" cy="405821"/>
      </dsp:txXfrm>
    </dsp:sp>
    <dsp:sp modelId="{0AF7949E-ABA2-9642-B32A-256CC00D3EC4}">
      <dsp:nvSpPr>
        <dsp:cNvPr id="0" name=""/>
        <dsp:cNvSpPr/>
      </dsp:nvSpPr>
      <dsp:spPr>
        <a:xfrm>
          <a:off x="1191114" y="3691608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D3E22-122B-2942-B41B-AA1BFEAEB8BC}">
      <dsp:nvSpPr>
        <dsp:cNvPr id="0" name=""/>
        <dsp:cNvSpPr/>
      </dsp:nvSpPr>
      <dsp:spPr>
        <a:xfrm rot="10800000">
          <a:off x="1306995" y="268"/>
          <a:ext cx="4648732" cy="5442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1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 purposed system</a:t>
          </a:r>
          <a:endParaRPr lang="en-US" sz="2500" kern="1200" dirty="0"/>
        </a:p>
      </dsp:txBody>
      <dsp:txXfrm rot="10800000">
        <a:off x="1443069" y="268"/>
        <a:ext cx="4512658" cy="544295"/>
      </dsp:txXfrm>
    </dsp:sp>
    <dsp:sp modelId="{2E42F397-0B3F-FB40-BA6C-03B477B7743C}">
      <dsp:nvSpPr>
        <dsp:cNvPr id="0" name=""/>
        <dsp:cNvSpPr/>
      </dsp:nvSpPr>
      <dsp:spPr>
        <a:xfrm>
          <a:off x="1034847" y="268"/>
          <a:ext cx="544295" cy="5442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33C496-5EC8-1549-8E35-2855C92651BC}">
      <dsp:nvSpPr>
        <dsp:cNvPr id="0" name=""/>
        <dsp:cNvSpPr/>
      </dsp:nvSpPr>
      <dsp:spPr>
        <a:xfrm rot="10800000">
          <a:off x="1306995" y="707040"/>
          <a:ext cx="4648732" cy="5442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1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Development Environment</a:t>
          </a:r>
          <a:endParaRPr lang="en-US" sz="2500" kern="1200" dirty="0"/>
        </a:p>
      </dsp:txBody>
      <dsp:txXfrm rot="10800000">
        <a:off x="1443069" y="707040"/>
        <a:ext cx="4512658" cy="544295"/>
      </dsp:txXfrm>
    </dsp:sp>
    <dsp:sp modelId="{CF11DBCC-87E3-BD4C-A969-422B4284DC9B}">
      <dsp:nvSpPr>
        <dsp:cNvPr id="0" name=""/>
        <dsp:cNvSpPr/>
      </dsp:nvSpPr>
      <dsp:spPr>
        <a:xfrm>
          <a:off x="1034847" y="707040"/>
          <a:ext cx="544295" cy="5442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89B494-77EE-0C4A-BD0A-FA76A90C28C5}">
      <dsp:nvSpPr>
        <dsp:cNvPr id="0" name=""/>
        <dsp:cNvSpPr/>
      </dsp:nvSpPr>
      <dsp:spPr>
        <a:xfrm rot="10800000">
          <a:off x="1306995" y="1413812"/>
          <a:ext cx="4648732" cy="5442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1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Process</a:t>
          </a:r>
          <a:endParaRPr lang="en-US" sz="2500" kern="1200" dirty="0"/>
        </a:p>
      </dsp:txBody>
      <dsp:txXfrm rot="10800000">
        <a:off x="1443069" y="1413812"/>
        <a:ext cx="4512658" cy="544295"/>
      </dsp:txXfrm>
    </dsp:sp>
    <dsp:sp modelId="{D45BE10D-71B4-644E-82C5-64D7CAB15126}">
      <dsp:nvSpPr>
        <dsp:cNvPr id="0" name=""/>
        <dsp:cNvSpPr/>
      </dsp:nvSpPr>
      <dsp:spPr>
        <a:xfrm>
          <a:off x="1034847" y="1413812"/>
          <a:ext cx="544295" cy="5442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191D98-FBD7-C042-9989-4434287EE5F3}">
      <dsp:nvSpPr>
        <dsp:cNvPr id="0" name=""/>
        <dsp:cNvSpPr/>
      </dsp:nvSpPr>
      <dsp:spPr>
        <a:xfrm rot="10800000">
          <a:off x="1306995" y="2120583"/>
          <a:ext cx="4648732" cy="5442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1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Project Organization</a:t>
          </a:r>
          <a:endParaRPr lang="en-US" sz="2500" kern="1200" dirty="0"/>
        </a:p>
      </dsp:txBody>
      <dsp:txXfrm rot="10800000">
        <a:off x="1443069" y="2120583"/>
        <a:ext cx="4512658" cy="544295"/>
      </dsp:txXfrm>
    </dsp:sp>
    <dsp:sp modelId="{0F69EC6E-D0AD-C04A-A251-FDE4B9E60870}">
      <dsp:nvSpPr>
        <dsp:cNvPr id="0" name=""/>
        <dsp:cNvSpPr/>
      </dsp:nvSpPr>
      <dsp:spPr>
        <a:xfrm>
          <a:off x="1034847" y="2120583"/>
          <a:ext cx="544295" cy="5442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5CC444-BF5A-6F4A-927F-3A78983BA97D}">
      <dsp:nvSpPr>
        <dsp:cNvPr id="0" name=""/>
        <dsp:cNvSpPr/>
      </dsp:nvSpPr>
      <dsp:spPr>
        <a:xfrm rot="10800000">
          <a:off x="1306995" y="2827355"/>
          <a:ext cx="4648732" cy="54429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1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Project Plan</a:t>
          </a:r>
          <a:endParaRPr lang="en-US" sz="2500" kern="1200" dirty="0"/>
        </a:p>
      </dsp:txBody>
      <dsp:txXfrm rot="10800000">
        <a:off x="1443069" y="2827355"/>
        <a:ext cx="4512658" cy="544295"/>
      </dsp:txXfrm>
    </dsp:sp>
    <dsp:sp modelId="{A3BF6902-EBB7-5D4E-9548-3CCC24D59487}">
      <dsp:nvSpPr>
        <dsp:cNvPr id="0" name=""/>
        <dsp:cNvSpPr/>
      </dsp:nvSpPr>
      <dsp:spPr>
        <a:xfrm>
          <a:off x="1034847" y="2827355"/>
          <a:ext cx="544295" cy="5442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07154-081D-524B-A451-348BD5831FC7}">
      <dsp:nvSpPr>
        <dsp:cNvPr id="0" name=""/>
        <dsp:cNvSpPr/>
      </dsp:nvSpPr>
      <dsp:spPr>
        <a:xfrm>
          <a:off x="1006729" y="-19315"/>
          <a:ext cx="3585853" cy="3585853"/>
        </a:xfrm>
        <a:prstGeom prst="circularArrow">
          <a:avLst>
            <a:gd name="adj1" fmla="val 5544"/>
            <a:gd name="adj2" fmla="val 330680"/>
            <a:gd name="adj3" fmla="val 13832886"/>
            <a:gd name="adj4" fmla="val 1735139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0CE86F-A2F4-1B47-83C6-878C26B35679}">
      <dsp:nvSpPr>
        <dsp:cNvPr id="0" name=""/>
        <dsp:cNvSpPr/>
      </dsp:nvSpPr>
      <dsp:spPr>
        <a:xfrm>
          <a:off x="1980811" y="885"/>
          <a:ext cx="1637689" cy="8188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Easy to use</a:t>
          </a:r>
          <a:endParaRPr lang="en-US" sz="1800" kern="1200" dirty="0"/>
        </a:p>
      </dsp:txBody>
      <dsp:txXfrm>
        <a:off x="2020784" y="40858"/>
        <a:ext cx="1557743" cy="738898"/>
      </dsp:txXfrm>
    </dsp:sp>
    <dsp:sp modelId="{129C2A82-C668-4245-81FB-8AE6D4848FDD}">
      <dsp:nvSpPr>
        <dsp:cNvPr id="0" name=""/>
        <dsp:cNvSpPr/>
      </dsp:nvSpPr>
      <dsp:spPr>
        <a:xfrm>
          <a:off x="3794049" y="1085103"/>
          <a:ext cx="1637689" cy="8188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Attractive</a:t>
          </a:r>
          <a:endParaRPr lang="en-US" sz="1800" kern="1200" dirty="0"/>
        </a:p>
      </dsp:txBody>
      <dsp:txXfrm>
        <a:off x="3834022" y="1125076"/>
        <a:ext cx="1557743" cy="738898"/>
      </dsp:txXfrm>
    </dsp:sp>
    <dsp:sp modelId="{1C2245B5-A296-A446-9585-C4CEB55A1DE3}">
      <dsp:nvSpPr>
        <dsp:cNvPr id="0" name=""/>
        <dsp:cNvSpPr/>
      </dsp:nvSpPr>
      <dsp:spPr>
        <a:xfrm>
          <a:off x="3362788" y="2449615"/>
          <a:ext cx="1637689" cy="8188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Big Data</a:t>
          </a:r>
          <a:endParaRPr lang="en-US" sz="1800" kern="1200" dirty="0"/>
        </a:p>
      </dsp:txBody>
      <dsp:txXfrm>
        <a:off x="3402761" y="2489588"/>
        <a:ext cx="1557743" cy="738898"/>
      </dsp:txXfrm>
    </dsp:sp>
    <dsp:sp modelId="{457B8BD5-C90B-744F-8699-58ADFB58670E}">
      <dsp:nvSpPr>
        <dsp:cNvPr id="0" name=""/>
        <dsp:cNvSpPr/>
      </dsp:nvSpPr>
      <dsp:spPr>
        <a:xfrm>
          <a:off x="792109" y="2477224"/>
          <a:ext cx="1637689" cy="8188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Trend to user</a:t>
          </a:r>
          <a:endParaRPr lang="en-US" sz="1800" kern="1200" dirty="0"/>
        </a:p>
      </dsp:txBody>
      <dsp:txXfrm>
        <a:off x="832082" y="2517197"/>
        <a:ext cx="1557743" cy="738898"/>
      </dsp:txXfrm>
    </dsp:sp>
    <dsp:sp modelId="{F432FFF9-1A3E-DC4B-8A9F-84C6740022A3}">
      <dsp:nvSpPr>
        <dsp:cNvPr id="0" name=""/>
        <dsp:cNvSpPr/>
      </dsp:nvSpPr>
      <dsp:spPr>
        <a:xfrm>
          <a:off x="222798" y="1043690"/>
          <a:ext cx="1637689" cy="8188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Available 24/24</a:t>
          </a:r>
          <a:endParaRPr lang="en-US" sz="1800" kern="1200" dirty="0"/>
        </a:p>
      </dsp:txBody>
      <dsp:txXfrm>
        <a:off x="262771" y="1083663"/>
        <a:ext cx="1557743" cy="7388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213C5-DCB8-7E42-81BD-9CDB27CABEA7}">
      <dsp:nvSpPr>
        <dsp:cNvPr id="0" name=""/>
        <dsp:cNvSpPr/>
      </dsp:nvSpPr>
      <dsp:spPr>
        <a:xfrm>
          <a:off x="5372920" y="1625733"/>
          <a:ext cx="2919488" cy="391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30"/>
              </a:lnTo>
              <a:lnTo>
                <a:pt x="2919488" y="298730"/>
              </a:lnTo>
              <a:lnTo>
                <a:pt x="2919488" y="3915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AE8EF-97EA-4B49-9AEB-5E5A809D6DFD}">
      <dsp:nvSpPr>
        <dsp:cNvPr id="0" name=""/>
        <dsp:cNvSpPr/>
      </dsp:nvSpPr>
      <dsp:spPr>
        <a:xfrm>
          <a:off x="7096548" y="2492837"/>
          <a:ext cx="868823" cy="1056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3549"/>
              </a:lnTo>
              <a:lnTo>
                <a:pt x="868823" y="963549"/>
              </a:lnTo>
              <a:lnTo>
                <a:pt x="868823" y="10562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D4520-4F01-C74F-B0CA-BF623BCE4070}">
      <dsp:nvSpPr>
        <dsp:cNvPr id="0" name=""/>
        <dsp:cNvSpPr/>
      </dsp:nvSpPr>
      <dsp:spPr>
        <a:xfrm>
          <a:off x="7096548" y="2492837"/>
          <a:ext cx="688186" cy="338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19"/>
              </a:lnTo>
              <a:lnTo>
                <a:pt x="688186" y="245319"/>
              </a:lnTo>
              <a:lnTo>
                <a:pt x="688186" y="3380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B2396-02B1-1E42-A2C2-415BB79CCF8F}">
      <dsp:nvSpPr>
        <dsp:cNvPr id="0" name=""/>
        <dsp:cNvSpPr/>
      </dsp:nvSpPr>
      <dsp:spPr>
        <a:xfrm>
          <a:off x="6397087" y="2492837"/>
          <a:ext cx="699460" cy="1056241"/>
        </a:xfrm>
        <a:custGeom>
          <a:avLst/>
          <a:gdLst/>
          <a:ahLst/>
          <a:cxnLst/>
          <a:rect l="0" t="0" r="0" b="0"/>
          <a:pathLst>
            <a:path>
              <a:moveTo>
                <a:pt x="699460" y="0"/>
              </a:moveTo>
              <a:lnTo>
                <a:pt x="699460" y="963549"/>
              </a:lnTo>
              <a:lnTo>
                <a:pt x="0" y="963549"/>
              </a:lnTo>
              <a:lnTo>
                <a:pt x="0" y="10562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BCA4-CC88-FF49-B0C0-BF1B189FB807}">
      <dsp:nvSpPr>
        <dsp:cNvPr id="0" name=""/>
        <dsp:cNvSpPr/>
      </dsp:nvSpPr>
      <dsp:spPr>
        <a:xfrm>
          <a:off x="6216450" y="2492837"/>
          <a:ext cx="880097" cy="338953"/>
        </a:xfrm>
        <a:custGeom>
          <a:avLst/>
          <a:gdLst/>
          <a:ahLst/>
          <a:cxnLst/>
          <a:rect l="0" t="0" r="0" b="0"/>
          <a:pathLst>
            <a:path>
              <a:moveTo>
                <a:pt x="880097" y="0"/>
              </a:moveTo>
              <a:lnTo>
                <a:pt x="880097" y="246261"/>
              </a:lnTo>
              <a:lnTo>
                <a:pt x="0" y="246261"/>
              </a:lnTo>
              <a:lnTo>
                <a:pt x="0" y="3389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A7829-B125-AC46-A2AA-7BF137323224}">
      <dsp:nvSpPr>
        <dsp:cNvPr id="0" name=""/>
        <dsp:cNvSpPr/>
      </dsp:nvSpPr>
      <dsp:spPr>
        <a:xfrm>
          <a:off x="5372920" y="1625733"/>
          <a:ext cx="1723627" cy="391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30"/>
              </a:lnTo>
              <a:lnTo>
                <a:pt x="1723627" y="298730"/>
              </a:lnTo>
              <a:lnTo>
                <a:pt x="1723627" y="3915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94F82-3FC6-A144-B651-ABF4F3D36C6B}">
      <dsp:nvSpPr>
        <dsp:cNvPr id="0" name=""/>
        <dsp:cNvSpPr/>
      </dsp:nvSpPr>
      <dsp:spPr>
        <a:xfrm>
          <a:off x="3174448" y="2492377"/>
          <a:ext cx="1758396" cy="337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51"/>
              </a:lnTo>
              <a:lnTo>
                <a:pt x="1758396" y="245051"/>
              </a:lnTo>
              <a:lnTo>
                <a:pt x="1758396" y="3378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07F12-D22B-4A4A-9FEB-1C75B4B0D50D}">
      <dsp:nvSpPr>
        <dsp:cNvPr id="0" name=""/>
        <dsp:cNvSpPr/>
      </dsp:nvSpPr>
      <dsp:spPr>
        <a:xfrm>
          <a:off x="3174448" y="2492377"/>
          <a:ext cx="586132" cy="337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51"/>
              </a:lnTo>
              <a:lnTo>
                <a:pt x="586132" y="245051"/>
              </a:lnTo>
              <a:lnTo>
                <a:pt x="586132" y="3378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30721-8F97-124B-9E01-D9B51470E811}">
      <dsp:nvSpPr>
        <dsp:cNvPr id="0" name=""/>
        <dsp:cNvSpPr/>
      </dsp:nvSpPr>
      <dsp:spPr>
        <a:xfrm>
          <a:off x="2588316" y="2492377"/>
          <a:ext cx="586132" cy="337833"/>
        </a:xfrm>
        <a:custGeom>
          <a:avLst/>
          <a:gdLst/>
          <a:ahLst/>
          <a:cxnLst/>
          <a:rect l="0" t="0" r="0" b="0"/>
          <a:pathLst>
            <a:path>
              <a:moveTo>
                <a:pt x="586132" y="0"/>
              </a:moveTo>
              <a:lnTo>
                <a:pt x="586132" y="245051"/>
              </a:lnTo>
              <a:lnTo>
                <a:pt x="0" y="245051"/>
              </a:lnTo>
              <a:lnTo>
                <a:pt x="0" y="3378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D8E12-1AD8-B540-AC09-652EE7E3744F}">
      <dsp:nvSpPr>
        <dsp:cNvPr id="0" name=""/>
        <dsp:cNvSpPr/>
      </dsp:nvSpPr>
      <dsp:spPr>
        <a:xfrm>
          <a:off x="1388699" y="2492377"/>
          <a:ext cx="1785749" cy="333754"/>
        </a:xfrm>
        <a:custGeom>
          <a:avLst/>
          <a:gdLst/>
          <a:ahLst/>
          <a:cxnLst/>
          <a:rect l="0" t="0" r="0" b="0"/>
          <a:pathLst>
            <a:path>
              <a:moveTo>
                <a:pt x="1785749" y="0"/>
              </a:moveTo>
              <a:lnTo>
                <a:pt x="1785749" y="240971"/>
              </a:lnTo>
              <a:lnTo>
                <a:pt x="0" y="240971"/>
              </a:lnTo>
              <a:lnTo>
                <a:pt x="0" y="3337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ECDD1-F7FE-8B46-9F44-BEC1105DD09B}">
      <dsp:nvSpPr>
        <dsp:cNvPr id="0" name=""/>
        <dsp:cNvSpPr/>
      </dsp:nvSpPr>
      <dsp:spPr>
        <a:xfrm>
          <a:off x="3174448" y="1625733"/>
          <a:ext cx="2198472" cy="391517"/>
        </a:xfrm>
        <a:custGeom>
          <a:avLst/>
          <a:gdLst/>
          <a:ahLst/>
          <a:cxnLst/>
          <a:rect l="0" t="0" r="0" b="0"/>
          <a:pathLst>
            <a:path>
              <a:moveTo>
                <a:pt x="2198472" y="0"/>
              </a:moveTo>
              <a:lnTo>
                <a:pt x="2198472" y="298734"/>
              </a:lnTo>
              <a:lnTo>
                <a:pt x="0" y="298734"/>
              </a:lnTo>
              <a:lnTo>
                <a:pt x="0" y="391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926DF-AE93-B547-BC1E-14DC0EE00840}">
      <dsp:nvSpPr>
        <dsp:cNvPr id="0" name=""/>
        <dsp:cNvSpPr/>
      </dsp:nvSpPr>
      <dsp:spPr>
        <a:xfrm>
          <a:off x="4811479" y="1150141"/>
          <a:ext cx="1122883" cy="4755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56111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Hoang Van Dong</a:t>
          </a:r>
          <a:endParaRPr lang="en-US" sz="1000" kern="1200" dirty="0"/>
        </a:p>
      </dsp:txBody>
      <dsp:txXfrm>
        <a:off x="4811479" y="1150141"/>
        <a:ext cx="1122883" cy="475591"/>
      </dsp:txXfrm>
    </dsp:sp>
    <dsp:sp modelId="{7A199593-A72E-FC40-9299-EA660D403507}">
      <dsp:nvSpPr>
        <dsp:cNvPr id="0" name=""/>
        <dsp:cNvSpPr/>
      </dsp:nvSpPr>
      <dsp:spPr>
        <a:xfrm>
          <a:off x="5087882" y="1469821"/>
          <a:ext cx="847989" cy="158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PM</a:t>
          </a:r>
          <a:endParaRPr lang="en-US" sz="1000" kern="1200" dirty="0"/>
        </a:p>
      </dsp:txBody>
      <dsp:txXfrm>
        <a:off x="5087882" y="1469821"/>
        <a:ext cx="847989" cy="158530"/>
      </dsp:txXfrm>
    </dsp:sp>
    <dsp:sp modelId="{67085DB1-982B-7F4C-B6E8-83C9D7445A33}">
      <dsp:nvSpPr>
        <dsp:cNvPr id="0" name=""/>
        <dsp:cNvSpPr/>
      </dsp:nvSpPr>
      <dsp:spPr>
        <a:xfrm>
          <a:off x="2714265" y="2017250"/>
          <a:ext cx="920365" cy="4751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56056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Hoang Van Dong</a:t>
          </a:r>
          <a:endParaRPr lang="en-US" sz="1000" kern="1200" dirty="0"/>
        </a:p>
      </dsp:txBody>
      <dsp:txXfrm>
        <a:off x="2714265" y="2017250"/>
        <a:ext cx="920365" cy="475127"/>
      </dsp:txXfrm>
    </dsp:sp>
    <dsp:sp modelId="{1E784647-D577-654E-9131-F991FDC928A9}">
      <dsp:nvSpPr>
        <dsp:cNvPr id="0" name=""/>
        <dsp:cNvSpPr/>
      </dsp:nvSpPr>
      <dsp:spPr>
        <a:xfrm>
          <a:off x="2872818" y="2352179"/>
          <a:ext cx="828335" cy="158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Tech Lead</a:t>
          </a:r>
          <a:endParaRPr lang="en-US" sz="1000" kern="1200" dirty="0"/>
        </a:p>
      </dsp:txBody>
      <dsp:txXfrm>
        <a:off x="2872818" y="2352179"/>
        <a:ext cx="828335" cy="158375"/>
      </dsp:txXfrm>
    </dsp:sp>
    <dsp:sp modelId="{E82ADA2B-25B8-AB43-B1E6-66DF9EF311FA}">
      <dsp:nvSpPr>
        <dsp:cNvPr id="0" name=""/>
        <dsp:cNvSpPr/>
      </dsp:nvSpPr>
      <dsp:spPr>
        <a:xfrm>
          <a:off x="928516" y="2826131"/>
          <a:ext cx="920365" cy="4751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56056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Hoang Van Dong</a:t>
          </a:r>
          <a:endParaRPr lang="en-US" sz="1000" kern="1200" dirty="0"/>
        </a:p>
      </dsp:txBody>
      <dsp:txXfrm>
        <a:off x="928516" y="2826131"/>
        <a:ext cx="920365" cy="475127"/>
      </dsp:txXfrm>
    </dsp:sp>
    <dsp:sp modelId="{7664C668-3D14-0C40-B7D7-84D005A48460}">
      <dsp:nvSpPr>
        <dsp:cNvPr id="0" name=""/>
        <dsp:cNvSpPr/>
      </dsp:nvSpPr>
      <dsp:spPr>
        <a:xfrm>
          <a:off x="1087030" y="3161062"/>
          <a:ext cx="828335" cy="158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Designer</a:t>
          </a:r>
          <a:endParaRPr lang="en-US" sz="800" kern="1200" dirty="0"/>
        </a:p>
      </dsp:txBody>
      <dsp:txXfrm>
        <a:off x="1087030" y="3161062"/>
        <a:ext cx="828335" cy="158375"/>
      </dsp:txXfrm>
    </dsp:sp>
    <dsp:sp modelId="{7FD550B0-C509-9946-A1C2-A28D7D08A370}">
      <dsp:nvSpPr>
        <dsp:cNvPr id="0" name=""/>
        <dsp:cNvSpPr/>
      </dsp:nvSpPr>
      <dsp:spPr>
        <a:xfrm>
          <a:off x="2128133" y="2830211"/>
          <a:ext cx="920365" cy="4751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56056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Trinh </a:t>
          </a:r>
          <a:r>
            <a:rPr lang="en-US" sz="1000" kern="1200" dirty="0" err="1" smtClean="0"/>
            <a:t>Trung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Kien</a:t>
          </a:r>
          <a:endParaRPr lang="en-US" sz="1000" kern="1200" dirty="0"/>
        </a:p>
      </dsp:txBody>
      <dsp:txXfrm>
        <a:off x="2128133" y="2830211"/>
        <a:ext cx="920365" cy="475127"/>
      </dsp:txXfrm>
    </dsp:sp>
    <dsp:sp modelId="{75D38346-F6FF-6144-8486-4E1B51E046E3}">
      <dsp:nvSpPr>
        <dsp:cNvPr id="0" name=""/>
        <dsp:cNvSpPr/>
      </dsp:nvSpPr>
      <dsp:spPr>
        <a:xfrm>
          <a:off x="2286686" y="3165122"/>
          <a:ext cx="828335" cy="158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Developer</a:t>
          </a:r>
          <a:endParaRPr lang="en-US" sz="1000" kern="1200" dirty="0"/>
        </a:p>
      </dsp:txBody>
      <dsp:txXfrm>
        <a:off x="2286686" y="3165122"/>
        <a:ext cx="828335" cy="158375"/>
      </dsp:txXfrm>
    </dsp:sp>
    <dsp:sp modelId="{EF8D6D9C-B3D9-7043-9A09-0BFCCE99679E}">
      <dsp:nvSpPr>
        <dsp:cNvPr id="0" name=""/>
        <dsp:cNvSpPr/>
      </dsp:nvSpPr>
      <dsp:spPr>
        <a:xfrm>
          <a:off x="3300398" y="2830211"/>
          <a:ext cx="920365" cy="4751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56056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Nguyen Van </a:t>
          </a:r>
          <a:r>
            <a:rPr lang="en-US" sz="1000" kern="1200" dirty="0" err="1" smtClean="0"/>
            <a:t>Khanh</a:t>
          </a:r>
          <a:endParaRPr lang="en-US" sz="1000" kern="1200" dirty="0"/>
        </a:p>
      </dsp:txBody>
      <dsp:txXfrm>
        <a:off x="3300398" y="2830211"/>
        <a:ext cx="920365" cy="475127"/>
      </dsp:txXfrm>
    </dsp:sp>
    <dsp:sp modelId="{A32E33AB-EA41-BD41-A1AF-604647B9F7F2}">
      <dsp:nvSpPr>
        <dsp:cNvPr id="0" name=""/>
        <dsp:cNvSpPr/>
      </dsp:nvSpPr>
      <dsp:spPr>
        <a:xfrm>
          <a:off x="3458951" y="3165122"/>
          <a:ext cx="828335" cy="158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Developer</a:t>
          </a:r>
          <a:endParaRPr lang="en-US" sz="1000" kern="1200" dirty="0"/>
        </a:p>
      </dsp:txBody>
      <dsp:txXfrm>
        <a:off x="3458951" y="3165122"/>
        <a:ext cx="828335" cy="158375"/>
      </dsp:txXfrm>
    </dsp:sp>
    <dsp:sp modelId="{4F1AC009-95CF-CD40-8242-D4A88EFBDFB7}">
      <dsp:nvSpPr>
        <dsp:cNvPr id="0" name=""/>
        <dsp:cNvSpPr/>
      </dsp:nvSpPr>
      <dsp:spPr>
        <a:xfrm>
          <a:off x="4472662" y="2830211"/>
          <a:ext cx="920365" cy="4751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56056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Hoang Minh </a:t>
          </a:r>
          <a:r>
            <a:rPr lang="en-US" sz="1000" kern="1200" dirty="0" err="1" smtClean="0"/>
            <a:t>Nhat</a:t>
          </a:r>
          <a:endParaRPr lang="en-US" sz="1000" kern="1200" dirty="0"/>
        </a:p>
      </dsp:txBody>
      <dsp:txXfrm>
        <a:off x="4472662" y="2830211"/>
        <a:ext cx="920365" cy="475127"/>
      </dsp:txXfrm>
    </dsp:sp>
    <dsp:sp modelId="{A2F1BD7F-E31A-894A-BDD7-6FC6DD26372D}">
      <dsp:nvSpPr>
        <dsp:cNvPr id="0" name=""/>
        <dsp:cNvSpPr/>
      </dsp:nvSpPr>
      <dsp:spPr>
        <a:xfrm>
          <a:off x="4631215" y="3165122"/>
          <a:ext cx="828335" cy="158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Developer</a:t>
          </a:r>
          <a:endParaRPr lang="en-US" sz="1000" kern="1200" dirty="0"/>
        </a:p>
      </dsp:txBody>
      <dsp:txXfrm>
        <a:off x="4631215" y="3165122"/>
        <a:ext cx="828335" cy="158375"/>
      </dsp:txXfrm>
    </dsp:sp>
    <dsp:sp modelId="{2CC3D980-274F-9B47-AC9A-53DE5D072960}">
      <dsp:nvSpPr>
        <dsp:cNvPr id="0" name=""/>
        <dsp:cNvSpPr/>
      </dsp:nvSpPr>
      <dsp:spPr>
        <a:xfrm>
          <a:off x="6625446" y="2017246"/>
          <a:ext cx="942202" cy="4755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56111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Nguyen </a:t>
          </a:r>
          <a:r>
            <a:rPr lang="en-US" sz="1000" kern="1200" dirty="0" err="1" smtClean="0"/>
            <a:t>Thi</a:t>
          </a:r>
          <a:r>
            <a:rPr lang="en-US" sz="1000" kern="1200" dirty="0" smtClean="0"/>
            <a:t> Thu </a:t>
          </a:r>
          <a:r>
            <a:rPr lang="en-US" sz="1000" kern="1200" dirty="0" err="1" smtClean="0"/>
            <a:t>Trang</a:t>
          </a:r>
          <a:endParaRPr lang="en-US" sz="1000" kern="1200" dirty="0"/>
        </a:p>
      </dsp:txBody>
      <dsp:txXfrm>
        <a:off x="6625446" y="2017246"/>
        <a:ext cx="942202" cy="475591"/>
      </dsp:txXfrm>
    </dsp:sp>
    <dsp:sp modelId="{72578282-B8D3-5544-B383-FFE79AB740A4}">
      <dsp:nvSpPr>
        <dsp:cNvPr id="0" name=""/>
        <dsp:cNvSpPr/>
      </dsp:nvSpPr>
      <dsp:spPr>
        <a:xfrm>
          <a:off x="6787753" y="2352505"/>
          <a:ext cx="847989" cy="158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Test Lead</a:t>
          </a:r>
          <a:endParaRPr lang="en-US" sz="1000" kern="1200" dirty="0"/>
        </a:p>
      </dsp:txBody>
      <dsp:txXfrm>
        <a:off x="6787753" y="2352505"/>
        <a:ext cx="847989" cy="158530"/>
      </dsp:txXfrm>
    </dsp:sp>
    <dsp:sp modelId="{B271C087-B035-B844-A783-4ACDDFC0B6CC}">
      <dsp:nvSpPr>
        <dsp:cNvPr id="0" name=""/>
        <dsp:cNvSpPr/>
      </dsp:nvSpPr>
      <dsp:spPr>
        <a:xfrm>
          <a:off x="5745349" y="2831791"/>
          <a:ext cx="942202" cy="4755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56111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Nguyen Van </a:t>
          </a:r>
          <a:r>
            <a:rPr lang="en-US" sz="1000" kern="1200" dirty="0" err="1" smtClean="0"/>
            <a:t>Khanh</a:t>
          </a:r>
          <a:endParaRPr lang="en-US" sz="1000" kern="1200" dirty="0"/>
        </a:p>
      </dsp:txBody>
      <dsp:txXfrm>
        <a:off x="5745349" y="2831791"/>
        <a:ext cx="942202" cy="475591"/>
      </dsp:txXfrm>
    </dsp:sp>
    <dsp:sp modelId="{3EE257EC-7679-8F4F-8694-7575DA84AA58}">
      <dsp:nvSpPr>
        <dsp:cNvPr id="0" name=""/>
        <dsp:cNvSpPr/>
      </dsp:nvSpPr>
      <dsp:spPr>
        <a:xfrm>
          <a:off x="5918930" y="3189609"/>
          <a:ext cx="847989" cy="158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Tester</a:t>
          </a:r>
          <a:endParaRPr lang="en-US" sz="1000" kern="1200" dirty="0"/>
        </a:p>
      </dsp:txBody>
      <dsp:txXfrm>
        <a:off x="5918930" y="3189609"/>
        <a:ext cx="847989" cy="158530"/>
      </dsp:txXfrm>
    </dsp:sp>
    <dsp:sp modelId="{866162D7-1EDA-D348-BFF7-DC8CC3DD30FB}">
      <dsp:nvSpPr>
        <dsp:cNvPr id="0" name=""/>
        <dsp:cNvSpPr/>
      </dsp:nvSpPr>
      <dsp:spPr>
        <a:xfrm>
          <a:off x="5925985" y="3549079"/>
          <a:ext cx="942202" cy="4755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56111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Hoang Minh </a:t>
          </a:r>
          <a:r>
            <a:rPr lang="en-US" sz="1000" kern="1200" dirty="0" err="1" smtClean="0"/>
            <a:t>Nhat</a:t>
          </a:r>
          <a:endParaRPr lang="en-US" sz="1000" kern="1200" dirty="0"/>
        </a:p>
      </dsp:txBody>
      <dsp:txXfrm>
        <a:off x="5925985" y="3549079"/>
        <a:ext cx="942202" cy="475591"/>
      </dsp:txXfrm>
    </dsp:sp>
    <dsp:sp modelId="{D37D6615-A310-9D40-90B5-201D64008398}">
      <dsp:nvSpPr>
        <dsp:cNvPr id="0" name=""/>
        <dsp:cNvSpPr/>
      </dsp:nvSpPr>
      <dsp:spPr>
        <a:xfrm>
          <a:off x="6099579" y="3883868"/>
          <a:ext cx="847989" cy="158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Tester</a:t>
          </a:r>
          <a:endParaRPr lang="en-US" sz="1000" kern="1200" dirty="0"/>
        </a:p>
      </dsp:txBody>
      <dsp:txXfrm>
        <a:off x="6099579" y="3883868"/>
        <a:ext cx="847989" cy="158530"/>
      </dsp:txXfrm>
    </dsp:sp>
    <dsp:sp modelId="{ECD6B549-F13F-994F-AD41-A3953D899A02}">
      <dsp:nvSpPr>
        <dsp:cNvPr id="0" name=""/>
        <dsp:cNvSpPr/>
      </dsp:nvSpPr>
      <dsp:spPr>
        <a:xfrm>
          <a:off x="7313633" y="2830848"/>
          <a:ext cx="942202" cy="4755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56111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Trinh </a:t>
          </a:r>
          <a:r>
            <a:rPr lang="en-US" sz="1000" kern="1200" dirty="0" err="1" smtClean="0"/>
            <a:t>Trung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Kien</a:t>
          </a:r>
          <a:endParaRPr lang="en-US" sz="1000" kern="1200" dirty="0"/>
        </a:p>
      </dsp:txBody>
      <dsp:txXfrm>
        <a:off x="7313633" y="2830848"/>
        <a:ext cx="942202" cy="475591"/>
      </dsp:txXfrm>
    </dsp:sp>
    <dsp:sp modelId="{77A5BCA1-04FE-B846-AE38-ABF342022B79}">
      <dsp:nvSpPr>
        <dsp:cNvPr id="0" name=""/>
        <dsp:cNvSpPr/>
      </dsp:nvSpPr>
      <dsp:spPr>
        <a:xfrm>
          <a:off x="7475928" y="3144486"/>
          <a:ext cx="847989" cy="158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Tester</a:t>
          </a:r>
          <a:endParaRPr lang="en-US" sz="1000" kern="1200" dirty="0"/>
        </a:p>
      </dsp:txBody>
      <dsp:txXfrm>
        <a:off x="7475928" y="3144486"/>
        <a:ext cx="847989" cy="158530"/>
      </dsp:txXfrm>
    </dsp:sp>
    <dsp:sp modelId="{18F81C42-1FCA-AA4D-AC29-37C2C2C6CDEA}">
      <dsp:nvSpPr>
        <dsp:cNvPr id="0" name=""/>
        <dsp:cNvSpPr/>
      </dsp:nvSpPr>
      <dsp:spPr>
        <a:xfrm>
          <a:off x="7494269" y="3549079"/>
          <a:ext cx="942202" cy="4755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56111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Hoang Van Dong</a:t>
          </a:r>
          <a:endParaRPr lang="en-US" sz="1000" kern="1200" dirty="0"/>
        </a:p>
      </dsp:txBody>
      <dsp:txXfrm>
        <a:off x="7494269" y="3549079"/>
        <a:ext cx="942202" cy="475591"/>
      </dsp:txXfrm>
    </dsp:sp>
    <dsp:sp modelId="{C0B840DA-C97A-C441-AAF5-F11F2A4605EE}">
      <dsp:nvSpPr>
        <dsp:cNvPr id="0" name=""/>
        <dsp:cNvSpPr/>
      </dsp:nvSpPr>
      <dsp:spPr>
        <a:xfrm>
          <a:off x="7656577" y="3906430"/>
          <a:ext cx="847989" cy="158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Tester</a:t>
          </a:r>
          <a:endParaRPr lang="en-US" sz="1000" kern="1200" dirty="0"/>
        </a:p>
      </dsp:txBody>
      <dsp:txXfrm>
        <a:off x="7656577" y="3906430"/>
        <a:ext cx="847989" cy="158530"/>
      </dsp:txXfrm>
    </dsp:sp>
    <dsp:sp modelId="{B72C39CE-A839-454B-A238-D8010AA60A17}">
      <dsp:nvSpPr>
        <dsp:cNvPr id="0" name=""/>
        <dsp:cNvSpPr/>
      </dsp:nvSpPr>
      <dsp:spPr>
        <a:xfrm>
          <a:off x="7821307" y="2017246"/>
          <a:ext cx="942202" cy="4755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56111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Hoang Minh </a:t>
          </a:r>
          <a:r>
            <a:rPr lang="en-US" sz="1000" kern="1200" dirty="0" err="1" smtClean="0"/>
            <a:t>Nhat</a:t>
          </a:r>
          <a:endParaRPr lang="en-US" sz="1000" kern="1200" dirty="0"/>
        </a:p>
      </dsp:txBody>
      <dsp:txXfrm>
        <a:off x="7821307" y="2017246"/>
        <a:ext cx="942202" cy="475591"/>
      </dsp:txXfrm>
    </dsp:sp>
    <dsp:sp modelId="{E8647598-7CEA-984C-A678-F7540D824104}">
      <dsp:nvSpPr>
        <dsp:cNvPr id="0" name=""/>
        <dsp:cNvSpPr/>
      </dsp:nvSpPr>
      <dsp:spPr>
        <a:xfrm>
          <a:off x="7983615" y="2352505"/>
          <a:ext cx="847989" cy="158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QA</a:t>
          </a:r>
          <a:endParaRPr lang="en-US" sz="1000" kern="1200" dirty="0"/>
        </a:p>
      </dsp:txBody>
      <dsp:txXfrm>
        <a:off x="7983615" y="2352505"/>
        <a:ext cx="847989" cy="1585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D3E22-122B-2942-B41B-AA1BFEAEB8BC}">
      <dsp:nvSpPr>
        <dsp:cNvPr id="0" name=""/>
        <dsp:cNvSpPr/>
      </dsp:nvSpPr>
      <dsp:spPr>
        <a:xfrm rot="10800000">
          <a:off x="1394025" y="2871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 rot="10800000">
        <a:off x="1495480" y="2871"/>
        <a:ext cx="5030242" cy="405821"/>
      </dsp:txXfrm>
    </dsp:sp>
    <dsp:sp modelId="{2E42F397-0B3F-FB40-BA6C-03B477B7743C}">
      <dsp:nvSpPr>
        <dsp:cNvPr id="0" name=""/>
        <dsp:cNvSpPr/>
      </dsp:nvSpPr>
      <dsp:spPr>
        <a:xfrm>
          <a:off x="1191114" y="2871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05B61D-2C8F-7742-A39D-F29D03A79312}">
      <dsp:nvSpPr>
        <dsp:cNvPr id="0" name=""/>
        <dsp:cNvSpPr/>
      </dsp:nvSpPr>
      <dsp:spPr>
        <a:xfrm rot="10800000">
          <a:off x="1394025" y="529834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Management Plan</a:t>
          </a:r>
          <a:endParaRPr lang="en-US" sz="1800" kern="1200" dirty="0"/>
        </a:p>
      </dsp:txBody>
      <dsp:txXfrm rot="10800000">
        <a:off x="1495480" y="529834"/>
        <a:ext cx="5030242" cy="405821"/>
      </dsp:txXfrm>
    </dsp:sp>
    <dsp:sp modelId="{CCB4CC19-8885-B04E-A281-C63722FBC83F}">
      <dsp:nvSpPr>
        <dsp:cNvPr id="0" name=""/>
        <dsp:cNvSpPr/>
      </dsp:nvSpPr>
      <dsp:spPr>
        <a:xfrm>
          <a:off x="1191114" y="529834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0E84C0-300D-9B4A-8EAF-1CE3956CD80C}">
      <dsp:nvSpPr>
        <dsp:cNvPr id="0" name=""/>
        <dsp:cNvSpPr/>
      </dsp:nvSpPr>
      <dsp:spPr>
        <a:xfrm rot="10800000">
          <a:off x="1394025" y="1056796"/>
          <a:ext cx="5131697" cy="405821"/>
        </a:xfrm>
        <a:prstGeom prst="homePlate">
          <a:avLst/>
        </a:prstGeom>
        <a:solidFill>
          <a:schemeClr val="accent5"/>
        </a:solidFill>
        <a:ln w="317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Requirement Specification</a:t>
          </a:r>
          <a:endParaRPr lang="en-US" sz="1800" kern="1200" dirty="0"/>
        </a:p>
      </dsp:txBody>
      <dsp:txXfrm rot="10800000">
        <a:off x="1495480" y="1056796"/>
        <a:ext cx="5030242" cy="405821"/>
      </dsp:txXfrm>
    </dsp:sp>
    <dsp:sp modelId="{FD27870A-1AC6-4748-B1C6-CFE4D2A218FA}">
      <dsp:nvSpPr>
        <dsp:cNvPr id="0" name=""/>
        <dsp:cNvSpPr/>
      </dsp:nvSpPr>
      <dsp:spPr>
        <a:xfrm>
          <a:off x="1191114" y="1056796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04A0BA-147C-0143-9E09-ECFC4346CD2E}">
      <dsp:nvSpPr>
        <dsp:cNvPr id="0" name=""/>
        <dsp:cNvSpPr/>
      </dsp:nvSpPr>
      <dsp:spPr>
        <a:xfrm rot="10800000">
          <a:off x="1394025" y="1583758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 Description</a:t>
          </a:r>
          <a:endParaRPr lang="en-US" sz="1800" kern="1200" dirty="0"/>
        </a:p>
      </dsp:txBody>
      <dsp:txXfrm rot="10800000">
        <a:off x="1495480" y="1583758"/>
        <a:ext cx="5030242" cy="405821"/>
      </dsp:txXfrm>
    </dsp:sp>
    <dsp:sp modelId="{01F42649-8334-A54D-874C-CE9AEAEC3ADF}">
      <dsp:nvSpPr>
        <dsp:cNvPr id="0" name=""/>
        <dsp:cNvSpPr/>
      </dsp:nvSpPr>
      <dsp:spPr>
        <a:xfrm>
          <a:off x="1191114" y="1583758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4581D2-F370-2947-A14D-F2E8C38C7056}">
      <dsp:nvSpPr>
        <dsp:cNvPr id="0" name=""/>
        <dsp:cNvSpPr/>
      </dsp:nvSpPr>
      <dsp:spPr>
        <a:xfrm rot="10800000">
          <a:off x="1394025" y="2110721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Implementation</a:t>
          </a:r>
          <a:endParaRPr lang="en-US" sz="1800" kern="1200" dirty="0"/>
        </a:p>
      </dsp:txBody>
      <dsp:txXfrm rot="10800000">
        <a:off x="1495480" y="2110721"/>
        <a:ext cx="5030242" cy="405821"/>
      </dsp:txXfrm>
    </dsp:sp>
    <dsp:sp modelId="{C37F5EDA-6642-894B-9B73-0C63B5E26627}">
      <dsp:nvSpPr>
        <dsp:cNvPr id="0" name=""/>
        <dsp:cNvSpPr/>
      </dsp:nvSpPr>
      <dsp:spPr>
        <a:xfrm>
          <a:off x="1191114" y="2110721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859F9-844F-A24A-B751-7E33B1B3DCA3}">
      <dsp:nvSpPr>
        <dsp:cNvPr id="0" name=""/>
        <dsp:cNvSpPr/>
      </dsp:nvSpPr>
      <dsp:spPr>
        <a:xfrm rot="10800000">
          <a:off x="1394025" y="2637683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US" sz="1800" kern="1200" dirty="0"/>
        </a:p>
      </dsp:txBody>
      <dsp:txXfrm rot="10800000">
        <a:off x="1495480" y="2637683"/>
        <a:ext cx="5030242" cy="405821"/>
      </dsp:txXfrm>
    </dsp:sp>
    <dsp:sp modelId="{5DE7AA65-F46C-544F-AB6D-0834BAA35E29}">
      <dsp:nvSpPr>
        <dsp:cNvPr id="0" name=""/>
        <dsp:cNvSpPr/>
      </dsp:nvSpPr>
      <dsp:spPr>
        <a:xfrm>
          <a:off x="1191114" y="2637683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16BDA3-B2B2-B442-94A0-B12469286FDD}">
      <dsp:nvSpPr>
        <dsp:cNvPr id="0" name=""/>
        <dsp:cNvSpPr/>
      </dsp:nvSpPr>
      <dsp:spPr>
        <a:xfrm rot="10800000">
          <a:off x="1394025" y="3164646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Summary</a:t>
          </a:r>
          <a:endParaRPr lang="en-US" sz="1800" kern="1200" dirty="0"/>
        </a:p>
      </dsp:txBody>
      <dsp:txXfrm rot="10800000">
        <a:off x="1495480" y="3164646"/>
        <a:ext cx="5030242" cy="405821"/>
      </dsp:txXfrm>
    </dsp:sp>
    <dsp:sp modelId="{44D8C06D-BEFE-4D42-9278-6A605D7975DF}">
      <dsp:nvSpPr>
        <dsp:cNvPr id="0" name=""/>
        <dsp:cNvSpPr/>
      </dsp:nvSpPr>
      <dsp:spPr>
        <a:xfrm>
          <a:off x="1191114" y="3164646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77FC54-1199-F048-AD1B-86ECCECF4A41}">
      <dsp:nvSpPr>
        <dsp:cNvPr id="0" name=""/>
        <dsp:cNvSpPr/>
      </dsp:nvSpPr>
      <dsp:spPr>
        <a:xfrm rot="10800000">
          <a:off x="1394025" y="3691608"/>
          <a:ext cx="5131697" cy="40582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9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Demo &amp; Q&amp;A</a:t>
          </a:r>
          <a:endParaRPr lang="en-US" sz="1800" kern="1200" dirty="0"/>
        </a:p>
      </dsp:txBody>
      <dsp:txXfrm rot="10800000">
        <a:off x="1495480" y="3691608"/>
        <a:ext cx="5030242" cy="405821"/>
      </dsp:txXfrm>
    </dsp:sp>
    <dsp:sp modelId="{0AF7949E-ABA2-9642-B32A-256CC00D3EC4}">
      <dsp:nvSpPr>
        <dsp:cNvPr id="0" name=""/>
        <dsp:cNvSpPr/>
      </dsp:nvSpPr>
      <dsp:spPr>
        <a:xfrm>
          <a:off x="1191114" y="3691608"/>
          <a:ext cx="405821" cy="4058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D3E22-122B-2942-B41B-AA1BFEAEB8BC}">
      <dsp:nvSpPr>
        <dsp:cNvPr id="0" name=""/>
        <dsp:cNvSpPr/>
      </dsp:nvSpPr>
      <dsp:spPr>
        <a:xfrm rot="10800000">
          <a:off x="1339584" y="619"/>
          <a:ext cx="4648732" cy="6746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50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User Requirement</a:t>
          </a:r>
          <a:endParaRPr lang="en-US" sz="2400" kern="1200" dirty="0"/>
        </a:p>
      </dsp:txBody>
      <dsp:txXfrm rot="10800000">
        <a:off x="1508247" y="619"/>
        <a:ext cx="4480069" cy="674651"/>
      </dsp:txXfrm>
    </dsp:sp>
    <dsp:sp modelId="{2E42F397-0B3F-FB40-BA6C-03B477B7743C}">
      <dsp:nvSpPr>
        <dsp:cNvPr id="0" name=""/>
        <dsp:cNvSpPr/>
      </dsp:nvSpPr>
      <dsp:spPr>
        <a:xfrm>
          <a:off x="1002258" y="619"/>
          <a:ext cx="674651" cy="6746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33C496-5EC8-1549-8E35-2855C92651BC}">
      <dsp:nvSpPr>
        <dsp:cNvPr id="0" name=""/>
        <dsp:cNvSpPr/>
      </dsp:nvSpPr>
      <dsp:spPr>
        <a:xfrm rot="10800000">
          <a:off x="1339584" y="845674"/>
          <a:ext cx="4648732" cy="6746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50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System Requirement</a:t>
          </a:r>
          <a:endParaRPr lang="en-US" sz="2400" kern="1200" dirty="0"/>
        </a:p>
      </dsp:txBody>
      <dsp:txXfrm rot="10800000">
        <a:off x="1508247" y="845674"/>
        <a:ext cx="4480069" cy="674651"/>
      </dsp:txXfrm>
    </dsp:sp>
    <dsp:sp modelId="{CF11DBCC-87E3-BD4C-A969-422B4284DC9B}">
      <dsp:nvSpPr>
        <dsp:cNvPr id="0" name=""/>
        <dsp:cNvSpPr/>
      </dsp:nvSpPr>
      <dsp:spPr>
        <a:xfrm>
          <a:off x="1002258" y="845674"/>
          <a:ext cx="674651" cy="6746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89B494-77EE-0C4A-BD0A-FA76A90C28C5}">
      <dsp:nvSpPr>
        <dsp:cNvPr id="0" name=""/>
        <dsp:cNvSpPr/>
      </dsp:nvSpPr>
      <dsp:spPr>
        <a:xfrm rot="10800000">
          <a:off x="1339584" y="1690728"/>
          <a:ext cx="4648732" cy="6746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50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Non-function Requirement</a:t>
          </a:r>
          <a:endParaRPr lang="en-US" sz="2400" kern="1200" dirty="0"/>
        </a:p>
      </dsp:txBody>
      <dsp:txXfrm rot="10800000">
        <a:off x="1508247" y="1690728"/>
        <a:ext cx="4480069" cy="674651"/>
      </dsp:txXfrm>
    </dsp:sp>
    <dsp:sp modelId="{D45BE10D-71B4-644E-82C5-64D7CAB15126}">
      <dsp:nvSpPr>
        <dsp:cNvPr id="0" name=""/>
        <dsp:cNvSpPr/>
      </dsp:nvSpPr>
      <dsp:spPr>
        <a:xfrm>
          <a:off x="1002258" y="1690728"/>
          <a:ext cx="674651" cy="6746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7F192-51AC-1441-9373-5236CD06A0EB}">
      <dsp:nvSpPr>
        <dsp:cNvPr id="0" name=""/>
        <dsp:cNvSpPr/>
      </dsp:nvSpPr>
      <dsp:spPr>
        <a:xfrm>
          <a:off x="-4616780" y="-707969"/>
          <a:ext cx="5500646" cy="5500646"/>
        </a:xfrm>
        <a:prstGeom prst="blockArc">
          <a:avLst>
            <a:gd name="adj1" fmla="val 18900000"/>
            <a:gd name="adj2" fmla="val 2700000"/>
            <a:gd name="adj3" fmla="val 39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40469-9BFF-A443-8768-35D47F48A642}">
      <dsp:nvSpPr>
        <dsp:cNvPr id="0" name=""/>
        <dsp:cNvSpPr/>
      </dsp:nvSpPr>
      <dsp:spPr>
        <a:xfrm>
          <a:off x="286542" y="185690"/>
          <a:ext cx="7375764" cy="3712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6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Sign up/Sign in/Account management </a:t>
          </a:r>
          <a:endParaRPr lang="en-US" sz="1900" kern="1200" dirty="0"/>
        </a:p>
      </dsp:txBody>
      <dsp:txXfrm>
        <a:off x="286542" y="185690"/>
        <a:ext cx="7375764" cy="371218"/>
      </dsp:txXfrm>
    </dsp:sp>
    <dsp:sp modelId="{2454AC5E-5142-D64C-A50F-7E578415E774}">
      <dsp:nvSpPr>
        <dsp:cNvPr id="0" name=""/>
        <dsp:cNvSpPr/>
      </dsp:nvSpPr>
      <dsp:spPr>
        <a:xfrm>
          <a:off x="54530" y="139288"/>
          <a:ext cx="464022" cy="464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FBFC3-93BF-F340-B313-9A871DB34EF2}">
      <dsp:nvSpPr>
        <dsp:cNvPr id="0" name=""/>
        <dsp:cNvSpPr/>
      </dsp:nvSpPr>
      <dsp:spPr>
        <a:xfrm>
          <a:off x="622713" y="742844"/>
          <a:ext cx="7039593" cy="3712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6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Sharing location/tip</a:t>
          </a:r>
          <a:endParaRPr lang="en-US" sz="1900" kern="1200" dirty="0"/>
        </a:p>
      </dsp:txBody>
      <dsp:txXfrm>
        <a:off x="622713" y="742844"/>
        <a:ext cx="7039593" cy="371218"/>
      </dsp:txXfrm>
    </dsp:sp>
    <dsp:sp modelId="{804EEE51-3031-7244-BA2E-9D5741C8A55D}">
      <dsp:nvSpPr>
        <dsp:cNvPr id="0" name=""/>
        <dsp:cNvSpPr/>
      </dsp:nvSpPr>
      <dsp:spPr>
        <a:xfrm>
          <a:off x="390702" y="696442"/>
          <a:ext cx="464022" cy="464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AD0CD-6BC4-E04D-B690-01EF2D5398E3}">
      <dsp:nvSpPr>
        <dsp:cNvPr id="0" name=""/>
        <dsp:cNvSpPr/>
      </dsp:nvSpPr>
      <dsp:spPr>
        <a:xfrm>
          <a:off x="806933" y="1299590"/>
          <a:ext cx="6855373" cy="3712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6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Check in/follow/comment location </a:t>
          </a:r>
          <a:endParaRPr lang="en-US" sz="1900" kern="1200" dirty="0"/>
        </a:p>
      </dsp:txBody>
      <dsp:txXfrm>
        <a:off x="806933" y="1299590"/>
        <a:ext cx="6855373" cy="371218"/>
      </dsp:txXfrm>
    </dsp:sp>
    <dsp:sp modelId="{F0193180-098C-9945-B5A1-7F709A9411EA}">
      <dsp:nvSpPr>
        <dsp:cNvPr id="0" name=""/>
        <dsp:cNvSpPr/>
      </dsp:nvSpPr>
      <dsp:spPr>
        <a:xfrm>
          <a:off x="574922" y="1253188"/>
          <a:ext cx="464022" cy="464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93469-77C2-7641-AEC8-884CA51B8DAC}">
      <dsp:nvSpPr>
        <dsp:cNvPr id="0" name=""/>
        <dsp:cNvSpPr/>
      </dsp:nvSpPr>
      <dsp:spPr>
        <a:xfrm>
          <a:off x="865753" y="1856744"/>
          <a:ext cx="6796553" cy="3712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6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Push notification </a:t>
          </a:r>
          <a:endParaRPr lang="en-US" sz="1900" kern="1200" dirty="0"/>
        </a:p>
      </dsp:txBody>
      <dsp:txXfrm>
        <a:off x="865753" y="1856744"/>
        <a:ext cx="6796553" cy="371218"/>
      </dsp:txXfrm>
    </dsp:sp>
    <dsp:sp modelId="{BD794EC6-54C5-444E-A735-6AF6E363862A}">
      <dsp:nvSpPr>
        <dsp:cNvPr id="0" name=""/>
        <dsp:cNvSpPr/>
      </dsp:nvSpPr>
      <dsp:spPr>
        <a:xfrm>
          <a:off x="633742" y="1810342"/>
          <a:ext cx="464022" cy="464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B37C3-FC00-2846-8BC2-5B312C218CA8}">
      <dsp:nvSpPr>
        <dsp:cNvPr id="0" name=""/>
        <dsp:cNvSpPr/>
      </dsp:nvSpPr>
      <dsp:spPr>
        <a:xfrm>
          <a:off x="806933" y="2413898"/>
          <a:ext cx="6855373" cy="3712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6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Reporting spam </a:t>
          </a:r>
          <a:endParaRPr lang="en-US" sz="1900" kern="1200" dirty="0"/>
        </a:p>
      </dsp:txBody>
      <dsp:txXfrm>
        <a:off x="806933" y="2413898"/>
        <a:ext cx="6855373" cy="371218"/>
      </dsp:txXfrm>
    </dsp:sp>
    <dsp:sp modelId="{70396137-1144-694B-961E-791F6A95B4FD}">
      <dsp:nvSpPr>
        <dsp:cNvPr id="0" name=""/>
        <dsp:cNvSpPr/>
      </dsp:nvSpPr>
      <dsp:spPr>
        <a:xfrm>
          <a:off x="574922" y="2367496"/>
          <a:ext cx="464022" cy="464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EB357-4D82-5A4B-B017-3F728506213B}">
      <dsp:nvSpPr>
        <dsp:cNvPr id="0" name=""/>
        <dsp:cNvSpPr/>
      </dsp:nvSpPr>
      <dsp:spPr>
        <a:xfrm>
          <a:off x="622713" y="2970644"/>
          <a:ext cx="7039593" cy="3712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6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Voting (Location/Tip/User wall post</a:t>
          </a:r>
          <a:r>
            <a:rPr lang="en-US" sz="1900" kern="1200" dirty="0" smtClean="0"/>
            <a:t>)</a:t>
          </a:r>
          <a:endParaRPr lang="en-US" sz="1900" kern="1200" dirty="0"/>
        </a:p>
      </dsp:txBody>
      <dsp:txXfrm>
        <a:off x="622713" y="2970644"/>
        <a:ext cx="7039593" cy="371218"/>
      </dsp:txXfrm>
    </dsp:sp>
    <dsp:sp modelId="{82833A5A-D9F2-9B4B-91BA-B28400129C2D}">
      <dsp:nvSpPr>
        <dsp:cNvPr id="0" name=""/>
        <dsp:cNvSpPr/>
      </dsp:nvSpPr>
      <dsp:spPr>
        <a:xfrm>
          <a:off x="390702" y="2924241"/>
          <a:ext cx="464022" cy="464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12BA9-9725-C045-AFCE-5F6236D5A4D1}">
      <dsp:nvSpPr>
        <dsp:cNvPr id="0" name=""/>
        <dsp:cNvSpPr/>
      </dsp:nvSpPr>
      <dsp:spPr>
        <a:xfrm>
          <a:off x="286542" y="3527798"/>
          <a:ext cx="7375764" cy="3712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465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6600"/>
              </a:solidFill>
            </a:rPr>
            <a:t>Create new location</a:t>
          </a:r>
          <a:endParaRPr lang="en-US" sz="1900" kern="1200" dirty="0">
            <a:solidFill>
              <a:srgbClr val="FF6600"/>
            </a:solidFill>
          </a:endParaRPr>
        </a:p>
      </dsp:txBody>
      <dsp:txXfrm>
        <a:off x="286542" y="3527798"/>
        <a:ext cx="7375764" cy="371218"/>
      </dsp:txXfrm>
    </dsp:sp>
    <dsp:sp modelId="{CF6D894F-4D91-0F4E-B5BC-BC4A9A97E727}">
      <dsp:nvSpPr>
        <dsp:cNvPr id="0" name=""/>
        <dsp:cNvSpPr/>
      </dsp:nvSpPr>
      <dsp:spPr>
        <a:xfrm>
          <a:off x="54530" y="3481395"/>
          <a:ext cx="464022" cy="464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B0270-B478-F94A-89CA-982A04AB412E}" type="datetimeFigureOut">
              <a:rPr lang="en-US" smtClean="0"/>
              <a:t>12/22/12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AD3D9-C85C-6240-8BCB-FC7A3DBA9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A38A2-9848-7846-A092-8A8A2157673D}" type="datetimeFigureOut">
              <a:rPr lang="en-US" smtClean="0"/>
              <a:t>12/22/12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87AED-E4EB-9C48-8610-ECFCFAE75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87AED-E4EB-9C48-8610-ECFCFAE750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4204091" y="-2765552"/>
            <a:ext cx="991406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4272432" y="-2916586"/>
            <a:ext cx="854723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15" y="1083335"/>
            <a:ext cx="7408610" cy="709774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316093"/>
            <a:ext cx="7716838" cy="408470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25" y="6450608"/>
            <a:ext cx="714375" cy="390277"/>
          </a:xfrm>
        </p:spPr>
        <p:txBody>
          <a:bodyPr/>
          <a:lstStyle>
            <a:lvl1pPr algn="ctr">
              <a:defRPr sz="1400" b="1"/>
            </a:lvl1pPr>
          </a:lstStyle>
          <a:p>
            <a:fld id="{8B36827B-E5E3-3946-964A-F74D7512A0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Content Placeholder 4" descr="icon128x12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32" r="-10632"/>
          <a:stretch>
            <a:fillRect/>
          </a:stretch>
        </p:blipFill>
        <p:spPr>
          <a:xfrm>
            <a:off x="427260" y="1289206"/>
            <a:ext cx="475151" cy="391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36827B-E5E3-3946-964A-F74D7512A0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</p:sldLayoutIdLst>
  <p:hf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6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6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6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6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6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6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6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6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6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39.gif"/><Relationship Id="rId6" Type="http://schemas.openxmlformats.org/officeDocument/2006/relationships/image" Target="../media/image24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TO TRAVEL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Capstone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hodia.vn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316093"/>
            <a:ext cx="5303837" cy="4084707"/>
          </a:xfrm>
        </p:spPr>
        <p:txBody>
          <a:bodyPr/>
          <a:lstStyle/>
          <a:p>
            <a:r>
              <a:rPr lang="en-US" dirty="0" smtClean="0"/>
              <a:t>A place sharing of Vietnamese with big data</a:t>
            </a:r>
          </a:p>
          <a:p>
            <a:r>
              <a:rPr lang="en-US" dirty="0" smtClean="0"/>
              <a:t>Almost in Ho Chi Minh City</a:t>
            </a:r>
          </a:p>
          <a:p>
            <a:r>
              <a:rPr lang="en-US" dirty="0" smtClean="0"/>
              <a:t>Not fully supported in Mobile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381" y="2273300"/>
            <a:ext cx="24130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9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316093"/>
            <a:ext cx="5747891" cy="4084707"/>
          </a:xfrm>
        </p:spPr>
        <p:txBody>
          <a:bodyPr/>
          <a:lstStyle/>
          <a:p>
            <a:r>
              <a:rPr lang="en-US" dirty="0" smtClean="0"/>
              <a:t>Best sharing places on Mobile Application on the world.</a:t>
            </a:r>
          </a:p>
          <a:p>
            <a:r>
              <a:rPr lang="en-US" dirty="0" smtClean="0"/>
              <a:t>Lots of functions, easy to use and flexible</a:t>
            </a:r>
          </a:p>
          <a:p>
            <a:r>
              <a:rPr lang="en-US" dirty="0" smtClean="0"/>
              <a:t>Expanding in Vietnam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rcRect t="2917" b="2917"/>
          <a:stretch>
            <a:fillRect/>
          </a:stretch>
        </p:blipFill>
        <p:spPr>
          <a:xfrm>
            <a:off x="6373148" y="2440346"/>
            <a:ext cx="2770852" cy="14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1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effectLst/>
              </a:rPr>
              <a:t>Specialized for Vietnamese users and Vietnamese addresses.</a:t>
            </a:r>
          </a:p>
          <a:p>
            <a:pPr lvl="0"/>
            <a:r>
              <a:rPr lang="en-US" dirty="0">
                <a:effectLst/>
              </a:rPr>
              <a:t>Support interacts with Facebook to easy </a:t>
            </a:r>
            <a:r>
              <a:rPr lang="en-US" dirty="0" smtClean="0">
                <a:effectLst/>
              </a:rPr>
              <a:t>to </a:t>
            </a:r>
            <a:r>
              <a:rPr lang="en-US" dirty="0">
                <a:effectLst/>
              </a:rPr>
              <a:t>find friends.</a:t>
            </a:r>
          </a:p>
          <a:p>
            <a:r>
              <a:rPr lang="en-US" dirty="0">
                <a:effectLst/>
              </a:rPr>
              <a:t>Based on iPhone will makes system popular and easy to use </a:t>
            </a:r>
            <a:r>
              <a:rPr lang="en-US" dirty="0" smtClean="0">
                <a:effectLst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1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7242" r="-7242"/>
          <a:stretch>
            <a:fillRect/>
          </a:stretch>
        </p:blipFill>
        <p:spPr>
          <a:xfrm>
            <a:off x="1201022" y="2109078"/>
            <a:ext cx="1963815" cy="33856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7758" y="5713108"/>
            <a:ext cx="2182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iPhone App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952" y="2885399"/>
            <a:ext cx="2986673" cy="19891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18788" y="5517897"/>
            <a:ext cx="3319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Back-end Website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4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1" y="2689251"/>
            <a:ext cx="3852566" cy="24040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7661" y="5451498"/>
            <a:ext cx="1566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Android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391" y="2689251"/>
            <a:ext cx="1381154" cy="25829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20391" y="5436627"/>
            <a:ext cx="2762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Window Phone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784020"/>
              </p:ext>
            </p:extLst>
          </p:nvPr>
        </p:nvGraphicFramePr>
        <p:xfrm>
          <a:off x="712788" y="2319366"/>
          <a:ext cx="7716838" cy="41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000711"/>
              </p:ext>
            </p:extLst>
          </p:nvPr>
        </p:nvGraphicFramePr>
        <p:xfrm>
          <a:off x="952394" y="2535037"/>
          <a:ext cx="6990575" cy="337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579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purpose of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45903857"/>
              </p:ext>
            </p:extLst>
          </p:nvPr>
        </p:nvGraphicFramePr>
        <p:xfrm>
          <a:off x="1717268" y="2473848"/>
          <a:ext cx="5599312" cy="358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35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iPhone Application</a:t>
            </a:r>
          </a:p>
          <a:p>
            <a:pPr lvl="1"/>
            <a:r>
              <a:rPr lang="en-US" dirty="0" smtClean="0"/>
              <a:t>View, search location information</a:t>
            </a:r>
          </a:p>
          <a:p>
            <a:pPr lvl="1"/>
            <a:r>
              <a:rPr lang="en-US" dirty="0" smtClean="0"/>
              <a:t>Check in, share tip, image, new location</a:t>
            </a:r>
          </a:p>
          <a:p>
            <a:pPr lvl="1"/>
            <a:r>
              <a:rPr lang="en-US" dirty="0" smtClean="0"/>
              <a:t>Search, like, follow, evaluate location</a:t>
            </a:r>
          </a:p>
          <a:p>
            <a:pPr lvl="1"/>
            <a:r>
              <a:rPr lang="en-US" dirty="0"/>
              <a:t>Explorer based on current location</a:t>
            </a:r>
            <a:endParaRPr lang="en-US" dirty="0" smtClean="0"/>
          </a:p>
          <a:p>
            <a:pPr lvl="1"/>
            <a:r>
              <a:rPr lang="en-US" dirty="0" smtClean="0"/>
              <a:t>Find, follow friend activities</a:t>
            </a:r>
          </a:p>
          <a:p>
            <a:pPr lvl="1"/>
            <a:r>
              <a:rPr lang="en-US" dirty="0" smtClean="0"/>
              <a:t>Get trending and recommendation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/>
          <a:srcRect l="-7242" r="-7242"/>
          <a:stretch>
            <a:fillRect/>
          </a:stretch>
        </p:blipFill>
        <p:spPr>
          <a:xfrm>
            <a:off x="6902432" y="2109078"/>
            <a:ext cx="1963815" cy="33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8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purpose of </a:t>
            </a:r>
            <a:r>
              <a:rPr lang="en-US" dirty="0"/>
              <a:t>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Back-end</a:t>
            </a:r>
          </a:p>
          <a:p>
            <a:pPr lvl="1"/>
            <a:r>
              <a:rPr lang="en-US" dirty="0" smtClean="0"/>
              <a:t>View statistic</a:t>
            </a:r>
          </a:p>
          <a:p>
            <a:pPr lvl="1"/>
            <a:r>
              <a:rPr lang="en-US" dirty="0" smtClean="0"/>
              <a:t>Manage Users, User Level</a:t>
            </a:r>
          </a:p>
          <a:p>
            <a:pPr lvl="1"/>
            <a:r>
              <a:rPr lang="en-US" dirty="0" smtClean="0"/>
              <a:t>Manage Location, Location Category</a:t>
            </a:r>
          </a:p>
          <a:p>
            <a:pPr lvl="1"/>
            <a:r>
              <a:rPr lang="en-US" dirty="0" smtClean="0"/>
              <a:t>Manage Report Spam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354" y="2142120"/>
            <a:ext cx="2463442" cy="164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186337"/>
              </p:ext>
            </p:extLst>
          </p:nvPr>
        </p:nvGraphicFramePr>
        <p:xfrm>
          <a:off x="712788" y="2319366"/>
          <a:ext cx="7716838" cy="41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purpose of </a:t>
            </a:r>
            <a:r>
              <a:rPr lang="en-US" dirty="0"/>
              <a:t>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Content Placeholder 4" descr="icon128x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32" r="-10632"/>
          <a:stretch>
            <a:fillRect/>
          </a:stretch>
        </p:blipFill>
        <p:spPr>
          <a:xfrm>
            <a:off x="1969031" y="3075410"/>
            <a:ext cx="2063172" cy="1701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214" y="4129086"/>
            <a:ext cx="1930400" cy="64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4214" y="3113423"/>
            <a:ext cx="26733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iTravel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15" y="2073188"/>
            <a:ext cx="1625600" cy="162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315" y="1862611"/>
            <a:ext cx="1625600" cy="162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698788"/>
            <a:ext cx="2366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Mac OS 10.7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7315" y="3690828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Xcode</a:t>
            </a:r>
            <a:r>
              <a:rPr lang="en-US" sz="2800" dirty="0" smtClean="0">
                <a:solidFill>
                  <a:schemeClr val="bg1"/>
                </a:solidFill>
              </a:rPr>
              <a:t> 4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988" y="1862611"/>
            <a:ext cx="1905679" cy="1905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63470" y="3698671"/>
            <a:ext cx="145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Eclipse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Picture 11" descr="mamp-icon-300x251 cop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15" y="3996150"/>
            <a:ext cx="2048531" cy="17139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35685" y="5927388"/>
            <a:ext cx="1280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MAMP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867" y="4430758"/>
            <a:ext cx="2207876" cy="12793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59466" y="5927388"/>
            <a:ext cx="299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PHP 5 &amp; MySQL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6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 descr="iphone-b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2" y="2476500"/>
            <a:ext cx="2377529" cy="2659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144" y="2752614"/>
            <a:ext cx="25400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9905" y="5037005"/>
            <a:ext cx="1385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iPhone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3863" y="4874751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Apache Server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4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55774" y="2383067"/>
            <a:ext cx="4350026" cy="33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9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Project </a:t>
            </a: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9486044"/>
              </p:ext>
            </p:extLst>
          </p:nvPr>
        </p:nvGraphicFramePr>
        <p:xfrm>
          <a:off x="-427951" y="1489377"/>
          <a:ext cx="9571951" cy="452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53310" y="18223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5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Capstone Project requirement</a:t>
            </a:r>
          </a:p>
          <a:p>
            <a:r>
              <a:rPr lang="en-US" dirty="0" smtClean="0"/>
              <a:t>Submit all report on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5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627661"/>
              </p:ext>
            </p:extLst>
          </p:nvPr>
        </p:nvGraphicFramePr>
        <p:xfrm>
          <a:off x="712788" y="2319366"/>
          <a:ext cx="7716838" cy="41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Specification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621956"/>
              </p:ext>
            </p:extLst>
          </p:nvPr>
        </p:nvGraphicFramePr>
        <p:xfrm>
          <a:off x="952394" y="2535037"/>
          <a:ext cx="6990575" cy="236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11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 descr="Macintosh HD:Users:leeway:Dropbox:iTravel:visio:Kind of User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06104"/>
            <a:ext cx="5943600" cy="291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46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Functions (1)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426748"/>
              </p:ext>
            </p:extLst>
          </p:nvPr>
        </p:nvGraphicFramePr>
        <p:xfrm>
          <a:off x="712788" y="2316093"/>
          <a:ext cx="7716838" cy="408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0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911647"/>
              </p:ext>
            </p:extLst>
          </p:nvPr>
        </p:nvGraphicFramePr>
        <p:xfrm>
          <a:off x="712788" y="2319366"/>
          <a:ext cx="7716838" cy="41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48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Functions (2)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686171"/>
              </p:ext>
            </p:extLst>
          </p:nvPr>
        </p:nvGraphicFramePr>
        <p:xfrm>
          <a:off x="712788" y="2316093"/>
          <a:ext cx="7716838" cy="408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8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</a:t>
            </a:r>
            <a:endParaRPr lang="en-US" dirty="0"/>
          </a:p>
        </p:txBody>
      </p:sp>
      <p:pic>
        <p:nvPicPr>
          <p:cNvPr id="7" name="Content Placeholder 6" descr="system-structur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2" b="12192"/>
          <a:stretch>
            <a:fillRect/>
          </a:stretch>
        </p:blipFill>
        <p:spPr>
          <a:xfrm>
            <a:off x="1119448" y="2461601"/>
            <a:ext cx="7090048" cy="37529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6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 descr="Macintosh HD:Users:leeway:Dropbox:workspace:documents:SRS:assets:iPhone_Screen Flo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8" y="1964267"/>
            <a:ext cx="8122985" cy="4656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4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 descr="PHP_Screen 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14" y="1998134"/>
            <a:ext cx="6265333" cy="46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6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Non-function </a:t>
            </a:r>
            <a:r>
              <a:rPr lang="en-US" dirty="0" smtClean="0"/>
              <a:t>Requirement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052117"/>
              </p:ext>
            </p:extLst>
          </p:nvPr>
        </p:nvGraphicFramePr>
        <p:xfrm>
          <a:off x="712788" y="2316093"/>
          <a:ext cx="7716838" cy="408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0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934836"/>
              </p:ext>
            </p:extLst>
          </p:nvPr>
        </p:nvGraphicFramePr>
        <p:xfrm>
          <a:off x="712788" y="2319366"/>
          <a:ext cx="7716838" cy="41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300294"/>
              </p:ext>
            </p:extLst>
          </p:nvPr>
        </p:nvGraphicFramePr>
        <p:xfrm>
          <a:off x="952394" y="2535037"/>
          <a:ext cx="6990575" cy="337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899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System Architectural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 descr="http://oshyn.com/blogResources/germanVillacrecesPosts/MV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998133"/>
            <a:ext cx="6426200" cy="4589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75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 descr="Macintosh HD:Users:leeway:Dropbox:workspace:documents:SDD:mai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67" y="2531533"/>
            <a:ext cx="4419600" cy="3242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26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Design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 descr="C:\Users\Kirsi Yin\Dropbox\Capstone Project\A_Documments\A0_Report\Report 04 - SDD\database desig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48" y="1998318"/>
            <a:ext cx="5904718" cy="4707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78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869" y="5382787"/>
            <a:ext cx="1201023" cy="900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463" y="4403900"/>
            <a:ext cx="1311464" cy="1311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108" y="4112098"/>
            <a:ext cx="1298198" cy="16972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133" y="1993975"/>
            <a:ext cx="1053193" cy="14054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87195" y="3399443"/>
            <a:ext cx="1835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Trinh </a:t>
            </a:r>
            <a:r>
              <a:rPr lang="en-US" sz="1600" dirty="0" err="1" smtClean="0">
                <a:solidFill>
                  <a:schemeClr val="bg1"/>
                </a:solidFill>
              </a:rPr>
              <a:t>Trung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Kien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rgbClr val="000090"/>
                </a:solidFill>
              </a:rPr>
              <a:t>Developer &amp; CM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4763" y="5729557"/>
            <a:ext cx="2371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Nguyen </a:t>
            </a:r>
            <a:r>
              <a:rPr lang="en-US" sz="1600" dirty="0" err="1" smtClean="0">
                <a:solidFill>
                  <a:schemeClr val="bg1"/>
                </a:solidFill>
              </a:rPr>
              <a:t>Thi</a:t>
            </a:r>
            <a:r>
              <a:rPr lang="en-US" sz="1600" dirty="0" smtClean="0">
                <a:solidFill>
                  <a:schemeClr val="bg1"/>
                </a:solidFill>
              </a:rPr>
              <a:t> Thu </a:t>
            </a:r>
            <a:r>
              <a:rPr lang="en-US" sz="1600" dirty="0" err="1" smtClean="0">
                <a:solidFill>
                  <a:schemeClr val="bg1"/>
                </a:solidFill>
              </a:rPr>
              <a:t>Trang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rgbClr val="000090"/>
                </a:solidFill>
              </a:rPr>
              <a:t>Test Lead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7664" y="5880933"/>
            <a:ext cx="19030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Hoang Minh </a:t>
            </a:r>
            <a:r>
              <a:rPr lang="en-US" sz="1600" dirty="0" err="1" smtClean="0">
                <a:solidFill>
                  <a:schemeClr val="bg1"/>
                </a:solidFill>
              </a:rPr>
              <a:t>Nhat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rgbClr val="000090"/>
                </a:solidFill>
              </a:rPr>
              <a:t>Developer &amp; QA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5670" y="6269749"/>
            <a:ext cx="20721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Nguyen Van </a:t>
            </a:r>
            <a:r>
              <a:rPr lang="en-US" sz="1600" dirty="0" err="1" smtClean="0">
                <a:solidFill>
                  <a:schemeClr val="bg1"/>
                </a:solidFill>
              </a:rPr>
              <a:t>Khanh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rgbClr val="000090"/>
                </a:solidFill>
              </a:rPr>
              <a:t>Developer &amp; Tester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484" y="3496291"/>
            <a:ext cx="21980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Hoang Van Dong</a:t>
            </a:r>
          </a:p>
          <a:p>
            <a:r>
              <a:rPr lang="en-US" sz="1400" dirty="0" smtClean="0">
                <a:solidFill>
                  <a:srgbClr val="000090"/>
                </a:solidFill>
              </a:rPr>
              <a:t>PM &amp; Technical Leader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65525" y="4444687"/>
            <a:ext cx="19976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Mr. Bui </a:t>
            </a:r>
            <a:r>
              <a:rPr lang="en-US" sz="1600" dirty="0" err="1" smtClean="0">
                <a:solidFill>
                  <a:schemeClr val="bg1"/>
                </a:solidFill>
              </a:rPr>
              <a:t>Dinh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Chien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rgbClr val="000090"/>
                </a:solidFill>
              </a:rPr>
              <a:t>Instructor</a:t>
            </a:r>
            <a:endParaRPr lang="en-US" sz="1400" dirty="0">
              <a:solidFill>
                <a:srgbClr val="000090"/>
              </a:solidFill>
            </a:endParaRPr>
          </a:p>
        </p:txBody>
      </p:sp>
      <p:pic>
        <p:nvPicPr>
          <p:cNvPr id="3" name="Picture 2" descr="m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1" y="1946303"/>
            <a:ext cx="1515649" cy="1583853"/>
          </a:xfrm>
          <a:prstGeom prst="rect">
            <a:avLst/>
          </a:prstGeom>
        </p:spPr>
      </p:pic>
      <p:pic>
        <p:nvPicPr>
          <p:cNvPr id="5" name="Picture 4" descr="mrChie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25" y="1993975"/>
            <a:ext cx="1902247" cy="23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8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151429"/>
              </p:ext>
            </p:extLst>
          </p:nvPr>
        </p:nvGraphicFramePr>
        <p:xfrm>
          <a:off x="712788" y="2319366"/>
          <a:ext cx="7716838" cy="41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062137"/>
              </p:ext>
            </p:extLst>
          </p:nvPr>
        </p:nvGraphicFramePr>
        <p:xfrm>
          <a:off x="952394" y="2535036"/>
          <a:ext cx="6990575" cy="3401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898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21" y="3044964"/>
            <a:ext cx="1008301" cy="1008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154" y="3108762"/>
            <a:ext cx="1270714" cy="736302"/>
          </a:xfrm>
          <a:prstGeom prst="rect">
            <a:avLst/>
          </a:prstGeom>
        </p:spPr>
      </p:pic>
      <p:pic>
        <p:nvPicPr>
          <p:cNvPr id="10" name="Picture 9" descr="mamp-icon-300x251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21" y="3037230"/>
            <a:ext cx="1148166" cy="960633"/>
          </a:xfrm>
          <a:prstGeom prst="rect">
            <a:avLst/>
          </a:prstGeom>
        </p:spPr>
      </p:pic>
      <p:pic>
        <p:nvPicPr>
          <p:cNvPr id="12" name="Picture 11" descr="C:\Users\iLucas\Desktop\psn images\firebug-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06" y="3044964"/>
            <a:ext cx="2278684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06" y="5130714"/>
            <a:ext cx="1068367" cy="1068367"/>
          </a:xfrm>
          <a:prstGeom prst="rect">
            <a:avLst/>
          </a:prstGeom>
        </p:spPr>
      </p:pic>
      <p:pic>
        <p:nvPicPr>
          <p:cNvPr id="15" name="Picture 14" descr="cyberduck-application.template cop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11" y="5130714"/>
            <a:ext cx="1066257" cy="1066257"/>
          </a:xfrm>
          <a:prstGeom prst="rect">
            <a:avLst/>
          </a:prstGeom>
        </p:spPr>
      </p:pic>
      <p:pic>
        <p:nvPicPr>
          <p:cNvPr id="16" name="Picture 15" descr="Untitled-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25" y="4916381"/>
            <a:ext cx="1270000" cy="1282700"/>
          </a:xfrm>
          <a:prstGeom prst="rect">
            <a:avLst/>
          </a:prstGeom>
        </p:spPr>
      </p:pic>
      <p:pic>
        <p:nvPicPr>
          <p:cNvPr id="17" name="Picture 16" descr="Untitled-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99" y="5118921"/>
            <a:ext cx="1145780" cy="114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63" y="2497577"/>
            <a:ext cx="1270000" cy="234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6363" y="5028895"/>
            <a:ext cx="121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iPhone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78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Objective-C Coding Conventions of Apple</a:t>
            </a:r>
          </a:p>
          <a:p>
            <a:r>
              <a:rPr lang="en-US" dirty="0" smtClean="0"/>
              <a:t>Follow general PHP Conventions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421" y="3637825"/>
            <a:ext cx="2660064" cy="26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65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Technical Leader</a:t>
            </a:r>
          </a:p>
          <a:p>
            <a:r>
              <a:rPr lang="en-US" dirty="0" smtClean="0"/>
              <a:t>Peer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417" y="3292682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72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Considerations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4" r="-24"/>
          <a:stretch>
            <a:fillRect/>
          </a:stretch>
        </p:blipFill>
        <p:spPr>
          <a:xfrm>
            <a:off x="6151907" y="2440346"/>
            <a:ext cx="2544747" cy="25435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2788" y="2316093"/>
            <a:ext cx="5439119" cy="4084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Minimize requests to server and database hit</a:t>
            </a:r>
          </a:p>
          <a:p>
            <a:r>
              <a:rPr lang="en-US" dirty="0" smtClean="0"/>
              <a:t>Using JSON to transfer data.</a:t>
            </a:r>
          </a:p>
          <a:p>
            <a:r>
              <a:rPr lang="en-US" dirty="0" smtClean="0"/>
              <a:t>Cache images.</a:t>
            </a:r>
          </a:p>
          <a:p>
            <a:r>
              <a:rPr lang="en-US" dirty="0" smtClean="0"/>
              <a:t>Background request.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448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</a:t>
            </a:r>
            <a:r>
              <a:rPr lang="en-US" dirty="0"/>
              <a:t>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3997" y="4252225"/>
            <a:ext cx="3837753" cy="2198383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Not done</a:t>
            </a:r>
          </a:p>
          <a:p>
            <a:pPr lvl="1"/>
            <a:r>
              <a:rPr lang="en-US" dirty="0" smtClean="0"/>
              <a:t>Avoid DDOS attack</a:t>
            </a:r>
          </a:p>
          <a:p>
            <a:pPr lvl="1"/>
            <a:r>
              <a:rPr lang="en-US" dirty="0" smtClean="0"/>
              <a:t>Using SSL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65188" y="2468493"/>
            <a:ext cx="5154281" cy="2198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Client and server validation</a:t>
            </a:r>
          </a:p>
          <a:p>
            <a:r>
              <a:rPr lang="en-US" dirty="0" smtClean="0"/>
              <a:t>No SQL Injection</a:t>
            </a:r>
          </a:p>
          <a:p>
            <a:r>
              <a:rPr lang="en-US" dirty="0" smtClean="0"/>
              <a:t>Encrypt sensitive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8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217669"/>
              </p:ext>
            </p:extLst>
          </p:nvPr>
        </p:nvGraphicFramePr>
        <p:xfrm>
          <a:off x="712788" y="2319366"/>
          <a:ext cx="7716838" cy="41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plan.</a:t>
            </a:r>
          </a:p>
          <a:p>
            <a:r>
              <a:rPr lang="en-US" dirty="0" smtClean="0"/>
              <a:t>Expected number of test case and bugs.</a:t>
            </a:r>
          </a:p>
          <a:p>
            <a:r>
              <a:rPr lang="en-US" dirty="0" smtClean="0"/>
              <a:t>Test tool and environment.</a:t>
            </a:r>
          </a:p>
          <a:p>
            <a:r>
              <a:rPr lang="en-US" dirty="0" smtClean="0"/>
              <a:t>Checklist.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8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5" name="Content Placeholder 4" descr="Screen Shot 2012-12-19 at 11.55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2" b="-2182"/>
          <a:stretch>
            <a:fillRect/>
          </a:stretch>
        </p:blipFill>
        <p:spPr>
          <a:xfrm>
            <a:off x="519519" y="3106289"/>
            <a:ext cx="8291377" cy="33443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519" y="2352424"/>
            <a:ext cx="43236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Search for “</a:t>
            </a:r>
            <a:r>
              <a:rPr lang="en-US" sz="2200" dirty="0" err="1" smtClean="0">
                <a:solidFill>
                  <a:srgbClr val="000090"/>
                </a:solidFill>
              </a:rPr>
              <a:t>dia</a:t>
            </a:r>
            <a:r>
              <a:rPr lang="en-US" sz="2200" dirty="0" smtClean="0">
                <a:solidFill>
                  <a:srgbClr val="000090"/>
                </a:solidFill>
              </a:rPr>
              <a:t> diem</a:t>
            </a:r>
            <a:r>
              <a:rPr lang="en-US" sz="2200" dirty="0" smtClean="0">
                <a:solidFill>
                  <a:srgbClr val="FFFFFF"/>
                </a:solidFill>
              </a:rPr>
              <a:t>” keyword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4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129275"/>
              </p:ext>
            </p:extLst>
          </p:nvPr>
        </p:nvGraphicFramePr>
        <p:xfrm>
          <a:off x="712788" y="2319366"/>
          <a:ext cx="7716838" cy="41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2316093"/>
            <a:ext cx="7970475" cy="4084707"/>
          </a:xfrm>
        </p:spPr>
        <p:txBody>
          <a:bodyPr/>
          <a:lstStyle/>
          <a:p>
            <a:r>
              <a:rPr lang="en-US" dirty="0" smtClean="0"/>
              <a:t>14/12 published to Apple </a:t>
            </a:r>
            <a:r>
              <a:rPr lang="en-US" dirty="0" smtClean="0"/>
              <a:t>Store</a:t>
            </a:r>
          </a:p>
          <a:p>
            <a:pPr lvl="1"/>
            <a:r>
              <a:rPr lang="en-US" dirty="0" smtClean="0"/>
              <a:t>5 rating (5 starts)</a:t>
            </a:r>
          </a:p>
          <a:p>
            <a:pPr lvl="1"/>
            <a:r>
              <a:rPr lang="en-US" dirty="0" smtClean="0"/>
              <a:t>More than 100 download</a:t>
            </a:r>
            <a:endParaRPr lang="en-US" dirty="0" smtClean="0"/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Continue developing</a:t>
            </a:r>
          </a:p>
          <a:p>
            <a:pPr lvl="1"/>
            <a:r>
              <a:rPr lang="en-US" dirty="0" smtClean="0"/>
              <a:t>Invest in this 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673" y="5241118"/>
            <a:ext cx="2828952" cy="94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532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778597"/>
              </p:ext>
            </p:extLst>
          </p:nvPr>
        </p:nvGraphicFramePr>
        <p:xfrm>
          <a:off x="712788" y="2319366"/>
          <a:ext cx="7716838" cy="41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&amp; 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5" name="Content Placeholder 4" descr="Screen Shot 2012-12-19 at 11.56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94" b="-5194"/>
          <a:stretch>
            <a:fillRect/>
          </a:stretch>
        </p:blipFill>
        <p:spPr>
          <a:xfrm>
            <a:off x="2203714" y="2785492"/>
            <a:ext cx="4146526" cy="40847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519" y="2352424"/>
            <a:ext cx="43236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Search for “</a:t>
            </a:r>
            <a:r>
              <a:rPr lang="en-US" sz="2200" dirty="0" err="1" smtClean="0">
                <a:solidFill>
                  <a:srgbClr val="000090"/>
                </a:solidFill>
              </a:rPr>
              <a:t>dia</a:t>
            </a:r>
            <a:r>
              <a:rPr lang="en-US" sz="2200" dirty="0" smtClean="0">
                <a:solidFill>
                  <a:srgbClr val="000090"/>
                </a:solidFill>
              </a:rPr>
              <a:t> diem</a:t>
            </a:r>
            <a:r>
              <a:rPr lang="en-US" sz="2200" dirty="0" smtClean="0">
                <a:solidFill>
                  <a:srgbClr val="FFFFFF"/>
                </a:solidFill>
              </a:rPr>
              <a:t>” keyword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679" y="2616199"/>
            <a:ext cx="2519535" cy="251953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2788" y="2316093"/>
            <a:ext cx="5747891" cy="4084707"/>
          </a:xfrm>
        </p:spPr>
        <p:txBody>
          <a:bodyPr/>
          <a:lstStyle/>
          <a:p>
            <a:r>
              <a:rPr lang="en-US" dirty="0" smtClean="0"/>
              <a:t>Create an Sharing Location Mobile Application</a:t>
            </a:r>
          </a:p>
          <a:p>
            <a:r>
              <a:rPr lang="en-US" dirty="0" smtClean="0"/>
              <a:t>Trend to user</a:t>
            </a:r>
          </a:p>
        </p:txBody>
      </p:sp>
    </p:spTree>
    <p:extLst>
      <p:ext uri="{BB962C8B-B14F-4D97-AF65-F5344CB8AC3E}">
        <p14:creationId xmlns:p14="http://schemas.microsoft.com/office/powerpoint/2010/main" val="165620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System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917" b="2917"/>
          <a:stretch>
            <a:fillRect/>
          </a:stretch>
        </p:blipFill>
        <p:spPr>
          <a:xfrm>
            <a:off x="712788" y="2647432"/>
            <a:ext cx="2483954" cy="13148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25" y="2273300"/>
            <a:ext cx="2413000" cy="2298700"/>
          </a:xfrm>
          <a:prstGeom prst="rect">
            <a:avLst/>
          </a:prstGeom>
        </p:spPr>
      </p:pic>
      <p:pic>
        <p:nvPicPr>
          <p:cNvPr id="9" name="Picture 9" descr="C:\Users\iLucas\Desktop\google-places-local-search-seo-dalla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94" y="4665371"/>
            <a:ext cx="28575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1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316093"/>
            <a:ext cx="5277943" cy="4084707"/>
          </a:xfrm>
        </p:spPr>
        <p:txBody>
          <a:bodyPr/>
          <a:lstStyle/>
          <a:p>
            <a:r>
              <a:rPr lang="en-US" dirty="0" smtClean="0"/>
              <a:t>Focus only for owners business</a:t>
            </a:r>
          </a:p>
          <a:p>
            <a:r>
              <a:rPr lang="en-US" dirty="0" smtClean="0"/>
              <a:t>No tip, no recommend</a:t>
            </a:r>
          </a:p>
          <a:p>
            <a:r>
              <a:rPr lang="en-US" dirty="0" smtClean="0"/>
              <a:t>Not fully supported in Vietnam</a:t>
            </a:r>
          </a:p>
          <a:p>
            <a:r>
              <a:rPr lang="en-US" dirty="0" smtClean="0"/>
              <a:t>Some people don</a:t>
            </a:r>
            <a:r>
              <a:rPr lang="fr-FR" dirty="0" smtClean="0"/>
              <a:t>’</a:t>
            </a:r>
            <a:r>
              <a:rPr lang="en-US" dirty="0" smtClean="0"/>
              <a:t>t know it (almost Google Search and Gmail)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827B-E5E3-3946-964A-F74D7512A01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9" descr="C:\Users\iLucas\Desktop\google-places-local-search-seo-dall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70" y="2138921"/>
            <a:ext cx="28575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5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244733</TotalTime>
  <Words>800</Words>
  <Application>Microsoft Macintosh PowerPoint</Application>
  <PresentationFormat>On-screen Show (4:3)</PresentationFormat>
  <Paragraphs>322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Sky</vt:lpstr>
      <vt:lpstr>WHERE TO TRAVEL</vt:lpstr>
      <vt:lpstr>Content</vt:lpstr>
      <vt:lpstr>Introduction</vt:lpstr>
      <vt:lpstr>People</vt:lpstr>
      <vt:lpstr>Background</vt:lpstr>
      <vt:lpstr>Background</vt:lpstr>
      <vt:lpstr>Idea</vt:lpstr>
      <vt:lpstr>Existing System</vt:lpstr>
      <vt:lpstr>Google Place</vt:lpstr>
      <vt:lpstr>thodia.vn</vt:lpstr>
      <vt:lpstr>Foursquare</vt:lpstr>
      <vt:lpstr>Proposal</vt:lpstr>
      <vt:lpstr>Scope</vt:lpstr>
      <vt:lpstr>Out of Scope</vt:lpstr>
      <vt:lpstr>Content</vt:lpstr>
      <vt:lpstr>Project Management</vt:lpstr>
      <vt:lpstr>The purpose of system</vt:lpstr>
      <vt:lpstr>The purpose of system</vt:lpstr>
      <vt:lpstr>The purpose of system</vt:lpstr>
      <vt:lpstr>The purpose of system</vt:lpstr>
      <vt:lpstr>Development Environment</vt:lpstr>
      <vt:lpstr>Deployment Environment</vt:lpstr>
      <vt:lpstr>Process</vt:lpstr>
      <vt:lpstr>Project Organization</vt:lpstr>
      <vt:lpstr>Project Planning</vt:lpstr>
      <vt:lpstr>Content</vt:lpstr>
      <vt:lpstr>Requirement Specification</vt:lpstr>
      <vt:lpstr>User Requirement</vt:lpstr>
      <vt:lpstr>Main Functions (1)</vt:lpstr>
      <vt:lpstr>Main Functions (2)</vt:lpstr>
      <vt:lpstr>System Requirement</vt:lpstr>
      <vt:lpstr>Client Flow</vt:lpstr>
      <vt:lpstr>Server Flow</vt:lpstr>
      <vt:lpstr>Non-function Requirement</vt:lpstr>
      <vt:lpstr>Content</vt:lpstr>
      <vt:lpstr>Design Description</vt:lpstr>
      <vt:lpstr>System Architectural Design</vt:lpstr>
      <vt:lpstr>Component</vt:lpstr>
      <vt:lpstr>Database Design </vt:lpstr>
      <vt:lpstr>Content</vt:lpstr>
      <vt:lpstr>Implementation</vt:lpstr>
      <vt:lpstr>Development Environment</vt:lpstr>
      <vt:lpstr>Hardware</vt:lpstr>
      <vt:lpstr>Coding Convention</vt:lpstr>
      <vt:lpstr>Coding Review</vt:lpstr>
      <vt:lpstr>Performance Considerations</vt:lpstr>
      <vt:lpstr>Security Considerations</vt:lpstr>
      <vt:lpstr>Content</vt:lpstr>
      <vt:lpstr>Testing</vt:lpstr>
      <vt:lpstr>Content</vt:lpstr>
      <vt:lpstr>Summary</vt:lpstr>
      <vt:lpstr>Content</vt:lpstr>
      <vt:lpstr>Demo &amp; Q&amp;A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Way</dc:creator>
  <cp:lastModifiedBy>Lee Way</cp:lastModifiedBy>
  <cp:revision>313</cp:revision>
  <dcterms:created xsi:type="dcterms:W3CDTF">2012-07-03T10:04:41Z</dcterms:created>
  <dcterms:modified xsi:type="dcterms:W3CDTF">2012-12-22T05:40:07Z</dcterms:modified>
</cp:coreProperties>
</file>