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72" r:id="rId4"/>
    <p:sldId id="258" r:id="rId5"/>
    <p:sldId id="275" r:id="rId6"/>
    <p:sldId id="259" r:id="rId7"/>
    <p:sldId id="261" r:id="rId8"/>
    <p:sldId id="262" r:id="rId9"/>
    <p:sldId id="264" r:id="rId10"/>
    <p:sldId id="265" r:id="rId11"/>
    <p:sldId id="267" r:id="rId12"/>
    <p:sldId id="268" r:id="rId13"/>
    <p:sldId id="270" r:id="rId14"/>
    <p:sldId id="271" r:id="rId15"/>
    <p:sldId id="274" r:id="rId16"/>
    <p:sldId id="269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9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6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954"/>
            <a:ext cx="9144000" cy="58873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717234"/>
            <a:ext cx="9144000" cy="2123658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/>
              <a:t>Project Management Simulation Game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889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system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216" y="2324100"/>
            <a:ext cx="5834580" cy="3508375"/>
          </a:xfrm>
        </p:spPr>
      </p:pic>
    </p:spTree>
    <p:extLst>
      <p:ext uri="{BB962C8B-B14F-4D97-AF65-F5344CB8AC3E}">
        <p14:creationId xmlns:p14="http://schemas.microsoft.com/office/powerpoint/2010/main" val="25608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Items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7" y="2362200"/>
            <a:ext cx="8821163" cy="4419600"/>
          </a:xfrm>
        </p:spPr>
      </p:pic>
    </p:spTree>
    <p:extLst>
      <p:ext uri="{BB962C8B-B14F-4D97-AF65-F5344CB8AC3E}">
        <p14:creationId xmlns:p14="http://schemas.microsoft.com/office/powerpoint/2010/main" val="427517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09600"/>
            <a:ext cx="7024744" cy="1143000"/>
          </a:xfrm>
        </p:spPr>
        <p:txBody>
          <a:bodyPr/>
          <a:lstStyle/>
          <a:p>
            <a:r>
              <a:rPr lang="en-US" dirty="0" smtClean="0"/>
              <a:t>Product and Project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34" y="1981200"/>
            <a:ext cx="8538566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6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Mystery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Prizes and special employees(aliens)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3157537" cy="3157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971800"/>
            <a:ext cx="3157537" cy="315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1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4 months, </a:t>
            </a:r>
            <a:r>
              <a:rPr lang="en-US" dirty="0" smtClean="0"/>
              <a:t>we have </a:t>
            </a:r>
            <a:r>
              <a:rPr lang="en-US" dirty="0" smtClean="0"/>
              <a:t>created two versions of PMS game</a:t>
            </a:r>
          </a:p>
          <a:p>
            <a:pPr lvl="1"/>
            <a:r>
              <a:rPr lang="en-US" dirty="0" smtClean="0"/>
              <a:t>Web version</a:t>
            </a:r>
          </a:p>
          <a:p>
            <a:pPr lvl="1"/>
            <a:r>
              <a:rPr lang="en-US" dirty="0" smtClean="0"/>
              <a:t>Windows 8 version</a:t>
            </a:r>
          </a:p>
          <a:p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90" t="29960" r="6502" b="17463"/>
          <a:stretch/>
        </p:blipFill>
        <p:spPr bwMode="auto">
          <a:xfrm>
            <a:off x="664390" y="3962400"/>
            <a:ext cx="3679010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66272"/>
            <a:ext cx="4114800" cy="2571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8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 changes</a:t>
            </a:r>
          </a:p>
          <a:p>
            <a:r>
              <a:rPr lang="en-US" dirty="0" smtClean="0"/>
              <a:t>Difficult to create a simple but academic software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41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09600"/>
            <a:ext cx="7024744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1295400"/>
            <a:ext cx="71437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95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 and 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1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Instructor: Mr. Bui </a:t>
            </a:r>
            <a:r>
              <a:rPr lang="en-US" dirty="0" err="1" smtClean="0"/>
              <a:t>Dinh</a:t>
            </a:r>
            <a:r>
              <a:rPr lang="en-US" dirty="0" smtClean="0"/>
              <a:t> </a:t>
            </a:r>
            <a:r>
              <a:rPr lang="en-US" dirty="0" err="1" smtClean="0"/>
              <a:t>Chien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Students:</a:t>
            </a:r>
          </a:p>
          <a:p>
            <a:r>
              <a:rPr lang="en-US" dirty="0" smtClean="0"/>
              <a:t>To Viet </a:t>
            </a:r>
            <a:r>
              <a:rPr lang="en-US" dirty="0" err="1" smtClean="0"/>
              <a:t>Anh</a:t>
            </a:r>
            <a:r>
              <a:rPr lang="en-US" dirty="0" smtClean="0"/>
              <a:t> – 00854</a:t>
            </a:r>
          </a:p>
          <a:p>
            <a:r>
              <a:rPr lang="en-US" dirty="0" smtClean="0"/>
              <a:t>Nguyen Dang </a:t>
            </a:r>
            <a:r>
              <a:rPr lang="en-US" dirty="0" err="1" smtClean="0"/>
              <a:t>Quang</a:t>
            </a:r>
            <a:r>
              <a:rPr lang="en-US" dirty="0" smtClean="0"/>
              <a:t> – 00944</a:t>
            </a:r>
          </a:p>
          <a:p>
            <a:r>
              <a:rPr lang="en-US" dirty="0" smtClean="0"/>
              <a:t>Dao </a:t>
            </a:r>
            <a:r>
              <a:rPr lang="en-US" dirty="0" err="1" smtClean="0"/>
              <a:t>Duy</a:t>
            </a:r>
            <a:r>
              <a:rPr lang="en-US" dirty="0" smtClean="0"/>
              <a:t> </a:t>
            </a:r>
            <a:r>
              <a:rPr lang="en-US" dirty="0" err="1" smtClean="0"/>
              <a:t>Thanh</a:t>
            </a:r>
            <a:r>
              <a:rPr lang="en-US" dirty="0" smtClean="0"/>
              <a:t> – 00998</a:t>
            </a:r>
          </a:p>
          <a:p>
            <a:r>
              <a:rPr lang="en-US" dirty="0" smtClean="0"/>
              <a:t>Le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Cuong</a:t>
            </a:r>
            <a:r>
              <a:rPr lang="en-US" dirty="0" smtClean="0"/>
              <a:t> - 01088</a:t>
            </a:r>
          </a:p>
          <a:p>
            <a:r>
              <a:rPr lang="en-US" dirty="0" smtClean="0"/>
              <a:t>Nguyen </a:t>
            </a:r>
            <a:r>
              <a:rPr lang="en-US" dirty="0" err="1" smtClean="0"/>
              <a:t>Bao</a:t>
            </a:r>
            <a:r>
              <a:rPr lang="en-US" dirty="0" smtClean="0"/>
              <a:t> Ngoc - 00977</a:t>
            </a:r>
            <a:endParaRPr lang="en-US" dirty="0"/>
          </a:p>
        </p:txBody>
      </p:sp>
      <p:pic>
        <p:nvPicPr>
          <p:cNvPr id="1026" name="Picture 2" descr="http://3.bp.blogspot.com/--6uWwMWavj8/T2s4ViNzdyI/AAAAAAAABJQ/rxdFzlPnTBs/s1600/logo+fpt+univers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10821"/>
            <a:ext cx="3076575" cy="196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1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Game Idea</a:t>
            </a:r>
          </a:p>
          <a:p>
            <a:r>
              <a:rPr lang="en-US" dirty="0" smtClean="0"/>
              <a:t>Architecture Design</a:t>
            </a:r>
          </a:p>
          <a:p>
            <a:r>
              <a:rPr lang="en-US" dirty="0" smtClean="0"/>
              <a:t>Database Design</a:t>
            </a:r>
          </a:p>
          <a:p>
            <a:r>
              <a:rPr lang="en-US" dirty="0" smtClean="0"/>
              <a:t>Algorithm</a:t>
            </a:r>
          </a:p>
          <a:p>
            <a:r>
              <a:rPr lang="en-US" dirty="0" smtClean="0"/>
              <a:t>Characters</a:t>
            </a:r>
          </a:p>
          <a:p>
            <a:r>
              <a:rPr lang="en-US" dirty="0" smtClean="0"/>
              <a:t>Skills</a:t>
            </a:r>
          </a:p>
          <a:p>
            <a:r>
              <a:rPr lang="en-US" dirty="0" smtClean="0"/>
              <a:t>Jobs System</a:t>
            </a:r>
          </a:p>
          <a:p>
            <a:r>
              <a:rPr lang="en-US" dirty="0" smtClean="0"/>
              <a:t>Items</a:t>
            </a:r>
          </a:p>
          <a:p>
            <a:r>
              <a:rPr lang="en-US" dirty="0" smtClean="0"/>
              <a:t>Product And Project</a:t>
            </a:r>
          </a:p>
          <a:p>
            <a:r>
              <a:rPr lang="en-US" dirty="0" smtClean="0"/>
              <a:t>Mystery</a:t>
            </a:r>
          </a:p>
          <a:p>
            <a:r>
              <a:rPr lang="en-US" dirty="0" smtClean="0"/>
              <a:t>Achievement</a:t>
            </a:r>
          </a:p>
          <a:p>
            <a:r>
              <a:rPr lang="en-US" dirty="0" smtClean="0"/>
              <a:t>Demonstration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1219200"/>
            <a:ext cx="51435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871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Project management simulation game is a game simulating the process of software company making product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Player can: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 project or create new product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Hire/fire/train employees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Buy services for company</a:t>
            </a:r>
            <a:endParaRPr lang="en-US" dirty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12559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C#.NET</a:t>
            </a:r>
          </a:p>
          <a:p>
            <a:r>
              <a:rPr lang="en-US" dirty="0" smtClean="0"/>
              <a:t>Asp.NET MVC 4</a:t>
            </a:r>
          </a:p>
          <a:p>
            <a:r>
              <a:rPr lang="en-US" dirty="0" smtClean="0"/>
              <a:t>Entity Framework 5</a:t>
            </a:r>
          </a:p>
          <a:p>
            <a:r>
              <a:rPr lang="en-US" dirty="0" smtClean="0"/>
              <a:t>HTLM</a:t>
            </a:r>
            <a:r>
              <a:rPr lang="en-US" dirty="0"/>
              <a:t>, CSS, JavaScript(for both web version and Windows 8 version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Photoshop, Illustrator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Design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5638800" cy="42191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– teamwork point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057400"/>
            <a:ext cx="2133600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981987"/>
            <a:ext cx="213360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51463"/>
            <a:ext cx="2261047" cy="2261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7924" y="22214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3000" y="3981986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29000" y="2983468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36328" y="2514600"/>
            <a:ext cx="721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= 5</a:t>
            </a:r>
            <a:endParaRPr lang="en-US" dirty="0"/>
          </a:p>
        </p:txBody>
      </p:sp>
      <p:sp>
        <p:nvSpPr>
          <p:cNvPr id="13" name="AutoShape 2" descr="https://mail-attachment.googleusercontent.com/attachment/u/1/?ui=2&amp;ik=50322930e3&amp;view=att&amp;th=13bacd6ebb780449&amp;attid=0.1&amp;disp=inline&amp;realattid=f_hauox33r0&amp;safe=1&amp;zw&amp;saduie=AG9B_P9Rh_048iNCuhDniRshQIQ9&amp;sadet=1355814580492&amp;sads=rfVSdJCtsxXhQs2j7aMEN3G_a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 descr="https://mail-attachment.googleusercontent.com/attachment/u/1/?ui=2&amp;ik=50322930e3&amp;view=att&amp;th=13bacd6ebb780449&amp;attid=0.1&amp;disp=inline&amp;realattid=f_hauox33r0&amp;safe=1&amp;zw&amp;saduie=AG9B_P9Rh_048iNCuhDniRshQIQ9&amp;sadet=1355814580492&amp;sads=rfVSdJCtsxXhQs2j7aMEN3G_aa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6" descr="https://mail-attachment.googleusercontent.com/attachment/u/1/?ui=2&amp;ik=50322930e3&amp;view=att&amp;th=13bacd6ebb780449&amp;attid=0.1&amp;disp=inline&amp;realattid=f_hauox33r0&amp;safe=1&amp;zw&amp;saduie=AG9B_P9Rh_048iNCuhDniRshQIQ9&amp;sadet=1355814580492&amp;sads=rfVSdJCtsxXhQs2j7aMEN3G_aaM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8" descr="https://mail-attachment.googleusercontent.com/attachment/u/1/?ui=2&amp;ik=50322930e3&amp;view=att&amp;th=13bacd6ebb780449&amp;attid=0.1&amp;disp=inline&amp;realattid=f_hauox33r0&amp;safe=1&amp;zw&amp;saduie=AG9B_P9Rh_048iNCuhDniRshQIQ9&amp;sadet=1355814580492&amp;sads=rfVSdJCtsxXhQs2j7aMEN3G_aaM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17335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1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Characters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6" y="2286001"/>
            <a:ext cx="8895184" cy="3962399"/>
          </a:xfrm>
        </p:spPr>
      </p:pic>
    </p:spTree>
    <p:extLst>
      <p:ext uri="{BB962C8B-B14F-4D97-AF65-F5344CB8AC3E}">
        <p14:creationId xmlns:p14="http://schemas.microsoft.com/office/powerpoint/2010/main" val="25970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 skills</a:t>
            </a:r>
          </a:p>
          <a:p>
            <a:r>
              <a:rPr lang="en-US" dirty="0" smtClean="0"/>
              <a:t>Java core, </a:t>
            </a:r>
            <a:r>
              <a:rPr lang="en-US" dirty="0" err="1" smtClean="0"/>
              <a:t>php</a:t>
            </a:r>
            <a:r>
              <a:rPr lang="en-US" dirty="0" smtClean="0"/>
              <a:t>, </a:t>
            </a:r>
            <a:r>
              <a:rPr lang="en-US" dirty="0" err="1" smtClean="0"/>
              <a:t>c++</a:t>
            </a:r>
            <a:r>
              <a:rPr lang="en-US" dirty="0" smtClean="0"/>
              <a:t>, c#, python, </a:t>
            </a:r>
            <a:r>
              <a:rPr lang="en-US" dirty="0" err="1" smtClean="0"/>
              <a:t>javascript</a:t>
            </a:r>
            <a:r>
              <a:rPr lang="en-US" dirty="0" smtClean="0"/>
              <a:t>,…</a:t>
            </a:r>
          </a:p>
          <a:p>
            <a:r>
              <a:rPr lang="en-US" dirty="0" smtClean="0"/>
              <a:t>Unit test, Integration test, Stress test,…</a:t>
            </a:r>
          </a:p>
          <a:p>
            <a:r>
              <a:rPr lang="en-US" dirty="0" smtClean="0"/>
              <a:t>Photoshop, auto cad, </a:t>
            </a:r>
            <a:r>
              <a:rPr lang="en-US" dirty="0" err="1" smtClean="0"/>
              <a:t>hci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89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210</TotalTime>
  <Words>213</Words>
  <Application>Microsoft Office PowerPoint</Application>
  <PresentationFormat>On-screen Show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PowerPoint Presentation</vt:lpstr>
      <vt:lpstr>Instructor: Mr. Bui Dinh Chien</vt:lpstr>
      <vt:lpstr>Content</vt:lpstr>
      <vt:lpstr>Game Idea</vt:lpstr>
      <vt:lpstr>Technologies</vt:lpstr>
      <vt:lpstr>Architecture Design</vt:lpstr>
      <vt:lpstr>Algorithm – teamwork point</vt:lpstr>
      <vt:lpstr>Characters</vt:lpstr>
      <vt:lpstr>Skills</vt:lpstr>
      <vt:lpstr>Jobs system</vt:lpstr>
      <vt:lpstr>Items</vt:lpstr>
      <vt:lpstr>Product and Project</vt:lpstr>
      <vt:lpstr>Mystery</vt:lpstr>
      <vt:lpstr>Achievement</vt:lpstr>
      <vt:lpstr>Problems</vt:lpstr>
      <vt:lpstr>Demonstration</vt:lpstr>
      <vt:lpstr>Question and Answer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 Viet Anh</dc:creator>
  <cp:lastModifiedBy>tovietanh</cp:lastModifiedBy>
  <cp:revision>20</cp:revision>
  <dcterms:created xsi:type="dcterms:W3CDTF">2006-08-16T00:00:00Z</dcterms:created>
  <dcterms:modified xsi:type="dcterms:W3CDTF">2012-12-18T08:35:22Z</dcterms:modified>
</cp:coreProperties>
</file>