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</p:sldMasterIdLst>
  <p:notesMasterIdLst>
    <p:notesMasterId r:id="rId35"/>
  </p:notesMasterIdLst>
  <p:handoutMasterIdLst>
    <p:handoutMasterId r:id="rId36"/>
  </p:handoutMasterIdLst>
  <p:sldIdLst>
    <p:sldId id="262" r:id="rId3"/>
    <p:sldId id="260" r:id="rId4"/>
    <p:sldId id="283" r:id="rId5"/>
    <p:sldId id="263" r:id="rId6"/>
    <p:sldId id="265" r:id="rId7"/>
    <p:sldId id="266" r:id="rId8"/>
    <p:sldId id="298" r:id="rId9"/>
    <p:sldId id="268" r:id="rId10"/>
    <p:sldId id="269" r:id="rId11"/>
    <p:sldId id="284" r:id="rId12"/>
    <p:sldId id="267" r:id="rId13"/>
    <p:sldId id="270" r:id="rId14"/>
    <p:sldId id="277" r:id="rId15"/>
    <p:sldId id="281" r:id="rId16"/>
    <p:sldId id="271" r:id="rId17"/>
    <p:sldId id="276" r:id="rId18"/>
    <p:sldId id="272" r:id="rId19"/>
    <p:sldId id="295" r:id="rId20"/>
    <p:sldId id="273" r:id="rId21"/>
    <p:sldId id="287" r:id="rId22"/>
    <p:sldId id="297" r:id="rId23"/>
    <p:sldId id="296" r:id="rId24"/>
    <p:sldId id="293" r:id="rId25"/>
    <p:sldId id="288" r:id="rId26"/>
    <p:sldId id="278" r:id="rId27"/>
    <p:sldId id="291" r:id="rId28"/>
    <p:sldId id="292" r:id="rId29"/>
    <p:sldId id="275" r:id="rId30"/>
    <p:sldId id="285" r:id="rId31"/>
    <p:sldId id="282" r:id="rId32"/>
    <p:sldId id="294" r:id="rId33"/>
    <p:sldId id="280" r:id="rId34"/>
  </p:sldIdLst>
  <p:sldSz cx="9144000" cy="6858000" type="screen4x3"/>
  <p:notesSz cx="6858000" cy="9144000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9FF66"/>
    <a:srgbClr val="FF6600"/>
    <a:srgbClr val="DEDEDE"/>
    <a:srgbClr val="FFD525"/>
    <a:srgbClr val="BE900E"/>
    <a:srgbClr val="F0F0F0"/>
    <a:srgbClr val="A6700E"/>
    <a:srgbClr val="C1920F"/>
    <a:srgbClr val="EABD00"/>
    <a:srgbClr val="D7D7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016" autoAdjust="0"/>
    <p:restoredTop sz="94660"/>
  </p:normalViewPr>
  <p:slideViewPr>
    <p:cSldViewPr>
      <p:cViewPr varScale="1">
        <p:scale>
          <a:sx n="79" d="100"/>
          <a:sy n="79" d="100"/>
        </p:scale>
        <p:origin x="-978" y="-10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heme" Target="theme/theme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notesMaster" Target="notesMasters/notesMaster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BF72FB8-D531-4E4A-B6C1-A2225BC46BD3}" type="doc">
      <dgm:prSet loTypeId="urn:microsoft.com/office/officeart/2005/8/layout/vList6" loCatId="process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vi-VN"/>
        </a:p>
      </dgm:t>
    </dgm:pt>
    <dgm:pt modelId="{ABC1579D-EDF1-46FD-AAB8-B52FC9528D32}">
      <dgm:prSet/>
      <dgm:spPr>
        <a:solidFill>
          <a:schemeClr val="accent6">
            <a:lumMod val="60000"/>
            <a:lumOff val="40000"/>
          </a:schemeClr>
        </a:solidFill>
      </dgm:spPr>
      <dgm:t>
        <a:bodyPr/>
        <a:lstStyle/>
        <a:p>
          <a:pPr rtl="0"/>
          <a:r>
            <a:rPr lang="en-US" b="1" dirty="0" smtClean="0">
              <a:latin typeface="Times New Roman" pitchFamily="18" charset="0"/>
              <a:cs typeface="Times New Roman" pitchFamily="18" charset="0"/>
            </a:rPr>
            <a:t>Introduction</a:t>
          </a:r>
          <a:endParaRPr lang="vi-VN" dirty="0">
            <a:latin typeface="Times New Roman" pitchFamily="18" charset="0"/>
            <a:cs typeface="Times New Roman" pitchFamily="18" charset="0"/>
          </a:endParaRPr>
        </a:p>
      </dgm:t>
    </dgm:pt>
    <dgm:pt modelId="{B9BEB29D-7B51-4224-A6E1-3871BE65B068}" type="parTrans" cxnId="{9AC2F82C-1AF7-46FD-993A-04A4DFBB2410}">
      <dgm:prSet/>
      <dgm:spPr/>
      <dgm:t>
        <a:bodyPr/>
        <a:lstStyle/>
        <a:p>
          <a:endParaRPr lang="vi-VN"/>
        </a:p>
      </dgm:t>
    </dgm:pt>
    <dgm:pt modelId="{381FAD1C-E5A6-443A-B5BF-937EF070F354}" type="sibTrans" cxnId="{9AC2F82C-1AF7-46FD-993A-04A4DFBB2410}">
      <dgm:prSet/>
      <dgm:spPr/>
      <dgm:t>
        <a:bodyPr/>
        <a:lstStyle/>
        <a:p>
          <a:endParaRPr lang="vi-VN"/>
        </a:p>
      </dgm:t>
    </dgm:pt>
    <dgm:pt modelId="{D8233A89-CB8E-409B-8417-F67565B69BF5}">
      <dgm:prSet custT="1"/>
      <dgm:spPr/>
      <dgm:t>
        <a:bodyPr anchor="ctr"/>
        <a:lstStyle/>
        <a:p>
          <a:pPr rtl="0"/>
          <a:r>
            <a:rPr lang="en-US" sz="1600" dirty="0" smtClean="0">
              <a:latin typeface="Times New Roman" pitchFamily="18" charset="0"/>
              <a:cs typeface="Times New Roman" pitchFamily="18" charset="0"/>
            </a:rPr>
            <a:t>Group’s members</a:t>
          </a:r>
          <a:endParaRPr lang="vi-VN" sz="1600" dirty="0">
            <a:latin typeface="Times New Roman" pitchFamily="18" charset="0"/>
            <a:cs typeface="Times New Roman" pitchFamily="18" charset="0"/>
          </a:endParaRPr>
        </a:p>
      </dgm:t>
    </dgm:pt>
    <dgm:pt modelId="{25AD491D-0815-47F5-8D68-3740198D211B}" type="parTrans" cxnId="{B5FF8CE8-2497-4233-80C9-DC8B2A256B9D}">
      <dgm:prSet/>
      <dgm:spPr/>
      <dgm:t>
        <a:bodyPr/>
        <a:lstStyle/>
        <a:p>
          <a:endParaRPr lang="vi-VN"/>
        </a:p>
      </dgm:t>
    </dgm:pt>
    <dgm:pt modelId="{D47C2310-F68D-4DA8-85DC-EFF8ED5F9659}" type="sibTrans" cxnId="{B5FF8CE8-2497-4233-80C9-DC8B2A256B9D}">
      <dgm:prSet/>
      <dgm:spPr/>
      <dgm:t>
        <a:bodyPr/>
        <a:lstStyle/>
        <a:p>
          <a:endParaRPr lang="vi-VN"/>
        </a:p>
      </dgm:t>
    </dgm:pt>
    <dgm:pt modelId="{D951559E-CAA9-487F-B281-A98F3590FF08}">
      <dgm:prSet custT="1"/>
      <dgm:spPr/>
      <dgm:t>
        <a:bodyPr anchor="ctr"/>
        <a:lstStyle/>
        <a:p>
          <a:pPr rtl="0"/>
          <a:r>
            <a:rPr lang="en-US" sz="1600" dirty="0" smtClean="0">
              <a:latin typeface="Times New Roman" pitchFamily="18" charset="0"/>
              <a:cs typeface="Times New Roman" pitchFamily="18" charset="0"/>
            </a:rPr>
            <a:t>What SMO is</a:t>
          </a:r>
          <a:endParaRPr lang="vi-VN" sz="1600" dirty="0">
            <a:latin typeface="Times New Roman" pitchFamily="18" charset="0"/>
            <a:cs typeface="Times New Roman" pitchFamily="18" charset="0"/>
          </a:endParaRPr>
        </a:p>
      </dgm:t>
    </dgm:pt>
    <dgm:pt modelId="{2FE9951F-B791-4C06-BA0B-ECCEA23D2442}" type="parTrans" cxnId="{CAC286B6-33E7-4F7E-85B0-4F94A9B54E0D}">
      <dgm:prSet/>
      <dgm:spPr/>
      <dgm:t>
        <a:bodyPr/>
        <a:lstStyle/>
        <a:p>
          <a:endParaRPr lang="vi-VN"/>
        </a:p>
      </dgm:t>
    </dgm:pt>
    <dgm:pt modelId="{1FE5AEEF-E071-45EA-84B1-C2F4B2DDBC8E}" type="sibTrans" cxnId="{CAC286B6-33E7-4F7E-85B0-4F94A9B54E0D}">
      <dgm:prSet/>
      <dgm:spPr/>
      <dgm:t>
        <a:bodyPr/>
        <a:lstStyle/>
        <a:p>
          <a:endParaRPr lang="vi-VN"/>
        </a:p>
      </dgm:t>
    </dgm:pt>
    <dgm:pt modelId="{625CA70C-CC8C-4197-93EA-F8B630F0A083}">
      <dgm:prSet custT="1"/>
      <dgm:spPr/>
      <dgm:t>
        <a:bodyPr anchor="ctr"/>
        <a:lstStyle/>
        <a:p>
          <a:pPr rtl="0"/>
          <a:r>
            <a:rPr lang="en-US" sz="1600" dirty="0" smtClean="0">
              <a:latin typeface="Times New Roman" pitchFamily="18" charset="0"/>
              <a:cs typeface="Times New Roman" pitchFamily="18" charset="0"/>
            </a:rPr>
            <a:t>Lang Son Electronics JSC (LSE)</a:t>
          </a:r>
          <a:endParaRPr lang="vi-VN" sz="1600" dirty="0">
            <a:latin typeface="Times New Roman" pitchFamily="18" charset="0"/>
            <a:cs typeface="Times New Roman" pitchFamily="18" charset="0"/>
          </a:endParaRPr>
        </a:p>
      </dgm:t>
    </dgm:pt>
    <dgm:pt modelId="{800BCAE6-A682-4CB5-83A1-33C604D79A89}" type="parTrans" cxnId="{253048FC-0D82-46E1-AEF6-92B4B73E07FA}">
      <dgm:prSet/>
      <dgm:spPr/>
      <dgm:t>
        <a:bodyPr/>
        <a:lstStyle/>
        <a:p>
          <a:endParaRPr lang="vi-VN"/>
        </a:p>
      </dgm:t>
    </dgm:pt>
    <dgm:pt modelId="{3772B70A-2B94-4757-86FB-1D3784BA1B44}" type="sibTrans" cxnId="{253048FC-0D82-46E1-AEF6-92B4B73E07FA}">
      <dgm:prSet/>
      <dgm:spPr/>
      <dgm:t>
        <a:bodyPr/>
        <a:lstStyle/>
        <a:p>
          <a:endParaRPr lang="vi-VN"/>
        </a:p>
      </dgm:t>
    </dgm:pt>
    <dgm:pt modelId="{D6C076B1-5624-4A47-853B-1D058A626EB6}">
      <dgm:prSet/>
      <dgm:spPr>
        <a:solidFill>
          <a:schemeClr val="accent6">
            <a:lumMod val="60000"/>
            <a:lumOff val="40000"/>
          </a:schemeClr>
        </a:solidFill>
      </dgm:spPr>
      <dgm:t>
        <a:bodyPr/>
        <a:lstStyle/>
        <a:p>
          <a:pPr rtl="0"/>
          <a:r>
            <a:rPr lang="en-US" b="1" dirty="0" smtClean="0">
              <a:latin typeface="Times New Roman" pitchFamily="18" charset="0"/>
              <a:cs typeface="Times New Roman" pitchFamily="18" charset="0"/>
            </a:rPr>
            <a:t>Development Process</a:t>
          </a:r>
          <a:endParaRPr lang="vi-VN" dirty="0">
            <a:latin typeface="Times New Roman" pitchFamily="18" charset="0"/>
            <a:cs typeface="Times New Roman" pitchFamily="18" charset="0"/>
          </a:endParaRPr>
        </a:p>
      </dgm:t>
    </dgm:pt>
    <dgm:pt modelId="{A58FCD02-2A80-4CEE-BCCB-E894CFCF70EF}" type="parTrans" cxnId="{90FD3E75-705A-4219-AF6B-403673F3CF5B}">
      <dgm:prSet/>
      <dgm:spPr/>
      <dgm:t>
        <a:bodyPr/>
        <a:lstStyle/>
        <a:p>
          <a:endParaRPr lang="vi-VN"/>
        </a:p>
      </dgm:t>
    </dgm:pt>
    <dgm:pt modelId="{C54F6C7F-279D-43B2-AFB0-47D0AC3E0516}" type="sibTrans" cxnId="{90FD3E75-705A-4219-AF6B-403673F3CF5B}">
      <dgm:prSet/>
      <dgm:spPr/>
      <dgm:t>
        <a:bodyPr/>
        <a:lstStyle/>
        <a:p>
          <a:endParaRPr lang="vi-VN"/>
        </a:p>
      </dgm:t>
    </dgm:pt>
    <dgm:pt modelId="{5A9093BE-FC51-43DA-BB57-B7899F0BFE27}">
      <dgm:prSet custT="1"/>
      <dgm:spPr/>
      <dgm:t>
        <a:bodyPr anchor="ctr"/>
        <a:lstStyle/>
        <a:p>
          <a:pPr rtl="0"/>
          <a:r>
            <a:rPr lang="en-US" sz="1600" dirty="0" smtClean="0">
              <a:latin typeface="Times New Roman" pitchFamily="18" charset="0"/>
              <a:cs typeface="Times New Roman" pitchFamily="18" charset="0"/>
            </a:rPr>
            <a:t>Management Plan</a:t>
          </a:r>
          <a:endParaRPr lang="vi-VN" sz="1600" dirty="0">
            <a:latin typeface="Times New Roman" pitchFamily="18" charset="0"/>
            <a:cs typeface="Times New Roman" pitchFamily="18" charset="0"/>
          </a:endParaRPr>
        </a:p>
      </dgm:t>
    </dgm:pt>
    <dgm:pt modelId="{72B77697-4569-4517-8E6F-2F665D71EA48}" type="parTrans" cxnId="{ACC77198-CB32-46B7-88F6-54553A0DB5A8}">
      <dgm:prSet/>
      <dgm:spPr/>
      <dgm:t>
        <a:bodyPr/>
        <a:lstStyle/>
        <a:p>
          <a:endParaRPr lang="vi-VN"/>
        </a:p>
      </dgm:t>
    </dgm:pt>
    <dgm:pt modelId="{FC8D20AB-0FB9-4672-9CD7-DE04F9FEDC1F}" type="sibTrans" cxnId="{ACC77198-CB32-46B7-88F6-54553A0DB5A8}">
      <dgm:prSet/>
      <dgm:spPr/>
      <dgm:t>
        <a:bodyPr/>
        <a:lstStyle/>
        <a:p>
          <a:endParaRPr lang="vi-VN"/>
        </a:p>
      </dgm:t>
    </dgm:pt>
    <dgm:pt modelId="{1B5B93CB-71F3-4180-B5E6-3160DF023563}">
      <dgm:prSet custT="1"/>
      <dgm:spPr/>
      <dgm:t>
        <a:bodyPr anchor="ctr"/>
        <a:lstStyle/>
        <a:p>
          <a:pPr rtl="0"/>
          <a:r>
            <a:rPr lang="en-US" sz="1600" dirty="0" smtClean="0">
              <a:latin typeface="Times New Roman" pitchFamily="18" charset="0"/>
              <a:cs typeface="Times New Roman" pitchFamily="18" charset="0"/>
            </a:rPr>
            <a:t>Requirements</a:t>
          </a:r>
          <a:endParaRPr lang="vi-VN" sz="1600" dirty="0">
            <a:latin typeface="Times New Roman" pitchFamily="18" charset="0"/>
            <a:cs typeface="Times New Roman" pitchFamily="18" charset="0"/>
          </a:endParaRPr>
        </a:p>
      </dgm:t>
    </dgm:pt>
    <dgm:pt modelId="{232E7D97-5351-495B-8384-9A6609DF460F}" type="parTrans" cxnId="{300D5B90-80FD-41E3-9E77-4A2B266CADD9}">
      <dgm:prSet/>
      <dgm:spPr/>
      <dgm:t>
        <a:bodyPr/>
        <a:lstStyle/>
        <a:p>
          <a:endParaRPr lang="vi-VN"/>
        </a:p>
      </dgm:t>
    </dgm:pt>
    <dgm:pt modelId="{6ED521A7-E160-4C13-84B1-4D3E50C89D0C}" type="sibTrans" cxnId="{300D5B90-80FD-41E3-9E77-4A2B266CADD9}">
      <dgm:prSet/>
      <dgm:spPr/>
      <dgm:t>
        <a:bodyPr/>
        <a:lstStyle/>
        <a:p>
          <a:endParaRPr lang="vi-VN"/>
        </a:p>
      </dgm:t>
    </dgm:pt>
    <dgm:pt modelId="{D490C939-EFFE-4AF1-99E6-97BDDC5B431E}">
      <dgm:prSet custT="1"/>
      <dgm:spPr/>
      <dgm:t>
        <a:bodyPr anchor="ctr"/>
        <a:lstStyle/>
        <a:p>
          <a:pPr rtl="0"/>
          <a:r>
            <a:rPr lang="en-US" sz="1600" dirty="0" smtClean="0">
              <a:latin typeface="Times New Roman" pitchFamily="18" charset="0"/>
              <a:cs typeface="Times New Roman" pitchFamily="18" charset="0"/>
            </a:rPr>
            <a:t>System Design</a:t>
          </a:r>
          <a:endParaRPr lang="vi-VN" sz="1600" dirty="0">
            <a:latin typeface="Times New Roman" pitchFamily="18" charset="0"/>
            <a:cs typeface="Times New Roman" pitchFamily="18" charset="0"/>
          </a:endParaRPr>
        </a:p>
      </dgm:t>
    </dgm:pt>
    <dgm:pt modelId="{9FFA0F5F-399D-418A-B4FC-D6F154FFFEA2}" type="parTrans" cxnId="{399BED86-F879-4F05-9610-BE8FDBF376FC}">
      <dgm:prSet/>
      <dgm:spPr/>
      <dgm:t>
        <a:bodyPr/>
        <a:lstStyle/>
        <a:p>
          <a:endParaRPr lang="vi-VN"/>
        </a:p>
      </dgm:t>
    </dgm:pt>
    <dgm:pt modelId="{2D91C5B9-EEB9-4BC8-BCAE-0D4F46E956AF}" type="sibTrans" cxnId="{399BED86-F879-4F05-9610-BE8FDBF376FC}">
      <dgm:prSet/>
      <dgm:spPr/>
      <dgm:t>
        <a:bodyPr/>
        <a:lstStyle/>
        <a:p>
          <a:endParaRPr lang="vi-VN"/>
        </a:p>
      </dgm:t>
    </dgm:pt>
    <dgm:pt modelId="{87274FDA-46DA-4E70-A727-65A282CD9A64}">
      <dgm:prSet custT="1"/>
      <dgm:spPr/>
      <dgm:t>
        <a:bodyPr anchor="ctr"/>
        <a:lstStyle/>
        <a:p>
          <a:pPr rtl="0"/>
          <a:r>
            <a:rPr lang="en-US" sz="1600" dirty="0" smtClean="0">
              <a:latin typeface="Times New Roman" pitchFamily="18" charset="0"/>
              <a:cs typeface="Times New Roman" pitchFamily="18" charset="0"/>
            </a:rPr>
            <a:t>Testing</a:t>
          </a:r>
          <a:endParaRPr lang="vi-VN" sz="1600" dirty="0">
            <a:latin typeface="Times New Roman" pitchFamily="18" charset="0"/>
            <a:cs typeface="Times New Roman" pitchFamily="18" charset="0"/>
          </a:endParaRPr>
        </a:p>
      </dgm:t>
    </dgm:pt>
    <dgm:pt modelId="{8564DA76-A1AA-48C6-BE22-B0C2587EA82F}" type="parTrans" cxnId="{A2A35E96-5647-4316-873B-30EC007D4A0D}">
      <dgm:prSet/>
      <dgm:spPr/>
      <dgm:t>
        <a:bodyPr/>
        <a:lstStyle/>
        <a:p>
          <a:endParaRPr lang="vi-VN"/>
        </a:p>
      </dgm:t>
    </dgm:pt>
    <dgm:pt modelId="{4CBCCC3E-3E40-4AE4-B730-FC6F8FF90B56}" type="sibTrans" cxnId="{A2A35E96-5647-4316-873B-30EC007D4A0D}">
      <dgm:prSet/>
      <dgm:spPr/>
      <dgm:t>
        <a:bodyPr/>
        <a:lstStyle/>
        <a:p>
          <a:endParaRPr lang="vi-VN"/>
        </a:p>
      </dgm:t>
    </dgm:pt>
    <dgm:pt modelId="{469CBF87-299B-45FB-BD88-900E36AE05B1}">
      <dgm:prSet/>
      <dgm:spPr>
        <a:solidFill>
          <a:schemeClr val="accent6">
            <a:lumMod val="60000"/>
            <a:lumOff val="40000"/>
          </a:schemeClr>
        </a:solidFill>
      </dgm:spPr>
      <dgm:t>
        <a:bodyPr/>
        <a:lstStyle/>
        <a:p>
          <a:pPr rtl="0"/>
          <a:r>
            <a:rPr lang="en-US" b="1" dirty="0" smtClean="0">
              <a:latin typeface="Times New Roman" pitchFamily="18" charset="0"/>
              <a:cs typeface="Times New Roman" pitchFamily="18" charset="0"/>
            </a:rPr>
            <a:t>Conclusion</a:t>
          </a:r>
          <a:endParaRPr lang="vi-VN" dirty="0">
            <a:latin typeface="Times New Roman" pitchFamily="18" charset="0"/>
            <a:cs typeface="Times New Roman" pitchFamily="18" charset="0"/>
          </a:endParaRPr>
        </a:p>
      </dgm:t>
    </dgm:pt>
    <dgm:pt modelId="{B0DAC2F2-F960-416C-B16A-FE535279FB11}" type="parTrans" cxnId="{3B333B41-2121-4901-859F-6F3199817196}">
      <dgm:prSet/>
      <dgm:spPr/>
      <dgm:t>
        <a:bodyPr/>
        <a:lstStyle/>
        <a:p>
          <a:endParaRPr lang="vi-VN"/>
        </a:p>
      </dgm:t>
    </dgm:pt>
    <dgm:pt modelId="{8E4D5232-5326-4FD0-B069-145F3D93AEE7}" type="sibTrans" cxnId="{3B333B41-2121-4901-859F-6F3199817196}">
      <dgm:prSet/>
      <dgm:spPr/>
      <dgm:t>
        <a:bodyPr/>
        <a:lstStyle/>
        <a:p>
          <a:endParaRPr lang="vi-VN"/>
        </a:p>
      </dgm:t>
    </dgm:pt>
    <dgm:pt modelId="{0FB525F5-2F7C-49B2-A793-FCECC8E9A3E2}">
      <dgm:prSet custT="1"/>
      <dgm:spPr/>
      <dgm:t>
        <a:bodyPr anchor="ctr"/>
        <a:lstStyle/>
        <a:p>
          <a:pPr rtl="0"/>
          <a:r>
            <a:rPr lang="en-US" sz="1600" dirty="0" smtClean="0">
              <a:latin typeface="Times New Roman" pitchFamily="18" charset="0"/>
              <a:cs typeface="Times New Roman" pitchFamily="18" charset="0"/>
            </a:rPr>
            <a:t>Demo</a:t>
          </a:r>
          <a:endParaRPr lang="vi-VN" sz="1600" dirty="0">
            <a:latin typeface="Times New Roman" pitchFamily="18" charset="0"/>
            <a:cs typeface="Times New Roman" pitchFamily="18" charset="0"/>
          </a:endParaRPr>
        </a:p>
      </dgm:t>
    </dgm:pt>
    <dgm:pt modelId="{5B939FE7-7C0A-4306-82FE-6333245C775B}" type="parTrans" cxnId="{E41456A6-473A-4DF0-B816-B16441A34BFB}">
      <dgm:prSet/>
      <dgm:spPr/>
      <dgm:t>
        <a:bodyPr/>
        <a:lstStyle/>
        <a:p>
          <a:endParaRPr lang="vi-VN"/>
        </a:p>
      </dgm:t>
    </dgm:pt>
    <dgm:pt modelId="{0983793C-CC67-457B-AE3F-65D9E78FC752}" type="sibTrans" cxnId="{E41456A6-473A-4DF0-B816-B16441A34BFB}">
      <dgm:prSet/>
      <dgm:spPr/>
      <dgm:t>
        <a:bodyPr/>
        <a:lstStyle/>
        <a:p>
          <a:endParaRPr lang="vi-VN"/>
        </a:p>
      </dgm:t>
    </dgm:pt>
    <dgm:pt modelId="{AE7015D5-2994-4363-84C7-57D66B046655}">
      <dgm:prSet custT="1"/>
      <dgm:spPr/>
      <dgm:t>
        <a:bodyPr anchor="ctr"/>
        <a:lstStyle/>
        <a:p>
          <a:pPr rtl="0"/>
          <a:r>
            <a:rPr lang="en-US" sz="1600" dirty="0" smtClean="0">
              <a:latin typeface="Times New Roman" pitchFamily="18" charset="0"/>
              <a:cs typeface="Times New Roman" pitchFamily="18" charset="0"/>
            </a:rPr>
            <a:t>Future extension</a:t>
          </a:r>
          <a:endParaRPr lang="vi-VN" sz="1600" dirty="0">
            <a:latin typeface="Times New Roman" pitchFamily="18" charset="0"/>
            <a:cs typeface="Times New Roman" pitchFamily="18" charset="0"/>
          </a:endParaRPr>
        </a:p>
      </dgm:t>
    </dgm:pt>
    <dgm:pt modelId="{95FA54C0-2C9A-4BB4-B49F-89CD23EEF21C}" type="parTrans" cxnId="{8B03D468-0AE8-4EC3-9FF4-D163310CF231}">
      <dgm:prSet/>
      <dgm:spPr/>
      <dgm:t>
        <a:bodyPr/>
        <a:lstStyle/>
        <a:p>
          <a:endParaRPr lang="vi-VN"/>
        </a:p>
      </dgm:t>
    </dgm:pt>
    <dgm:pt modelId="{D6A46ABF-0582-4DB9-85B8-40021A4E6949}" type="sibTrans" cxnId="{8B03D468-0AE8-4EC3-9FF4-D163310CF231}">
      <dgm:prSet/>
      <dgm:spPr/>
      <dgm:t>
        <a:bodyPr/>
        <a:lstStyle/>
        <a:p>
          <a:endParaRPr lang="vi-VN"/>
        </a:p>
      </dgm:t>
    </dgm:pt>
    <dgm:pt modelId="{665A3318-3D65-462F-8B43-CE6431620843}" type="pres">
      <dgm:prSet presAssocID="{4BF72FB8-D531-4E4A-B6C1-A2225BC46BD3}" presName="Name0" presStyleCnt="0">
        <dgm:presLayoutVars>
          <dgm:dir/>
          <dgm:animLvl val="lvl"/>
          <dgm:resizeHandles/>
        </dgm:presLayoutVars>
      </dgm:prSet>
      <dgm:spPr/>
    </dgm:pt>
    <dgm:pt modelId="{69011342-438B-4233-9314-583072C180E9}" type="pres">
      <dgm:prSet presAssocID="{ABC1579D-EDF1-46FD-AAB8-B52FC9528D32}" presName="linNode" presStyleCnt="0"/>
      <dgm:spPr/>
    </dgm:pt>
    <dgm:pt modelId="{65274036-7D62-4B17-90C7-4168719587B4}" type="pres">
      <dgm:prSet presAssocID="{ABC1579D-EDF1-46FD-AAB8-B52FC9528D32}" presName="parentShp" presStyleLbl="node1" presStyleIdx="0" presStyleCnt="3" custScaleX="75673" custScaleY="99689" custLinFactNeighborX="-8881">
        <dgm:presLayoutVars>
          <dgm:bulletEnabled val="1"/>
        </dgm:presLayoutVars>
      </dgm:prSet>
      <dgm:spPr/>
    </dgm:pt>
    <dgm:pt modelId="{0AB53504-6271-4840-B825-BB7188A4EF7B}" type="pres">
      <dgm:prSet presAssocID="{ABC1579D-EDF1-46FD-AAB8-B52FC9528D32}" presName="childShp" presStyleLbl="bgAccFollowNode1" presStyleIdx="0" presStyleCnt="3" custScaleX="93445" custLinFactNeighborX="-12955">
        <dgm:presLayoutVars>
          <dgm:bulletEnabled val="1"/>
        </dgm:presLayoutVars>
      </dgm:prSet>
      <dgm:spPr/>
      <dgm:t>
        <a:bodyPr/>
        <a:lstStyle/>
        <a:p>
          <a:endParaRPr lang="vi-VN"/>
        </a:p>
      </dgm:t>
    </dgm:pt>
    <dgm:pt modelId="{C1AFEC7D-2921-4178-8E1E-38BF4D9CD265}" type="pres">
      <dgm:prSet presAssocID="{381FAD1C-E5A6-443A-B5BF-937EF070F354}" presName="spacing" presStyleCnt="0"/>
      <dgm:spPr/>
    </dgm:pt>
    <dgm:pt modelId="{6B57B4F2-ACDA-41F8-A4EF-E0B8013F9FF7}" type="pres">
      <dgm:prSet presAssocID="{D6C076B1-5624-4A47-853B-1D058A626EB6}" presName="linNode" presStyleCnt="0"/>
      <dgm:spPr/>
    </dgm:pt>
    <dgm:pt modelId="{B07D8F1C-68AD-4796-916E-74DADED5D768}" type="pres">
      <dgm:prSet presAssocID="{D6C076B1-5624-4A47-853B-1D058A626EB6}" presName="parentShp" presStyleLbl="node1" presStyleIdx="1" presStyleCnt="3" custScaleX="75673" custScaleY="99689" custLinFactNeighborX="-6300" custLinFactNeighborY="-2275">
        <dgm:presLayoutVars>
          <dgm:bulletEnabled val="1"/>
        </dgm:presLayoutVars>
      </dgm:prSet>
      <dgm:spPr/>
    </dgm:pt>
    <dgm:pt modelId="{D9681D7B-600D-4AEF-9FD8-B371DAE64AE0}" type="pres">
      <dgm:prSet presAssocID="{D6C076B1-5624-4A47-853B-1D058A626EB6}" presName="childShp" presStyleLbl="bgAccFollowNode1" presStyleIdx="1" presStyleCnt="3" custScaleX="100059" custLinFactNeighborX="-7573">
        <dgm:presLayoutVars>
          <dgm:bulletEnabled val="1"/>
        </dgm:presLayoutVars>
      </dgm:prSet>
      <dgm:spPr/>
      <dgm:t>
        <a:bodyPr/>
        <a:lstStyle/>
        <a:p>
          <a:endParaRPr lang="vi-VN"/>
        </a:p>
      </dgm:t>
    </dgm:pt>
    <dgm:pt modelId="{13B3404C-3A92-4B51-A7DB-3CF5EC02ECA5}" type="pres">
      <dgm:prSet presAssocID="{C54F6C7F-279D-43B2-AFB0-47D0AC3E0516}" presName="spacing" presStyleCnt="0"/>
      <dgm:spPr/>
    </dgm:pt>
    <dgm:pt modelId="{E65213C7-5D6F-427F-88BF-59FB0FB3A5C6}" type="pres">
      <dgm:prSet presAssocID="{469CBF87-299B-45FB-BD88-900E36AE05B1}" presName="linNode" presStyleCnt="0"/>
      <dgm:spPr/>
    </dgm:pt>
    <dgm:pt modelId="{E6C45AFF-DB3B-4F2B-A6AB-BC00F32A8E7A}" type="pres">
      <dgm:prSet presAssocID="{469CBF87-299B-45FB-BD88-900E36AE05B1}" presName="parentShp" presStyleLbl="node1" presStyleIdx="2" presStyleCnt="3" custScaleX="75673" custScaleY="99689" custLinFactNeighborX="-2006">
        <dgm:presLayoutVars>
          <dgm:bulletEnabled val="1"/>
        </dgm:presLayoutVars>
      </dgm:prSet>
      <dgm:spPr/>
    </dgm:pt>
    <dgm:pt modelId="{98F9BD89-100F-473A-AACA-3BDECE7209DF}" type="pres">
      <dgm:prSet presAssocID="{469CBF87-299B-45FB-BD88-900E36AE05B1}" presName="childShp" presStyleLbl="bgAccFollowNode1" presStyleIdx="2" presStyleCnt="3" custScaleX="110639" custLinFactNeighborX="-2223" custLinFactNeighborY="-780">
        <dgm:presLayoutVars>
          <dgm:bulletEnabled val="1"/>
        </dgm:presLayoutVars>
      </dgm:prSet>
      <dgm:spPr/>
      <dgm:t>
        <a:bodyPr/>
        <a:lstStyle/>
        <a:p>
          <a:endParaRPr lang="vi-VN"/>
        </a:p>
      </dgm:t>
    </dgm:pt>
  </dgm:ptLst>
  <dgm:cxnLst>
    <dgm:cxn modelId="{21A65D42-9913-4A12-A049-B8928FAA5182}" type="presOf" srcId="{D490C939-EFFE-4AF1-99E6-97BDDC5B431E}" destId="{D9681D7B-600D-4AEF-9FD8-B371DAE64AE0}" srcOrd="0" destOrd="2" presId="urn:microsoft.com/office/officeart/2005/8/layout/vList6"/>
    <dgm:cxn modelId="{8B03D468-0AE8-4EC3-9FF4-D163310CF231}" srcId="{469CBF87-299B-45FB-BD88-900E36AE05B1}" destId="{AE7015D5-2994-4363-84C7-57D66B046655}" srcOrd="1" destOrd="0" parTransId="{95FA54C0-2C9A-4BB4-B49F-89CD23EEF21C}" sibTransId="{D6A46ABF-0582-4DB9-85B8-40021A4E6949}"/>
    <dgm:cxn modelId="{3BC4A548-D39D-473E-BE68-4F0B02F12795}" type="presOf" srcId="{469CBF87-299B-45FB-BD88-900E36AE05B1}" destId="{E6C45AFF-DB3B-4F2B-A6AB-BC00F32A8E7A}" srcOrd="0" destOrd="0" presId="urn:microsoft.com/office/officeart/2005/8/layout/vList6"/>
    <dgm:cxn modelId="{0A83C4AF-59F0-46CD-9021-491B3D764C75}" type="presOf" srcId="{D951559E-CAA9-487F-B281-A98F3590FF08}" destId="{0AB53504-6271-4840-B825-BB7188A4EF7B}" srcOrd="0" destOrd="1" presId="urn:microsoft.com/office/officeart/2005/8/layout/vList6"/>
    <dgm:cxn modelId="{79B4D591-FC87-44B9-9848-28B455CDF899}" type="presOf" srcId="{5A9093BE-FC51-43DA-BB57-B7899F0BFE27}" destId="{D9681D7B-600D-4AEF-9FD8-B371DAE64AE0}" srcOrd="0" destOrd="0" presId="urn:microsoft.com/office/officeart/2005/8/layout/vList6"/>
    <dgm:cxn modelId="{B5FF8CE8-2497-4233-80C9-DC8B2A256B9D}" srcId="{ABC1579D-EDF1-46FD-AAB8-B52FC9528D32}" destId="{D8233A89-CB8E-409B-8417-F67565B69BF5}" srcOrd="0" destOrd="0" parTransId="{25AD491D-0815-47F5-8D68-3740198D211B}" sibTransId="{D47C2310-F68D-4DA8-85DC-EFF8ED5F9659}"/>
    <dgm:cxn modelId="{3B333B41-2121-4901-859F-6F3199817196}" srcId="{4BF72FB8-D531-4E4A-B6C1-A2225BC46BD3}" destId="{469CBF87-299B-45FB-BD88-900E36AE05B1}" srcOrd="2" destOrd="0" parTransId="{B0DAC2F2-F960-416C-B16A-FE535279FB11}" sibTransId="{8E4D5232-5326-4FD0-B069-145F3D93AEE7}"/>
    <dgm:cxn modelId="{9AC2F82C-1AF7-46FD-993A-04A4DFBB2410}" srcId="{4BF72FB8-D531-4E4A-B6C1-A2225BC46BD3}" destId="{ABC1579D-EDF1-46FD-AAB8-B52FC9528D32}" srcOrd="0" destOrd="0" parTransId="{B9BEB29D-7B51-4224-A6E1-3871BE65B068}" sibTransId="{381FAD1C-E5A6-443A-B5BF-937EF070F354}"/>
    <dgm:cxn modelId="{3F1374D7-E1E4-48DA-900E-AC2082312F56}" type="presOf" srcId="{AE7015D5-2994-4363-84C7-57D66B046655}" destId="{98F9BD89-100F-473A-AACA-3BDECE7209DF}" srcOrd="0" destOrd="1" presId="urn:microsoft.com/office/officeart/2005/8/layout/vList6"/>
    <dgm:cxn modelId="{D274D5E4-712E-4EB1-B9CB-E1851981F23B}" type="presOf" srcId="{4BF72FB8-D531-4E4A-B6C1-A2225BC46BD3}" destId="{665A3318-3D65-462F-8B43-CE6431620843}" srcOrd="0" destOrd="0" presId="urn:microsoft.com/office/officeart/2005/8/layout/vList6"/>
    <dgm:cxn modelId="{0A392D81-D9C4-4010-BF55-0B95EF0A6BC6}" type="presOf" srcId="{D8233A89-CB8E-409B-8417-F67565B69BF5}" destId="{0AB53504-6271-4840-B825-BB7188A4EF7B}" srcOrd="0" destOrd="0" presId="urn:microsoft.com/office/officeart/2005/8/layout/vList6"/>
    <dgm:cxn modelId="{90FD3E75-705A-4219-AF6B-403673F3CF5B}" srcId="{4BF72FB8-D531-4E4A-B6C1-A2225BC46BD3}" destId="{D6C076B1-5624-4A47-853B-1D058A626EB6}" srcOrd="1" destOrd="0" parTransId="{A58FCD02-2A80-4CEE-BCCB-E894CFCF70EF}" sibTransId="{C54F6C7F-279D-43B2-AFB0-47D0AC3E0516}"/>
    <dgm:cxn modelId="{065FB3D1-3C03-430F-9288-147012761A70}" type="presOf" srcId="{625CA70C-CC8C-4197-93EA-F8B630F0A083}" destId="{0AB53504-6271-4840-B825-BB7188A4EF7B}" srcOrd="0" destOrd="2" presId="urn:microsoft.com/office/officeart/2005/8/layout/vList6"/>
    <dgm:cxn modelId="{17AAF833-9F42-4897-B148-887EE1EF9E11}" type="presOf" srcId="{D6C076B1-5624-4A47-853B-1D058A626EB6}" destId="{B07D8F1C-68AD-4796-916E-74DADED5D768}" srcOrd="0" destOrd="0" presId="urn:microsoft.com/office/officeart/2005/8/layout/vList6"/>
    <dgm:cxn modelId="{A830E622-B9E4-462F-8E71-21C636DD7D74}" type="presOf" srcId="{87274FDA-46DA-4E70-A727-65A282CD9A64}" destId="{D9681D7B-600D-4AEF-9FD8-B371DAE64AE0}" srcOrd="0" destOrd="3" presId="urn:microsoft.com/office/officeart/2005/8/layout/vList6"/>
    <dgm:cxn modelId="{A2A35E96-5647-4316-873B-30EC007D4A0D}" srcId="{D6C076B1-5624-4A47-853B-1D058A626EB6}" destId="{87274FDA-46DA-4E70-A727-65A282CD9A64}" srcOrd="3" destOrd="0" parTransId="{8564DA76-A1AA-48C6-BE22-B0C2587EA82F}" sibTransId="{4CBCCC3E-3E40-4AE4-B730-FC6F8FF90B56}"/>
    <dgm:cxn modelId="{399BED86-F879-4F05-9610-BE8FDBF376FC}" srcId="{D6C076B1-5624-4A47-853B-1D058A626EB6}" destId="{D490C939-EFFE-4AF1-99E6-97BDDC5B431E}" srcOrd="2" destOrd="0" parTransId="{9FFA0F5F-399D-418A-B4FC-D6F154FFFEA2}" sibTransId="{2D91C5B9-EEB9-4BC8-BCAE-0D4F46E956AF}"/>
    <dgm:cxn modelId="{3ABBE80D-97AD-496A-950C-69FC80DD70AE}" type="presOf" srcId="{0FB525F5-2F7C-49B2-A793-FCECC8E9A3E2}" destId="{98F9BD89-100F-473A-AACA-3BDECE7209DF}" srcOrd="0" destOrd="0" presId="urn:microsoft.com/office/officeart/2005/8/layout/vList6"/>
    <dgm:cxn modelId="{ACC77198-CB32-46B7-88F6-54553A0DB5A8}" srcId="{D6C076B1-5624-4A47-853B-1D058A626EB6}" destId="{5A9093BE-FC51-43DA-BB57-B7899F0BFE27}" srcOrd="0" destOrd="0" parTransId="{72B77697-4569-4517-8E6F-2F665D71EA48}" sibTransId="{FC8D20AB-0FB9-4672-9CD7-DE04F9FEDC1F}"/>
    <dgm:cxn modelId="{E41456A6-473A-4DF0-B816-B16441A34BFB}" srcId="{469CBF87-299B-45FB-BD88-900E36AE05B1}" destId="{0FB525F5-2F7C-49B2-A793-FCECC8E9A3E2}" srcOrd="0" destOrd="0" parTransId="{5B939FE7-7C0A-4306-82FE-6333245C775B}" sibTransId="{0983793C-CC67-457B-AE3F-65D9E78FC752}"/>
    <dgm:cxn modelId="{253048FC-0D82-46E1-AEF6-92B4B73E07FA}" srcId="{ABC1579D-EDF1-46FD-AAB8-B52FC9528D32}" destId="{625CA70C-CC8C-4197-93EA-F8B630F0A083}" srcOrd="2" destOrd="0" parTransId="{800BCAE6-A682-4CB5-83A1-33C604D79A89}" sibTransId="{3772B70A-2B94-4757-86FB-1D3784BA1B44}"/>
    <dgm:cxn modelId="{300D5B90-80FD-41E3-9E77-4A2B266CADD9}" srcId="{D6C076B1-5624-4A47-853B-1D058A626EB6}" destId="{1B5B93CB-71F3-4180-B5E6-3160DF023563}" srcOrd="1" destOrd="0" parTransId="{232E7D97-5351-495B-8384-9A6609DF460F}" sibTransId="{6ED521A7-E160-4C13-84B1-4D3E50C89D0C}"/>
    <dgm:cxn modelId="{89AB39C4-2E35-4368-BC49-A9AC3077A4F6}" type="presOf" srcId="{1B5B93CB-71F3-4180-B5E6-3160DF023563}" destId="{D9681D7B-600D-4AEF-9FD8-B371DAE64AE0}" srcOrd="0" destOrd="1" presId="urn:microsoft.com/office/officeart/2005/8/layout/vList6"/>
    <dgm:cxn modelId="{CAC286B6-33E7-4F7E-85B0-4F94A9B54E0D}" srcId="{ABC1579D-EDF1-46FD-AAB8-B52FC9528D32}" destId="{D951559E-CAA9-487F-B281-A98F3590FF08}" srcOrd="1" destOrd="0" parTransId="{2FE9951F-B791-4C06-BA0B-ECCEA23D2442}" sibTransId="{1FE5AEEF-E071-45EA-84B1-C2F4B2DDBC8E}"/>
    <dgm:cxn modelId="{9382D1D7-E459-4D53-9402-299CBE4B749A}" type="presOf" srcId="{ABC1579D-EDF1-46FD-AAB8-B52FC9528D32}" destId="{65274036-7D62-4B17-90C7-4168719587B4}" srcOrd="0" destOrd="0" presId="urn:microsoft.com/office/officeart/2005/8/layout/vList6"/>
    <dgm:cxn modelId="{3F4EBA28-2771-4033-A17B-F492ECE1CEC2}" type="presParOf" srcId="{665A3318-3D65-462F-8B43-CE6431620843}" destId="{69011342-438B-4233-9314-583072C180E9}" srcOrd="0" destOrd="0" presId="urn:microsoft.com/office/officeart/2005/8/layout/vList6"/>
    <dgm:cxn modelId="{41721867-E997-4164-AF57-109CE55DB599}" type="presParOf" srcId="{69011342-438B-4233-9314-583072C180E9}" destId="{65274036-7D62-4B17-90C7-4168719587B4}" srcOrd="0" destOrd="0" presId="urn:microsoft.com/office/officeart/2005/8/layout/vList6"/>
    <dgm:cxn modelId="{CAD15171-97DB-412E-B92E-435303FC7F14}" type="presParOf" srcId="{69011342-438B-4233-9314-583072C180E9}" destId="{0AB53504-6271-4840-B825-BB7188A4EF7B}" srcOrd="1" destOrd="0" presId="urn:microsoft.com/office/officeart/2005/8/layout/vList6"/>
    <dgm:cxn modelId="{B5CA203F-DD4B-48D6-8C16-A19FC9E2BE61}" type="presParOf" srcId="{665A3318-3D65-462F-8B43-CE6431620843}" destId="{C1AFEC7D-2921-4178-8E1E-38BF4D9CD265}" srcOrd="1" destOrd="0" presId="urn:microsoft.com/office/officeart/2005/8/layout/vList6"/>
    <dgm:cxn modelId="{FC31E8A7-1E89-4F24-8299-F1B08EE932A6}" type="presParOf" srcId="{665A3318-3D65-462F-8B43-CE6431620843}" destId="{6B57B4F2-ACDA-41F8-A4EF-E0B8013F9FF7}" srcOrd="2" destOrd="0" presId="urn:microsoft.com/office/officeart/2005/8/layout/vList6"/>
    <dgm:cxn modelId="{9FD95EE2-9F4C-4343-8F08-62EE6B30F462}" type="presParOf" srcId="{6B57B4F2-ACDA-41F8-A4EF-E0B8013F9FF7}" destId="{B07D8F1C-68AD-4796-916E-74DADED5D768}" srcOrd="0" destOrd="0" presId="urn:microsoft.com/office/officeart/2005/8/layout/vList6"/>
    <dgm:cxn modelId="{9934A9EA-DFB2-424C-8A9D-B0E3DC62F385}" type="presParOf" srcId="{6B57B4F2-ACDA-41F8-A4EF-E0B8013F9FF7}" destId="{D9681D7B-600D-4AEF-9FD8-B371DAE64AE0}" srcOrd="1" destOrd="0" presId="urn:microsoft.com/office/officeart/2005/8/layout/vList6"/>
    <dgm:cxn modelId="{B7969A2E-3F18-4172-BC8D-80E867F37D57}" type="presParOf" srcId="{665A3318-3D65-462F-8B43-CE6431620843}" destId="{13B3404C-3A92-4B51-A7DB-3CF5EC02ECA5}" srcOrd="3" destOrd="0" presId="urn:microsoft.com/office/officeart/2005/8/layout/vList6"/>
    <dgm:cxn modelId="{0BAC6B3C-4991-4B3E-8F09-DB3F413009CB}" type="presParOf" srcId="{665A3318-3D65-462F-8B43-CE6431620843}" destId="{E65213C7-5D6F-427F-88BF-59FB0FB3A5C6}" srcOrd="4" destOrd="0" presId="urn:microsoft.com/office/officeart/2005/8/layout/vList6"/>
    <dgm:cxn modelId="{D3208BC9-312E-49A8-8553-92966CBA6EEC}" type="presParOf" srcId="{E65213C7-5D6F-427F-88BF-59FB0FB3A5C6}" destId="{E6C45AFF-DB3B-4F2B-A6AB-BC00F32A8E7A}" srcOrd="0" destOrd="0" presId="urn:microsoft.com/office/officeart/2005/8/layout/vList6"/>
    <dgm:cxn modelId="{3AD81EC6-1DCE-4CD8-B881-F93756603B14}" type="presParOf" srcId="{E65213C7-5D6F-427F-88BF-59FB0FB3A5C6}" destId="{98F9BD89-100F-473A-AACA-3BDECE7209DF}" srcOrd="1" destOrd="0" presId="urn:microsoft.com/office/officeart/2005/8/layout/vList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  <a:ext uri="{C62137D5-CB1D-491B-B009-E17868A290BF}">
      <dgm14:recolorImg xmlns:dgm14="http://schemas.microsoft.com/office/drawing/2010/diagram" val="1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AB53504-6271-4840-B825-BB7188A4EF7B}">
      <dsp:nvSpPr>
        <dsp:cNvPr id="0" name=""/>
        <dsp:cNvSpPr/>
      </dsp:nvSpPr>
      <dsp:spPr>
        <a:xfrm>
          <a:off x="1898157" y="0"/>
          <a:ext cx="3334178" cy="1585019"/>
        </a:xfrm>
        <a:prstGeom prst="rightArrow">
          <a:avLst>
            <a:gd name="adj1" fmla="val 75000"/>
            <a:gd name="adj2" fmla="val 50000"/>
          </a:avLst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160" tIns="10160" rIns="10160" bIns="10160" numCol="1" spcCol="1270" anchor="ctr" anchorCtr="0">
          <a:noAutofit/>
        </a:bodyPr>
        <a:lstStyle/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>
              <a:latin typeface="Times New Roman" pitchFamily="18" charset="0"/>
              <a:cs typeface="Times New Roman" pitchFamily="18" charset="0"/>
            </a:rPr>
            <a:t>Group’s members</a:t>
          </a:r>
          <a:endParaRPr lang="vi-VN" sz="1600" kern="1200" dirty="0">
            <a:latin typeface="Times New Roman" pitchFamily="18" charset="0"/>
            <a:cs typeface="Times New Roman" pitchFamily="18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>
              <a:latin typeface="Times New Roman" pitchFamily="18" charset="0"/>
              <a:cs typeface="Times New Roman" pitchFamily="18" charset="0"/>
            </a:rPr>
            <a:t>What SMO is</a:t>
          </a:r>
          <a:endParaRPr lang="vi-VN" sz="1600" kern="1200" dirty="0">
            <a:latin typeface="Times New Roman" pitchFamily="18" charset="0"/>
            <a:cs typeface="Times New Roman" pitchFamily="18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>
              <a:latin typeface="Times New Roman" pitchFamily="18" charset="0"/>
              <a:cs typeface="Times New Roman" pitchFamily="18" charset="0"/>
            </a:rPr>
            <a:t>Lang Son Electronics JSC (LSE)</a:t>
          </a:r>
          <a:endParaRPr lang="vi-VN" sz="16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1898157" y="198127"/>
        <a:ext cx="2739796" cy="1188765"/>
      </dsp:txXfrm>
    </dsp:sp>
    <dsp:sp modelId="{65274036-7D62-4B17-90C7-4168719587B4}">
      <dsp:nvSpPr>
        <dsp:cNvPr id="0" name=""/>
        <dsp:cNvSpPr/>
      </dsp:nvSpPr>
      <dsp:spPr>
        <a:xfrm>
          <a:off x="89397" y="2464"/>
          <a:ext cx="1800041" cy="1580090"/>
        </a:xfrm>
        <a:prstGeom prst="roundRect">
          <a:avLst/>
        </a:prstGeom>
        <a:solidFill>
          <a:schemeClr val="accent6">
            <a:lumMod val="60000"/>
            <a:lumOff val="4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 smtClean="0">
              <a:latin typeface="Times New Roman" pitchFamily="18" charset="0"/>
              <a:cs typeface="Times New Roman" pitchFamily="18" charset="0"/>
            </a:rPr>
            <a:t>Introduction</a:t>
          </a:r>
          <a:endParaRPr lang="vi-VN" sz="20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166531" y="79598"/>
        <a:ext cx="1645773" cy="1425822"/>
      </dsp:txXfrm>
    </dsp:sp>
    <dsp:sp modelId="{D9681D7B-600D-4AEF-9FD8-B371DAE64AE0}">
      <dsp:nvSpPr>
        <dsp:cNvPr id="0" name=""/>
        <dsp:cNvSpPr/>
      </dsp:nvSpPr>
      <dsp:spPr>
        <a:xfrm>
          <a:off x="1908183" y="1743521"/>
          <a:ext cx="3570170" cy="1585019"/>
        </a:xfrm>
        <a:prstGeom prst="rightArrow">
          <a:avLst>
            <a:gd name="adj1" fmla="val 75000"/>
            <a:gd name="adj2" fmla="val 50000"/>
          </a:avLst>
        </a:prstGeom>
        <a:solidFill>
          <a:schemeClr val="accent5">
            <a:tint val="40000"/>
            <a:alpha val="90000"/>
            <a:hueOff val="1622542"/>
            <a:satOff val="-11507"/>
            <a:lumOff val="-6548"/>
            <a:alphaOff val="0"/>
          </a:schemeClr>
        </a:solidFill>
        <a:ln w="25400" cap="flat" cmpd="sng" algn="ctr">
          <a:solidFill>
            <a:schemeClr val="accent5">
              <a:tint val="40000"/>
              <a:alpha val="90000"/>
              <a:hueOff val="1622542"/>
              <a:satOff val="-11507"/>
              <a:lumOff val="-6548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160" tIns="10160" rIns="10160" bIns="10160" numCol="1" spcCol="1270" anchor="ctr" anchorCtr="0">
          <a:noAutofit/>
        </a:bodyPr>
        <a:lstStyle/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>
              <a:latin typeface="Times New Roman" pitchFamily="18" charset="0"/>
              <a:cs typeface="Times New Roman" pitchFamily="18" charset="0"/>
            </a:rPr>
            <a:t>Management Plan</a:t>
          </a:r>
          <a:endParaRPr lang="vi-VN" sz="1600" kern="1200" dirty="0">
            <a:latin typeface="Times New Roman" pitchFamily="18" charset="0"/>
            <a:cs typeface="Times New Roman" pitchFamily="18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>
              <a:latin typeface="Times New Roman" pitchFamily="18" charset="0"/>
              <a:cs typeface="Times New Roman" pitchFamily="18" charset="0"/>
            </a:rPr>
            <a:t>Requirements</a:t>
          </a:r>
          <a:endParaRPr lang="vi-VN" sz="1600" kern="1200" dirty="0">
            <a:latin typeface="Times New Roman" pitchFamily="18" charset="0"/>
            <a:cs typeface="Times New Roman" pitchFamily="18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>
              <a:latin typeface="Times New Roman" pitchFamily="18" charset="0"/>
              <a:cs typeface="Times New Roman" pitchFamily="18" charset="0"/>
            </a:rPr>
            <a:t>System Design</a:t>
          </a:r>
          <a:endParaRPr lang="vi-VN" sz="1600" kern="1200" dirty="0">
            <a:latin typeface="Times New Roman" pitchFamily="18" charset="0"/>
            <a:cs typeface="Times New Roman" pitchFamily="18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>
              <a:latin typeface="Times New Roman" pitchFamily="18" charset="0"/>
              <a:cs typeface="Times New Roman" pitchFamily="18" charset="0"/>
            </a:rPr>
            <a:t>Testing</a:t>
          </a:r>
          <a:endParaRPr lang="vi-VN" sz="16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1908183" y="1941648"/>
        <a:ext cx="2975788" cy="1188765"/>
      </dsp:txXfrm>
    </dsp:sp>
    <dsp:sp modelId="{B07D8F1C-68AD-4796-916E-74DADED5D768}">
      <dsp:nvSpPr>
        <dsp:cNvPr id="0" name=""/>
        <dsp:cNvSpPr/>
      </dsp:nvSpPr>
      <dsp:spPr>
        <a:xfrm>
          <a:off x="63493" y="1709927"/>
          <a:ext cx="1800041" cy="1580090"/>
        </a:xfrm>
        <a:prstGeom prst="roundRect">
          <a:avLst/>
        </a:prstGeom>
        <a:solidFill>
          <a:schemeClr val="accent6">
            <a:lumMod val="60000"/>
            <a:lumOff val="4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 smtClean="0">
              <a:latin typeface="Times New Roman" pitchFamily="18" charset="0"/>
              <a:cs typeface="Times New Roman" pitchFamily="18" charset="0"/>
            </a:rPr>
            <a:t>Development Process</a:t>
          </a:r>
          <a:endParaRPr lang="vi-VN" sz="20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140627" y="1787061"/>
        <a:ext cx="1645773" cy="1425822"/>
      </dsp:txXfrm>
    </dsp:sp>
    <dsp:sp modelId="{98F9BD89-100F-473A-AACA-3BDECE7209DF}">
      <dsp:nvSpPr>
        <dsp:cNvPr id="0" name=""/>
        <dsp:cNvSpPr/>
      </dsp:nvSpPr>
      <dsp:spPr>
        <a:xfrm>
          <a:off x="1846693" y="3474680"/>
          <a:ext cx="3947671" cy="1585019"/>
        </a:xfrm>
        <a:prstGeom prst="rightArrow">
          <a:avLst>
            <a:gd name="adj1" fmla="val 75000"/>
            <a:gd name="adj2" fmla="val 50000"/>
          </a:avLst>
        </a:prstGeom>
        <a:solidFill>
          <a:schemeClr val="accent5">
            <a:tint val="40000"/>
            <a:alpha val="90000"/>
            <a:hueOff val="3245083"/>
            <a:satOff val="-23015"/>
            <a:lumOff val="-13095"/>
            <a:alphaOff val="0"/>
          </a:schemeClr>
        </a:solidFill>
        <a:ln w="25400" cap="flat" cmpd="sng" algn="ctr">
          <a:solidFill>
            <a:schemeClr val="accent5">
              <a:tint val="40000"/>
              <a:alpha val="90000"/>
              <a:hueOff val="3245083"/>
              <a:satOff val="-23015"/>
              <a:lumOff val="-13095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160" tIns="10160" rIns="10160" bIns="10160" numCol="1" spcCol="1270" anchor="ctr" anchorCtr="0">
          <a:noAutofit/>
        </a:bodyPr>
        <a:lstStyle/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>
              <a:latin typeface="Times New Roman" pitchFamily="18" charset="0"/>
              <a:cs typeface="Times New Roman" pitchFamily="18" charset="0"/>
            </a:rPr>
            <a:t>Demo</a:t>
          </a:r>
          <a:endParaRPr lang="vi-VN" sz="1600" kern="1200" dirty="0">
            <a:latin typeface="Times New Roman" pitchFamily="18" charset="0"/>
            <a:cs typeface="Times New Roman" pitchFamily="18" charset="0"/>
          </a:endParaRPr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>
              <a:latin typeface="Times New Roman" pitchFamily="18" charset="0"/>
              <a:cs typeface="Times New Roman" pitchFamily="18" charset="0"/>
            </a:rPr>
            <a:t>Future extension</a:t>
          </a:r>
          <a:endParaRPr lang="vi-VN" sz="16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1846693" y="3672807"/>
        <a:ext cx="3353289" cy="1188765"/>
      </dsp:txXfrm>
    </dsp:sp>
    <dsp:sp modelId="{E6C45AFF-DB3B-4F2B-A6AB-BC00F32A8E7A}">
      <dsp:nvSpPr>
        <dsp:cNvPr id="0" name=""/>
        <dsp:cNvSpPr/>
      </dsp:nvSpPr>
      <dsp:spPr>
        <a:xfrm>
          <a:off x="27955" y="3489508"/>
          <a:ext cx="1800041" cy="1580090"/>
        </a:xfrm>
        <a:prstGeom prst="roundRect">
          <a:avLst/>
        </a:prstGeom>
        <a:solidFill>
          <a:schemeClr val="accent6">
            <a:lumMod val="60000"/>
            <a:lumOff val="4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 smtClean="0">
              <a:latin typeface="Times New Roman" pitchFamily="18" charset="0"/>
              <a:cs typeface="Times New Roman" pitchFamily="18" charset="0"/>
            </a:rPr>
            <a:t>Conclusion</a:t>
          </a:r>
          <a:endParaRPr lang="vi-VN" sz="20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105089" y="3566642"/>
        <a:ext cx="1645773" cy="142582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6">
  <dgm:title val=""/>
  <dgm:desc val=""/>
  <dgm:catLst>
    <dgm:cat type="process" pri="22000"/>
    <dgm:cat type="list" pri="1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w" for="ch" forName="linNode" refType="w"/>
      <dgm:constr type="h" for="ch" forName="linNode" refType="h"/>
      <dgm:constr type="h" for="ch" forName="spacing" refType="h" refFor="ch" refForName="linNode" fact="0.1"/>
      <dgm:constr type="primFontSz" for="des" forName="parentShp" op="equ" val="65"/>
      <dgm:constr type="primFontSz" for="des" forName="childShp" op="equ" val="65"/>
    </dgm:constrLst>
    <dgm:ruleLst/>
    <dgm:forEach name="Name1" axis="ch" ptType="node">
      <dgm:layoutNode name="linNode">
        <dgm:choose name="Name2">
          <dgm:if name="Name3" func="var" arg="dir" op="equ" val="norm">
            <dgm:alg type="lin">
              <dgm:param type="linDir" val="fromL"/>
            </dgm:alg>
          </dgm:if>
          <dgm:else name="Name4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if>
          <dgm:else name="Name7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else>
        </dgm:choose>
        <dgm:ruleLst/>
        <dgm:layoutNode name="parentShp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childShp" styleLbl="bgAccFollowNode1">
          <dgm:varLst>
            <dgm:bulletEnabled val="1"/>
          </dgm:varLst>
          <dgm:alg type="tx">
            <dgm:param type="stBulletLvl" val="1"/>
          </dgm:alg>
          <dgm:choose name="Name8">
            <dgm:if name="Name9" func="var" arg="dir" op="equ" val="norm">
              <dgm:shape xmlns:r="http://schemas.openxmlformats.org/officeDocument/2006/relationships" type="rightArrow" r:blip="" zOrderOff="-2">
                <dgm:adjLst>
                  <dgm:adj idx="1" val="0.75"/>
                </dgm:adjLst>
              </dgm:shape>
            </dgm:if>
            <dgm:else name="Name10">
              <dgm:shape xmlns:r="http://schemas.openxmlformats.org/officeDocument/2006/relationships" rot="180" type="rightArrow" r:blip="" zOrderOff="-2">
                <dgm:adjLst>
                  <dgm:adj idx="1" val="0.75"/>
                </dgm:adjLst>
              </dgm:shape>
            </dgm:else>
          </dgm:choose>
          <dgm:presOf axis="des" ptType="node"/>
          <dgm:constrLst>
            <dgm:constr type="secFontSz" refType="primFontSz"/>
            <dgm:constr type="tMarg" refType="primFontSz" fact="0.05"/>
            <dgm:constr type="bMarg" refType="primFontSz" fact="0.05"/>
            <dgm:constr type="lMarg" refType="primFontSz" fact="0.05"/>
            <dgm:constr type="rMarg" refType="primFontSz" fact="0.05"/>
          </dgm:constrLst>
          <dgm:ruleLst>
            <dgm:rule type="primFontSz" val="5" fact="NaN" max="NaN"/>
          </dgm:ruleLst>
        </dgm:layoutNode>
      </dgm:layoutNode>
      <dgm:forEach name="Name11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en-GB"/>
          </a:p>
        </p:txBody>
      </p:sp>
      <p:sp>
        <p:nvSpPr>
          <p:cNvPr id="6451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endParaRPr lang="en-GB"/>
          </a:p>
        </p:txBody>
      </p:sp>
      <p:sp>
        <p:nvSpPr>
          <p:cNvPr id="6451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en-GB"/>
          </a:p>
        </p:txBody>
      </p:sp>
      <p:sp>
        <p:nvSpPr>
          <p:cNvPr id="6451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1DCDDD7B-CA2F-48BF-8DB6-56E3C7D562D1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457152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F71CD12-AFDD-499C-9804-01A49CDD4419}" type="datetimeFigureOut">
              <a:rPr lang="vi-VN" smtClean="0"/>
              <a:pPr/>
              <a:t>25/04/2011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C23C81-5F7F-428B-BA77-5F3AB1B5A645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697708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2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13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14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15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16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17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18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19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20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21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22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4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23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24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25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28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30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31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32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6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7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8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9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11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C23C81-5F7F-428B-BA77-5F3AB1B5A645}" type="slidenum">
              <a:rPr lang="vi-VN" smtClean="0"/>
              <a:pPr/>
              <a:t>12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339933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9" name="Line 111"/>
          <p:cNvSpPr>
            <a:spLocks noChangeShapeType="1"/>
          </p:cNvSpPr>
          <p:nvPr/>
        </p:nvSpPr>
        <p:spPr bwMode="auto">
          <a:xfrm flipH="1" flipV="1">
            <a:off x="6515100" y="2060575"/>
            <a:ext cx="2952750" cy="1227138"/>
          </a:xfrm>
          <a:prstGeom prst="line">
            <a:avLst/>
          </a:prstGeom>
          <a:noFill/>
          <a:ln w="19050">
            <a:solidFill>
              <a:srgbClr val="DD9615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58480" name="Line 112"/>
          <p:cNvSpPr>
            <a:spLocks noChangeShapeType="1"/>
          </p:cNvSpPr>
          <p:nvPr/>
        </p:nvSpPr>
        <p:spPr bwMode="auto">
          <a:xfrm flipH="1" flipV="1">
            <a:off x="6519863" y="-171450"/>
            <a:ext cx="0" cy="2232025"/>
          </a:xfrm>
          <a:prstGeom prst="line">
            <a:avLst/>
          </a:prstGeom>
          <a:noFill/>
          <a:ln w="19050">
            <a:solidFill>
              <a:srgbClr val="DD9615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58481" name="Line 113"/>
          <p:cNvSpPr>
            <a:spLocks noChangeShapeType="1"/>
          </p:cNvSpPr>
          <p:nvPr/>
        </p:nvSpPr>
        <p:spPr bwMode="auto">
          <a:xfrm flipV="1">
            <a:off x="-544513" y="2060575"/>
            <a:ext cx="7056438" cy="1284288"/>
          </a:xfrm>
          <a:prstGeom prst="line">
            <a:avLst/>
          </a:prstGeom>
          <a:noFill/>
          <a:ln w="19050">
            <a:solidFill>
              <a:srgbClr val="DD9615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58381" name="Rectangle 13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fld id="{738E1267-F463-4B97-84A9-2B8787A2FA2E}" type="datetime1">
              <a:rPr lang="vi-VN" smtClean="0"/>
              <a:t>25/04/2011</a:t>
            </a:fld>
            <a:endParaRPr lang="en-GB"/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0" y="3213100"/>
            <a:ext cx="9144000" cy="1511300"/>
          </a:xfrm>
          <a:prstGeom prst="rect">
            <a:avLst/>
          </a:prstGeom>
          <a:gradFill rotWithShape="1">
            <a:gsLst>
              <a:gs pos="0">
                <a:srgbClr val="D7D7D7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vi-VN"/>
          </a:p>
        </p:txBody>
      </p:sp>
      <p:sp>
        <p:nvSpPr>
          <p:cNvPr id="58474" name="Oval 106"/>
          <p:cNvSpPr>
            <a:spLocks noChangeArrowheads="1"/>
          </p:cNvSpPr>
          <p:nvPr/>
        </p:nvSpPr>
        <p:spPr bwMode="auto">
          <a:xfrm>
            <a:off x="5297488" y="2501900"/>
            <a:ext cx="1668462" cy="769938"/>
          </a:xfrm>
          <a:prstGeom prst="ellipse">
            <a:avLst/>
          </a:prstGeom>
          <a:gradFill rotWithShape="1">
            <a:gsLst>
              <a:gs pos="0">
                <a:srgbClr val="646464">
                  <a:alpha val="60001"/>
                </a:srgbClr>
              </a:gs>
              <a:gs pos="100000">
                <a:srgbClr val="646464">
                  <a:gamma/>
                  <a:tint val="50980"/>
                  <a:invGamma/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vi-VN"/>
          </a:p>
        </p:txBody>
      </p:sp>
      <p:sp>
        <p:nvSpPr>
          <p:cNvPr id="58382" name="Rectangle 1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58468" name="Oval 100"/>
          <p:cNvSpPr>
            <a:spLocks noChangeArrowheads="1"/>
          </p:cNvSpPr>
          <p:nvPr/>
        </p:nvSpPr>
        <p:spPr bwMode="auto">
          <a:xfrm>
            <a:off x="5422900" y="2252663"/>
            <a:ext cx="1978025" cy="563562"/>
          </a:xfrm>
          <a:prstGeom prst="ellipse">
            <a:avLst/>
          </a:prstGeom>
          <a:gradFill rotWithShape="1">
            <a:gsLst>
              <a:gs pos="0">
                <a:srgbClr val="4D4D4D">
                  <a:alpha val="60001"/>
                </a:srgbClr>
              </a:gs>
              <a:gs pos="100000">
                <a:srgbClr val="4D4D4D">
                  <a:gamma/>
                  <a:tint val="50980"/>
                  <a:invGamma/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vi-VN"/>
          </a:p>
        </p:txBody>
      </p:sp>
      <p:sp>
        <p:nvSpPr>
          <p:cNvPr id="58383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F3E35C1-C188-4B24-A457-424701743454}" type="slidenum">
              <a:rPr lang="en-GB"/>
              <a:pPr/>
              <a:t>‹#›</a:t>
            </a:fld>
            <a:endParaRPr lang="en-GB"/>
          </a:p>
        </p:txBody>
      </p:sp>
      <p:sp>
        <p:nvSpPr>
          <p:cNvPr id="58475" name="Rectangle 107"/>
          <p:cNvSpPr>
            <a:spLocks noChangeArrowheads="1"/>
          </p:cNvSpPr>
          <p:nvPr/>
        </p:nvSpPr>
        <p:spPr bwMode="auto">
          <a:xfrm>
            <a:off x="1311275" y="5030788"/>
            <a:ext cx="8532813" cy="512762"/>
          </a:xfrm>
          <a:prstGeom prst="rect">
            <a:avLst/>
          </a:prstGeom>
          <a:gradFill rotWithShape="1">
            <a:gsLst>
              <a:gs pos="0">
                <a:srgbClr val="9D9D9D">
                  <a:alpha val="80000"/>
                </a:srgbClr>
              </a:gs>
              <a:gs pos="100000">
                <a:srgbClr val="9D9D9D">
                  <a:gamma/>
                  <a:shade val="46275"/>
                  <a:invGamma/>
                  <a:alpha val="0"/>
                </a:srgb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vi-VN"/>
          </a:p>
        </p:txBody>
      </p:sp>
      <p:sp>
        <p:nvSpPr>
          <p:cNvPr id="58476" name="Rectangle 108"/>
          <p:cNvSpPr>
            <a:spLocks noChangeArrowheads="1"/>
          </p:cNvSpPr>
          <p:nvPr/>
        </p:nvSpPr>
        <p:spPr bwMode="auto">
          <a:xfrm>
            <a:off x="1311275" y="4473575"/>
            <a:ext cx="8532813" cy="512763"/>
          </a:xfrm>
          <a:prstGeom prst="rect">
            <a:avLst/>
          </a:prstGeom>
          <a:gradFill rotWithShape="1">
            <a:gsLst>
              <a:gs pos="0">
                <a:srgbClr val="9D9D9D">
                  <a:alpha val="80000"/>
                </a:srgbClr>
              </a:gs>
              <a:gs pos="100000">
                <a:srgbClr val="9D9D9D">
                  <a:gamma/>
                  <a:shade val="46275"/>
                  <a:invGamma/>
                  <a:alpha val="0"/>
                </a:srgb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vi-VN"/>
          </a:p>
        </p:txBody>
      </p:sp>
      <p:sp>
        <p:nvSpPr>
          <p:cNvPr id="58379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1333500" y="4411663"/>
            <a:ext cx="7405688" cy="584200"/>
          </a:xfrm>
        </p:spPr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smtClean="0"/>
          </a:p>
        </p:txBody>
      </p:sp>
      <p:sp>
        <p:nvSpPr>
          <p:cNvPr id="58380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33500" y="4938713"/>
            <a:ext cx="7413625" cy="696912"/>
          </a:xfrm>
        </p:spPr>
        <p:txBody>
          <a:bodyPr anchor="ctr"/>
          <a:lstStyle>
            <a:lvl1pPr marL="0" indent="0">
              <a:defRPr/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smtClean="0"/>
          </a:p>
        </p:txBody>
      </p:sp>
      <p:grpSp>
        <p:nvGrpSpPr>
          <p:cNvPr id="58633" name="Group 265"/>
          <p:cNvGrpSpPr>
            <a:grpSpLocks/>
          </p:cNvGrpSpPr>
          <p:nvPr/>
        </p:nvGrpSpPr>
        <p:grpSpPr bwMode="auto">
          <a:xfrm>
            <a:off x="6016625" y="-4351338"/>
            <a:ext cx="1011238" cy="1169988"/>
            <a:chOff x="4933" y="3016"/>
            <a:chExt cx="747" cy="864"/>
          </a:xfrm>
        </p:grpSpPr>
        <p:sp>
          <p:nvSpPr>
            <p:cNvPr id="58634" name="Freeform 266"/>
            <p:cNvSpPr>
              <a:spLocks/>
            </p:cNvSpPr>
            <p:nvPr/>
          </p:nvSpPr>
          <p:spPr bwMode="auto">
            <a:xfrm>
              <a:off x="4933" y="3016"/>
              <a:ext cx="747" cy="285"/>
            </a:xfrm>
            <a:custGeom>
              <a:avLst/>
              <a:gdLst>
                <a:gd name="T0" fmla="*/ 680 w 680"/>
                <a:gd name="T1" fmla="*/ 140 h 259"/>
                <a:gd name="T2" fmla="*/ 387 w 680"/>
                <a:gd name="T3" fmla="*/ 0 h 259"/>
                <a:gd name="T4" fmla="*/ 0 w 680"/>
                <a:gd name="T5" fmla="*/ 68 h 259"/>
                <a:gd name="T6" fmla="*/ 246 w 680"/>
                <a:gd name="T7" fmla="*/ 259 h 259"/>
                <a:gd name="T8" fmla="*/ 680 w 680"/>
                <a:gd name="T9" fmla="*/ 14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259">
                  <a:moveTo>
                    <a:pt x="680" y="140"/>
                  </a:moveTo>
                  <a:lnTo>
                    <a:pt x="387" y="0"/>
                  </a:lnTo>
                  <a:lnTo>
                    <a:pt x="0" y="68"/>
                  </a:lnTo>
                  <a:lnTo>
                    <a:pt x="246" y="259"/>
                  </a:lnTo>
                  <a:lnTo>
                    <a:pt x="680" y="140"/>
                  </a:lnTo>
                  <a:close/>
                </a:path>
              </a:pathLst>
            </a:custGeom>
            <a:solidFill>
              <a:srgbClr val="AC9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35" name="Freeform 267"/>
            <p:cNvSpPr>
              <a:spLocks/>
            </p:cNvSpPr>
            <p:nvPr/>
          </p:nvSpPr>
          <p:spPr bwMode="auto">
            <a:xfrm>
              <a:off x="4933" y="3091"/>
              <a:ext cx="297" cy="789"/>
            </a:xfrm>
            <a:custGeom>
              <a:avLst/>
              <a:gdLst>
                <a:gd name="T0" fmla="*/ 47 w 270"/>
                <a:gd name="T1" fmla="*/ 463 h 718"/>
                <a:gd name="T2" fmla="*/ 270 w 270"/>
                <a:gd name="T3" fmla="*/ 718 h 718"/>
                <a:gd name="T4" fmla="*/ 246 w 270"/>
                <a:gd name="T5" fmla="*/ 191 h 718"/>
                <a:gd name="T6" fmla="*/ 0 w 270"/>
                <a:gd name="T7" fmla="*/ 0 h 718"/>
                <a:gd name="T8" fmla="*/ 47 w 270"/>
                <a:gd name="T9" fmla="*/ 463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718">
                  <a:moveTo>
                    <a:pt x="47" y="463"/>
                  </a:moveTo>
                  <a:lnTo>
                    <a:pt x="270" y="718"/>
                  </a:lnTo>
                  <a:lnTo>
                    <a:pt x="246" y="191"/>
                  </a:lnTo>
                  <a:lnTo>
                    <a:pt x="0" y="0"/>
                  </a:lnTo>
                  <a:lnTo>
                    <a:pt x="47" y="463"/>
                  </a:lnTo>
                  <a:close/>
                </a:path>
              </a:pathLst>
            </a:custGeom>
            <a:solidFill>
              <a:srgbClr val="B39A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36" name="Freeform 268"/>
            <p:cNvSpPr>
              <a:spLocks/>
            </p:cNvSpPr>
            <p:nvPr/>
          </p:nvSpPr>
          <p:spPr bwMode="auto">
            <a:xfrm>
              <a:off x="5203" y="3171"/>
              <a:ext cx="477" cy="709"/>
            </a:xfrm>
            <a:custGeom>
              <a:avLst/>
              <a:gdLst>
                <a:gd name="T0" fmla="*/ 400 w 434"/>
                <a:gd name="T1" fmla="*/ 478 h 646"/>
                <a:gd name="T2" fmla="*/ 434 w 434"/>
                <a:gd name="T3" fmla="*/ 0 h 646"/>
                <a:gd name="T4" fmla="*/ 0 w 434"/>
                <a:gd name="T5" fmla="*/ 119 h 646"/>
                <a:gd name="T6" fmla="*/ 24 w 434"/>
                <a:gd name="T7" fmla="*/ 646 h 646"/>
                <a:gd name="T8" fmla="*/ 400 w 434"/>
                <a:gd name="T9" fmla="*/ 478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4" h="646">
                  <a:moveTo>
                    <a:pt x="400" y="478"/>
                  </a:moveTo>
                  <a:lnTo>
                    <a:pt x="434" y="0"/>
                  </a:lnTo>
                  <a:lnTo>
                    <a:pt x="0" y="119"/>
                  </a:lnTo>
                  <a:lnTo>
                    <a:pt x="24" y="646"/>
                  </a:lnTo>
                  <a:lnTo>
                    <a:pt x="400" y="478"/>
                  </a:lnTo>
                  <a:close/>
                </a:path>
              </a:pathLst>
            </a:custGeom>
            <a:solidFill>
              <a:srgbClr val="A88B58"/>
            </a:solidFill>
            <a:ln w="8001" cap="flat">
              <a:solidFill>
                <a:srgbClr val="B0966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37" name="Freeform 269"/>
            <p:cNvSpPr>
              <a:spLocks/>
            </p:cNvSpPr>
            <p:nvPr/>
          </p:nvSpPr>
          <p:spPr bwMode="auto">
            <a:xfrm>
              <a:off x="5055" y="3080"/>
              <a:ext cx="483" cy="221"/>
            </a:xfrm>
            <a:custGeom>
              <a:avLst/>
              <a:gdLst>
                <a:gd name="T0" fmla="*/ 32 w 440"/>
                <a:gd name="T1" fmla="*/ 199 h 201"/>
                <a:gd name="T2" fmla="*/ 32 w 440"/>
                <a:gd name="T3" fmla="*/ 201 h 201"/>
                <a:gd name="T4" fmla="*/ 32 w 440"/>
                <a:gd name="T5" fmla="*/ 195 h 201"/>
                <a:gd name="T6" fmla="*/ 28 w 440"/>
                <a:gd name="T7" fmla="*/ 197 h 201"/>
                <a:gd name="T8" fmla="*/ 28 w 440"/>
                <a:gd name="T9" fmla="*/ 191 h 201"/>
                <a:gd name="T10" fmla="*/ 26 w 440"/>
                <a:gd name="T11" fmla="*/ 193 h 201"/>
                <a:gd name="T12" fmla="*/ 26 w 440"/>
                <a:gd name="T13" fmla="*/ 189 h 201"/>
                <a:gd name="T14" fmla="*/ 22 w 440"/>
                <a:gd name="T15" fmla="*/ 191 h 201"/>
                <a:gd name="T16" fmla="*/ 22 w 440"/>
                <a:gd name="T17" fmla="*/ 185 h 201"/>
                <a:gd name="T18" fmla="*/ 20 w 440"/>
                <a:gd name="T19" fmla="*/ 189 h 201"/>
                <a:gd name="T20" fmla="*/ 20 w 440"/>
                <a:gd name="T21" fmla="*/ 184 h 201"/>
                <a:gd name="T22" fmla="*/ 18 w 440"/>
                <a:gd name="T23" fmla="*/ 187 h 201"/>
                <a:gd name="T24" fmla="*/ 18 w 440"/>
                <a:gd name="T25" fmla="*/ 182 h 201"/>
                <a:gd name="T26" fmla="*/ 17 w 440"/>
                <a:gd name="T27" fmla="*/ 184 h 201"/>
                <a:gd name="T28" fmla="*/ 17 w 440"/>
                <a:gd name="T29" fmla="*/ 180 h 201"/>
                <a:gd name="T30" fmla="*/ 13 w 440"/>
                <a:gd name="T31" fmla="*/ 184 h 201"/>
                <a:gd name="T32" fmla="*/ 11 w 440"/>
                <a:gd name="T33" fmla="*/ 182 h 201"/>
                <a:gd name="T34" fmla="*/ 11 w 440"/>
                <a:gd name="T35" fmla="*/ 176 h 201"/>
                <a:gd name="T36" fmla="*/ 9 w 440"/>
                <a:gd name="T37" fmla="*/ 180 h 201"/>
                <a:gd name="T38" fmla="*/ 9 w 440"/>
                <a:gd name="T39" fmla="*/ 174 h 201"/>
                <a:gd name="T40" fmla="*/ 7 w 440"/>
                <a:gd name="T41" fmla="*/ 176 h 201"/>
                <a:gd name="T42" fmla="*/ 7 w 440"/>
                <a:gd name="T43" fmla="*/ 170 h 201"/>
                <a:gd name="T44" fmla="*/ 5 w 440"/>
                <a:gd name="T45" fmla="*/ 172 h 201"/>
                <a:gd name="T46" fmla="*/ 5 w 440"/>
                <a:gd name="T47" fmla="*/ 167 h 201"/>
                <a:gd name="T48" fmla="*/ 1 w 440"/>
                <a:gd name="T49" fmla="*/ 170 h 201"/>
                <a:gd name="T50" fmla="*/ 1 w 440"/>
                <a:gd name="T51" fmla="*/ 165 h 201"/>
                <a:gd name="T52" fmla="*/ 0 w 440"/>
                <a:gd name="T53" fmla="*/ 167 h 201"/>
                <a:gd name="T54" fmla="*/ 0 w 440"/>
                <a:gd name="T55" fmla="*/ 95 h 201"/>
                <a:gd name="T56" fmla="*/ 400 w 440"/>
                <a:gd name="T57" fmla="*/ 0 h 201"/>
                <a:gd name="T58" fmla="*/ 440 w 440"/>
                <a:gd name="T59" fmla="*/ 19 h 201"/>
                <a:gd name="T60" fmla="*/ 32 w 440"/>
                <a:gd name="T61" fmla="*/ 119 h 201"/>
                <a:gd name="T62" fmla="*/ 32 w 440"/>
                <a:gd name="T63" fmla="*/ 19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0" h="201">
                  <a:moveTo>
                    <a:pt x="32" y="199"/>
                  </a:moveTo>
                  <a:lnTo>
                    <a:pt x="32" y="201"/>
                  </a:lnTo>
                  <a:lnTo>
                    <a:pt x="32" y="195"/>
                  </a:lnTo>
                  <a:lnTo>
                    <a:pt x="28" y="197"/>
                  </a:lnTo>
                  <a:lnTo>
                    <a:pt x="28" y="191"/>
                  </a:lnTo>
                  <a:lnTo>
                    <a:pt x="26" y="193"/>
                  </a:lnTo>
                  <a:lnTo>
                    <a:pt x="26" y="189"/>
                  </a:lnTo>
                  <a:lnTo>
                    <a:pt x="22" y="191"/>
                  </a:lnTo>
                  <a:lnTo>
                    <a:pt x="22" y="185"/>
                  </a:lnTo>
                  <a:lnTo>
                    <a:pt x="20" y="189"/>
                  </a:lnTo>
                  <a:lnTo>
                    <a:pt x="20" y="184"/>
                  </a:lnTo>
                  <a:lnTo>
                    <a:pt x="18" y="187"/>
                  </a:lnTo>
                  <a:lnTo>
                    <a:pt x="18" y="182"/>
                  </a:lnTo>
                  <a:lnTo>
                    <a:pt x="17" y="184"/>
                  </a:lnTo>
                  <a:lnTo>
                    <a:pt x="17" y="180"/>
                  </a:lnTo>
                  <a:lnTo>
                    <a:pt x="13" y="184"/>
                  </a:lnTo>
                  <a:lnTo>
                    <a:pt x="11" y="182"/>
                  </a:lnTo>
                  <a:lnTo>
                    <a:pt x="11" y="176"/>
                  </a:lnTo>
                  <a:lnTo>
                    <a:pt x="9" y="180"/>
                  </a:lnTo>
                  <a:lnTo>
                    <a:pt x="9" y="174"/>
                  </a:lnTo>
                  <a:lnTo>
                    <a:pt x="7" y="176"/>
                  </a:lnTo>
                  <a:lnTo>
                    <a:pt x="7" y="170"/>
                  </a:lnTo>
                  <a:lnTo>
                    <a:pt x="5" y="172"/>
                  </a:lnTo>
                  <a:lnTo>
                    <a:pt x="5" y="167"/>
                  </a:lnTo>
                  <a:lnTo>
                    <a:pt x="1" y="170"/>
                  </a:lnTo>
                  <a:lnTo>
                    <a:pt x="1" y="165"/>
                  </a:lnTo>
                  <a:lnTo>
                    <a:pt x="0" y="167"/>
                  </a:lnTo>
                  <a:lnTo>
                    <a:pt x="0" y="95"/>
                  </a:lnTo>
                  <a:lnTo>
                    <a:pt x="400" y="0"/>
                  </a:lnTo>
                  <a:lnTo>
                    <a:pt x="440" y="19"/>
                  </a:lnTo>
                  <a:lnTo>
                    <a:pt x="32" y="119"/>
                  </a:lnTo>
                  <a:lnTo>
                    <a:pt x="32" y="199"/>
                  </a:lnTo>
                  <a:close/>
                </a:path>
              </a:pathLst>
            </a:custGeom>
            <a:solidFill>
              <a:srgbClr val="D8C9B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8001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38" name="Freeform 270"/>
            <p:cNvSpPr>
              <a:spLocks/>
            </p:cNvSpPr>
            <p:nvPr/>
          </p:nvSpPr>
          <p:spPr bwMode="auto">
            <a:xfrm>
              <a:off x="5073" y="3091"/>
              <a:ext cx="445" cy="108"/>
            </a:xfrm>
            <a:custGeom>
              <a:avLst/>
              <a:gdLst>
                <a:gd name="T0" fmla="*/ 406 w 406"/>
                <a:gd name="T1" fmla="*/ 2 h 98"/>
                <a:gd name="T2" fmla="*/ 1 w 406"/>
                <a:gd name="T3" fmla="*/ 98 h 98"/>
                <a:gd name="T4" fmla="*/ 0 w 406"/>
                <a:gd name="T5" fmla="*/ 96 h 98"/>
                <a:gd name="T6" fmla="*/ 404 w 406"/>
                <a:gd name="T7" fmla="*/ 0 h 98"/>
                <a:gd name="T8" fmla="*/ 406 w 406"/>
                <a:gd name="T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6" h="98">
                  <a:moveTo>
                    <a:pt x="406" y="2"/>
                  </a:moveTo>
                  <a:lnTo>
                    <a:pt x="1" y="98"/>
                  </a:lnTo>
                  <a:lnTo>
                    <a:pt x="0" y="96"/>
                  </a:lnTo>
                  <a:lnTo>
                    <a:pt x="404" y="0"/>
                  </a:lnTo>
                  <a:lnTo>
                    <a:pt x="406" y="2"/>
                  </a:lnTo>
                  <a:close/>
                </a:path>
              </a:pathLst>
            </a:custGeom>
            <a:solidFill>
              <a:srgbClr val="D0C0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8001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39" name="Freeform 271"/>
            <p:cNvSpPr>
              <a:spLocks/>
            </p:cNvSpPr>
            <p:nvPr/>
          </p:nvSpPr>
          <p:spPr bwMode="auto">
            <a:xfrm>
              <a:off x="5577" y="3637"/>
              <a:ext cx="17" cy="14"/>
            </a:xfrm>
            <a:custGeom>
              <a:avLst/>
              <a:gdLst>
                <a:gd name="T0" fmla="*/ 5 w 8"/>
                <a:gd name="T1" fmla="*/ 6 h 7"/>
                <a:gd name="T2" fmla="*/ 1 w 8"/>
                <a:gd name="T3" fmla="*/ 6 h 7"/>
                <a:gd name="T4" fmla="*/ 4 w 8"/>
                <a:gd name="T5" fmla="*/ 1 h 7"/>
                <a:gd name="T6" fmla="*/ 7 w 8"/>
                <a:gd name="T7" fmla="*/ 1 h 7"/>
                <a:gd name="T8" fmla="*/ 5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6"/>
                  </a:moveTo>
                  <a:cubicBezTo>
                    <a:pt x="3" y="7"/>
                    <a:pt x="2" y="7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3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40" name="Freeform 272"/>
            <p:cNvSpPr>
              <a:spLocks/>
            </p:cNvSpPr>
            <p:nvPr/>
          </p:nvSpPr>
          <p:spPr bwMode="auto">
            <a:xfrm>
              <a:off x="5579" y="3650"/>
              <a:ext cx="12" cy="18"/>
            </a:xfrm>
            <a:custGeom>
              <a:avLst/>
              <a:gdLst>
                <a:gd name="T0" fmla="*/ 6 w 6"/>
                <a:gd name="T1" fmla="*/ 2 h 9"/>
                <a:gd name="T2" fmla="*/ 5 w 6"/>
                <a:gd name="T3" fmla="*/ 7 h 9"/>
                <a:gd name="T4" fmla="*/ 0 w 6"/>
                <a:gd name="T5" fmla="*/ 8 h 9"/>
                <a:gd name="T6" fmla="*/ 0 w 6"/>
                <a:gd name="T7" fmla="*/ 5 h 9"/>
                <a:gd name="T8" fmla="*/ 6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3"/>
                    <a:pt x="6" y="5"/>
                    <a:pt x="5" y="7"/>
                  </a:cubicBezTo>
                  <a:cubicBezTo>
                    <a:pt x="3" y="8"/>
                    <a:pt x="1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2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41" name="Freeform 273"/>
            <p:cNvSpPr>
              <a:spLocks noEditPoints="1"/>
            </p:cNvSpPr>
            <p:nvPr/>
          </p:nvSpPr>
          <p:spPr bwMode="auto">
            <a:xfrm>
              <a:off x="5451" y="3647"/>
              <a:ext cx="78" cy="107"/>
            </a:xfrm>
            <a:custGeom>
              <a:avLst/>
              <a:gdLst>
                <a:gd name="T0" fmla="*/ 9 w 37"/>
                <a:gd name="T1" fmla="*/ 48 h 52"/>
                <a:gd name="T2" fmla="*/ 13 w 37"/>
                <a:gd name="T3" fmla="*/ 38 h 52"/>
                <a:gd name="T4" fmla="*/ 21 w 37"/>
                <a:gd name="T5" fmla="*/ 42 h 52"/>
                <a:gd name="T6" fmla="*/ 33 w 37"/>
                <a:gd name="T7" fmla="*/ 38 h 52"/>
                <a:gd name="T8" fmla="*/ 36 w 37"/>
                <a:gd name="T9" fmla="*/ 10 h 52"/>
                <a:gd name="T10" fmla="*/ 32 w 37"/>
                <a:gd name="T11" fmla="*/ 6 h 52"/>
                <a:gd name="T12" fmla="*/ 35 w 37"/>
                <a:gd name="T13" fmla="*/ 7 h 52"/>
                <a:gd name="T14" fmla="*/ 1 w 37"/>
                <a:gd name="T15" fmla="*/ 14 h 52"/>
                <a:gd name="T16" fmla="*/ 32 w 37"/>
                <a:gd name="T17" fmla="*/ 3 h 52"/>
                <a:gd name="T18" fmla="*/ 12 w 37"/>
                <a:gd name="T19" fmla="*/ 44 h 52"/>
                <a:gd name="T20" fmla="*/ 2 w 37"/>
                <a:gd name="T21" fmla="*/ 34 h 52"/>
                <a:gd name="T22" fmla="*/ 3 w 37"/>
                <a:gd name="T23" fmla="*/ 37 h 52"/>
                <a:gd name="T24" fmla="*/ 4 w 37"/>
                <a:gd name="T25" fmla="*/ 34 h 52"/>
                <a:gd name="T26" fmla="*/ 3 w 37"/>
                <a:gd name="T27" fmla="*/ 32 h 52"/>
                <a:gd name="T28" fmla="*/ 3 w 37"/>
                <a:gd name="T29" fmla="*/ 26 h 52"/>
                <a:gd name="T30" fmla="*/ 3 w 37"/>
                <a:gd name="T31" fmla="*/ 41 h 52"/>
                <a:gd name="T32" fmla="*/ 4 w 37"/>
                <a:gd name="T33" fmla="*/ 23 h 52"/>
                <a:gd name="T34" fmla="*/ 3 w 37"/>
                <a:gd name="T35" fmla="*/ 17 h 52"/>
                <a:gd name="T36" fmla="*/ 6 w 37"/>
                <a:gd name="T37" fmla="*/ 15 h 52"/>
                <a:gd name="T38" fmla="*/ 10 w 37"/>
                <a:gd name="T39" fmla="*/ 41 h 52"/>
                <a:gd name="T40" fmla="*/ 9 w 37"/>
                <a:gd name="T41" fmla="*/ 20 h 52"/>
                <a:gd name="T42" fmla="*/ 8 w 37"/>
                <a:gd name="T43" fmla="*/ 13 h 52"/>
                <a:gd name="T44" fmla="*/ 13 w 37"/>
                <a:gd name="T45" fmla="*/ 18 h 52"/>
                <a:gd name="T46" fmla="*/ 10 w 37"/>
                <a:gd name="T47" fmla="*/ 20 h 52"/>
                <a:gd name="T48" fmla="*/ 10 w 37"/>
                <a:gd name="T49" fmla="*/ 14 h 52"/>
                <a:gd name="T50" fmla="*/ 12 w 37"/>
                <a:gd name="T51" fmla="*/ 20 h 52"/>
                <a:gd name="T52" fmla="*/ 15 w 37"/>
                <a:gd name="T53" fmla="*/ 15 h 52"/>
                <a:gd name="T54" fmla="*/ 16 w 37"/>
                <a:gd name="T55" fmla="*/ 17 h 52"/>
                <a:gd name="T56" fmla="*/ 18 w 37"/>
                <a:gd name="T57" fmla="*/ 14 h 52"/>
                <a:gd name="T58" fmla="*/ 19 w 37"/>
                <a:gd name="T59" fmla="*/ 12 h 52"/>
                <a:gd name="T60" fmla="*/ 23 w 37"/>
                <a:gd name="T61" fmla="*/ 11 h 52"/>
                <a:gd name="T62" fmla="*/ 25 w 37"/>
                <a:gd name="T63" fmla="*/ 13 h 52"/>
                <a:gd name="T64" fmla="*/ 28 w 37"/>
                <a:gd name="T65" fmla="*/ 11 h 52"/>
                <a:gd name="T66" fmla="*/ 27 w 37"/>
                <a:gd name="T67" fmla="*/ 4 h 52"/>
                <a:gd name="T68" fmla="*/ 29 w 37"/>
                <a:gd name="T69" fmla="*/ 31 h 52"/>
                <a:gd name="T70" fmla="*/ 27 w 37"/>
                <a:gd name="T71" fmla="*/ 12 h 52"/>
                <a:gd name="T72" fmla="*/ 27 w 37"/>
                <a:gd name="T73" fmla="*/ 37 h 52"/>
                <a:gd name="T74" fmla="*/ 32 w 37"/>
                <a:gd name="T75" fmla="*/ 12 h 52"/>
                <a:gd name="T76" fmla="*/ 33 w 37"/>
                <a:gd name="T77" fmla="*/ 30 h 52"/>
                <a:gd name="T78" fmla="*/ 33 w 37"/>
                <a:gd name="T79" fmla="*/ 33 h 52"/>
                <a:gd name="T80" fmla="*/ 33 w 37"/>
                <a:gd name="T81" fmla="*/ 22 h 52"/>
                <a:gd name="T82" fmla="*/ 34 w 37"/>
                <a:gd name="T83" fmla="*/ 17 h 52"/>
                <a:gd name="T84" fmla="*/ 35 w 37"/>
                <a:gd name="T85" fmla="*/ 12 h 52"/>
                <a:gd name="T86" fmla="*/ 34 w 37"/>
                <a:gd name="T87" fmla="*/ 28 h 52"/>
                <a:gd name="T88" fmla="*/ 32 w 37"/>
                <a:gd name="T89" fmla="*/ 34 h 52"/>
                <a:gd name="T90" fmla="*/ 32 w 37"/>
                <a:gd name="T91" fmla="*/ 18 h 52"/>
                <a:gd name="T92" fmla="*/ 29 w 37"/>
                <a:gd name="T93" fmla="*/ 35 h 52"/>
                <a:gd name="T94" fmla="*/ 28 w 37"/>
                <a:gd name="T95" fmla="*/ 38 h 52"/>
                <a:gd name="T96" fmla="*/ 25 w 37"/>
                <a:gd name="T97" fmla="*/ 41 h 52"/>
                <a:gd name="T98" fmla="*/ 23 w 37"/>
                <a:gd name="T99" fmla="*/ 42 h 52"/>
                <a:gd name="T100" fmla="*/ 16 w 37"/>
                <a:gd name="T101" fmla="*/ 39 h 52"/>
                <a:gd name="T102" fmla="*/ 13 w 37"/>
                <a:gd name="T103" fmla="*/ 36 h 52"/>
                <a:gd name="T104" fmla="*/ 10 w 37"/>
                <a:gd name="T105" fmla="*/ 25 h 52"/>
                <a:gd name="T106" fmla="*/ 19 w 37"/>
                <a:gd name="T107" fmla="*/ 38 h 52"/>
                <a:gd name="T108" fmla="*/ 10 w 37"/>
                <a:gd name="T109" fmla="*/ 26 h 52"/>
                <a:gd name="T110" fmla="*/ 9 w 37"/>
                <a:gd name="T111" fmla="*/ 47 h 52"/>
                <a:gd name="T112" fmla="*/ 9 w 37"/>
                <a:gd name="T113" fmla="*/ 44 h 52"/>
                <a:gd name="T114" fmla="*/ 2 w 37"/>
                <a:gd name="T115" fmla="*/ 49 h 52"/>
                <a:gd name="T116" fmla="*/ 3 w 37"/>
                <a:gd name="T117" fmla="*/ 42 h 52"/>
                <a:gd name="T118" fmla="*/ 4 w 37"/>
                <a:gd name="T119" fmla="*/ 49 h 52"/>
                <a:gd name="T120" fmla="*/ 2 w 37"/>
                <a:gd name="T121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52">
                  <a:moveTo>
                    <a:pt x="1" y="28"/>
                  </a:moveTo>
                  <a:cubicBezTo>
                    <a:pt x="1" y="28"/>
                    <a:pt x="1" y="29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0" y="34"/>
                    <a:pt x="1" y="37"/>
                    <a:pt x="1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3"/>
                    <a:pt x="1" y="45"/>
                    <a:pt x="1" y="47"/>
                  </a:cubicBezTo>
                  <a:cubicBezTo>
                    <a:pt x="1" y="48"/>
                    <a:pt x="1" y="50"/>
                    <a:pt x="1" y="52"/>
                  </a:cubicBezTo>
                  <a:cubicBezTo>
                    <a:pt x="2" y="51"/>
                    <a:pt x="3" y="52"/>
                    <a:pt x="4" y="51"/>
                  </a:cubicBezTo>
                  <a:cubicBezTo>
                    <a:pt x="4" y="50"/>
                    <a:pt x="3" y="51"/>
                    <a:pt x="3" y="51"/>
                  </a:cubicBezTo>
                  <a:cubicBezTo>
                    <a:pt x="3" y="50"/>
                    <a:pt x="4" y="50"/>
                    <a:pt x="4" y="50"/>
                  </a:cubicBezTo>
                  <a:cubicBezTo>
                    <a:pt x="4" y="50"/>
                    <a:pt x="4" y="50"/>
                    <a:pt x="4" y="51"/>
                  </a:cubicBezTo>
                  <a:cubicBezTo>
                    <a:pt x="6" y="51"/>
                    <a:pt x="7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1" y="48"/>
                    <a:pt x="12" y="47"/>
                    <a:pt x="13" y="47"/>
                  </a:cubicBezTo>
                  <a:cubicBezTo>
                    <a:pt x="12" y="47"/>
                    <a:pt x="12" y="47"/>
                    <a:pt x="11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2" y="46"/>
                    <a:pt x="12" y="45"/>
                    <a:pt x="11" y="44"/>
                  </a:cubicBezTo>
                  <a:cubicBezTo>
                    <a:pt x="12" y="44"/>
                    <a:pt x="13" y="44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3" y="42"/>
                    <a:pt x="12" y="41"/>
                  </a:cubicBezTo>
                  <a:cubicBezTo>
                    <a:pt x="12" y="41"/>
                    <a:pt x="12" y="41"/>
                    <a:pt x="12" y="42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0"/>
                    <a:pt x="12" y="40"/>
                    <a:pt x="12" y="40"/>
                  </a:cubicBezTo>
                  <a:cubicBezTo>
                    <a:pt x="12" y="39"/>
                    <a:pt x="13" y="40"/>
                    <a:pt x="13" y="39"/>
                  </a:cubicBezTo>
                  <a:cubicBezTo>
                    <a:pt x="13" y="39"/>
                    <a:pt x="13" y="39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9"/>
                  </a:cubicBezTo>
                  <a:cubicBezTo>
                    <a:pt x="14" y="39"/>
                    <a:pt x="13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13" y="43"/>
                    <a:pt x="13" y="44"/>
                    <a:pt x="13" y="44"/>
                  </a:cubicBezTo>
                  <a:cubicBezTo>
                    <a:pt x="13" y="44"/>
                    <a:pt x="13" y="44"/>
                    <a:pt x="12" y="44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4" y="45"/>
                    <a:pt x="14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6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4"/>
                  </a:cubicBezTo>
                  <a:cubicBezTo>
                    <a:pt x="17" y="44"/>
                    <a:pt x="17" y="44"/>
                    <a:pt x="18" y="43"/>
                  </a:cubicBezTo>
                  <a:cubicBezTo>
                    <a:pt x="19" y="43"/>
                    <a:pt x="20" y="43"/>
                    <a:pt x="21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3"/>
                    <a:pt x="21" y="43"/>
                    <a:pt x="20" y="43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0" y="44"/>
                    <a:pt x="21" y="43"/>
                    <a:pt x="22" y="43"/>
                  </a:cubicBezTo>
                  <a:cubicBezTo>
                    <a:pt x="22" y="43"/>
                    <a:pt x="21" y="43"/>
                    <a:pt x="22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2"/>
                    <a:pt x="26" y="41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9" y="39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9"/>
                    <a:pt x="32" y="38"/>
                  </a:cubicBezTo>
                  <a:cubicBezTo>
                    <a:pt x="33" y="38"/>
                    <a:pt x="32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8"/>
                    <a:pt x="33" y="37"/>
                    <a:pt x="33" y="37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6"/>
                    <a:pt x="35" y="36"/>
                    <a:pt x="36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6" y="36"/>
                    <a:pt x="36" y="36"/>
                  </a:cubicBezTo>
                  <a:cubicBezTo>
                    <a:pt x="35" y="34"/>
                    <a:pt x="37" y="31"/>
                    <a:pt x="36" y="30"/>
                  </a:cubicBezTo>
                  <a:cubicBezTo>
                    <a:pt x="36" y="28"/>
                    <a:pt x="36" y="26"/>
                    <a:pt x="36" y="24"/>
                  </a:cubicBezTo>
                  <a:cubicBezTo>
                    <a:pt x="36" y="21"/>
                    <a:pt x="37" y="17"/>
                    <a:pt x="36" y="15"/>
                  </a:cubicBezTo>
                  <a:cubicBezTo>
                    <a:pt x="37" y="12"/>
                    <a:pt x="37" y="10"/>
                    <a:pt x="36" y="8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10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10"/>
                    <a:pt x="36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5" y="11"/>
                    <a:pt x="34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4" y="11"/>
                    <a:pt x="34" y="10"/>
                    <a:pt x="35" y="9"/>
                  </a:cubicBezTo>
                  <a:cubicBezTo>
                    <a:pt x="34" y="10"/>
                    <a:pt x="34" y="10"/>
                    <a:pt x="33" y="10"/>
                  </a:cubicBezTo>
                  <a:cubicBezTo>
                    <a:pt x="33" y="11"/>
                    <a:pt x="32" y="11"/>
                    <a:pt x="32" y="12"/>
                  </a:cubicBezTo>
                  <a:cubicBezTo>
                    <a:pt x="32" y="11"/>
                    <a:pt x="31" y="11"/>
                    <a:pt x="31" y="10"/>
                  </a:cubicBezTo>
                  <a:cubicBezTo>
                    <a:pt x="31" y="10"/>
                    <a:pt x="32" y="11"/>
                    <a:pt x="32" y="11"/>
                  </a:cubicBezTo>
                  <a:cubicBezTo>
                    <a:pt x="33" y="10"/>
                    <a:pt x="32" y="9"/>
                    <a:pt x="33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7"/>
                    <a:pt x="31" y="7"/>
                    <a:pt x="32" y="6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3" y="6"/>
                    <a:pt x="33" y="6"/>
                    <a:pt x="34" y="6"/>
                  </a:cubicBezTo>
                  <a:cubicBezTo>
                    <a:pt x="33" y="5"/>
                    <a:pt x="34" y="4"/>
                    <a:pt x="34" y="3"/>
                  </a:cubicBezTo>
                  <a:cubicBezTo>
                    <a:pt x="34" y="3"/>
                    <a:pt x="34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6" y="4"/>
                    <a:pt x="35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6"/>
                    <a:pt x="34" y="6"/>
                    <a:pt x="34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6"/>
                    <a:pt x="35" y="6"/>
                  </a:cubicBezTo>
                  <a:cubicBezTo>
                    <a:pt x="36" y="5"/>
                    <a:pt x="35" y="7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8"/>
                    <a:pt x="35" y="8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6" y="8"/>
                    <a:pt x="36" y="7"/>
                  </a:cubicBez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7" y="5"/>
                    <a:pt x="37" y="5"/>
                  </a:cubicBezTo>
                  <a:cubicBezTo>
                    <a:pt x="36" y="4"/>
                    <a:pt x="36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1"/>
                    <a:pt x="31" y="2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4"/>
                    <a:pt x="26" y="3"/>
                  </a:cubicBezTo>
                  <a:cubicBezTo>
                    <a:pt x="23" y="5"/>
                    <a:pt x="19" y="6"/>
                    <a:pt x="16" y="8"/>
                  </a:cubicBezTo>
                  <a:cubicBezTo>
                    <a:pt x="15" y="7"/>
                    <a:pt x="13" y="9"/>
                    <a:pt x="11" y="9"/>
                  </a:cubicBezTo>
                  <a:cubicBezTo>
                    <a:pt x="8" y="11"/>
                    <a:pt x="4" y="12"/>
                    <a:pt x="1" y="14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1" y="26"/>
                    <a:pt x="1" y="27"/>
                    <a:pt x="1" y="28"/>
                  </a:cubicBezTo>
                  <a:close/>
                  <a:moveTo>
                    <a:pt x="35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lose/>
                  <a:moveTo>
                    <a:pt x="32" y="5"/>
                  </a:moveTo>
                  <a:cubicBezTo>
                    <a:pt x="33" y="5"/>
                    <a:pt x="33" y="5"/>
                    <a:pt x="33" y="4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2" y="6"/>
                    <a:pt x="32" y="5"/>
                    <a:pt x="32" y="5"/>
                  </a:cubicBezTo>
                  <a:close/>
                  <a:moveTo>
                    <a:pt x="32" y="4"/>
                  </a:moveTo>
                  <a:cubicBezTo>
                    <a:pt x="32" y="4"/>
                    <a:pt x="32" y="4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lose/>
                  <a:moveTo>
                    <a:pt x="31" y="4"/>
                  </a:moveTo>
                  <a:cubicBezTo>
                    <a:pt x="31" y="4"/>
                    <a:pt x="32" y="3"/>
                    <a:pt x="32" y="4"/>
                  </a:cubicBezTo>
                  <a:cubicBezTo>
                    <a:pt x="32" y="4"/>
                    <a:pt x="32" y="4"/>
                    <a:pt x="31" y="4"/>
                  </a:cubicBezTo>
                  <a:close/>
                  <a:moveTo>
                    <a:pt x="31" y="9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1" y="10"/>
                    <a:pt x="31" y="9"/>
                    <a:pt x="31" y="9"/>
                  </a:cubicBezTo>
                  <a:close/>
                  <a:moveTo>
                    <a:pt x="11" y="44"/>
                  </a:moveTo>
                  <a:cubicBezTo>
                    <a:pt x="11" y="43"/>
                    <a:pt x="11" y="43"/>
                    <a:pt x="12" y="42"/>
                  </a:cubicBezTo>
                  <a:cubicBezTo>
                    <a:pt x="12" y="43"/>
                    <a:pt x="12" y="43"/>
                    <a:pt x="12" y="44"/>
                  </a:cubicBezTo>
                  <a:cubicBezTo>
                    <a:pt x="12" y="44"/>
                    <a:pt x="11" y="44"/>
                    <a:pt x="11" y="44"/>
                  </a:cubicBezTo>
                  <a:close/>
                  <a:moveTo>
                    <a:pt x="2" y="18"/>
                  </a:moveTo>
                  <a:cubicBezTo>
                    <a:pt x="2" y="18"/>
                    <a:pt x="2" y="17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lose/>
                  <a:moveTo>
                    <a:pt x="2" y="20"/>
                  </a:moveTo>
                  <a:cubicBezTo>
                    <a:pt x="2" y="20"/>
                    <a:pt x="2" y="19"/>
                    <a:pt x="2" y="19"/>
                  </a:cubicBezTo>
                  <a:cubicBezTo>
                    <a:pt x="3" y="19"/>
                    <a:pt x="3" y="20"/>
                    <a:pt x="2" y="20"/>
                  </a:cubicBezTo>
                  <a:close/>
                  <a:moveTo>
                    <a:pt x="4" y="20"/>
                  </a:moveTo>
                  <a:cubicBezTo>
                    <a:pt x="4" y="20"/>
                    <a:pt x="4" y="21"/>
                    <a:pt x="4" y="21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lose/>
                  <a:moveTo>
                    <a:pt x="1" y="35"/>
                  </a:move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5"/>
                    <a:pt x="2" y="34"/>
                  </a:cubicBezTo>
                  <a:cubicBezTo>
                    <a:pt x="3" y="35"/>
                    <a:pt x="2" y="35"/>
                    <a:pt x="1" y="35"/>
                  </a:cubicBezTo>
                  <a:close/>
                  <a:moveTo>
                    <a:pt x="2" y="42"/>
                  </a:moveTo>
                  <a:cubicBezTo>
                    <a:pt x="2" y="42"/>
                    <a:pt x="2" y="41"/>
                    <a:pt x="2" y="41"/>
                  </a:cubicBezTo>
                  <a:cubicBezTo>
                    <a:pt x="2" y="42"/>
                    <a:pt x="2" y="42"/>
                    <a:pt x="2" y="43"/>
                  </a:cubicBezTo>
                  <a:cubicBezTo>
                    <a:pt x="2" y="43"/>
                    <a:pt x="2" y="42"/>
                    <a:pt x="2" y="42"/>
                  </a:cubicBezTo>
                  <a:close/>
                  <a:moveTo>
                    <a:pt x="5" y="26"/>
                  </a:moveTo>
                  <a:cubicBezTo>
                    <a:pt x="4" y="26"/>
                    <a:pt x="5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lose/>
                  <a:moveTo>
                    <a:pt x="4" y="24"/>
                  </a:moveTo>
                  <a:cubicBezTo>
                    <a:pt x="4" y="24"/>
                    <a:pt x="5" y="24"/>
                    <a:pt x="5" y="24"/>
                  </a:cubicBezTo>
                  <a:cubicBezTo>
                    <a:pt x="4" y="25"/>
                    <a:pt x="4" y="24"/>
                    <a:pt x="4" y="24"/>
                  </a:cubicBezTo>
                  <a:close/>
                  <a:moveTo>
                    <a:pt x="3" y="37"/>
                  </a:moveTo>
                  <a:cubicBezTo>
                    <a:pt x="3" y="38"/>
                    <a:pt x="3" y="38"/>
                    <a:pt x="2" y="38"/>
                  </a:cubicBezTo>
                  <a:cubicBezTo>
                    <a:pt x="2" y="38"/>
                    <a:pt x="2" y="38"/>
                    <a:pt x="2" y="37"/>
                  </a:cubicBezTo>
                  <a:cubicBezTo>
                    <a:pt x="3" y="37"/>
                    <a:pt x="3" y="37"/>
                    <a:pt x="3" y="37"/>
                  </a:cubicBezTo>
                  <a:close/>
                  <a:moveTo>
                    <a:pt x="3" y="36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lose/>
                  <a:moveTo>
                    <a:pt x="2" y="34"/>
                  </a:moveTo>
                  <a:cubicBezTo>
                    <a:pt x="2" y="34"/>
                    <a:pt x="2" y="34"/>
                    <a:pt x="2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4" y="33"/>
                    <a:pt x="5" y="33"/>
                    <a:pt x="4" y="34"/>
                  </a:cubicBezTo>
                  <a:cubicBezTo>
                    <a:pt x="4" y="34"/>
                    <a:pt x="4" y="33"/>
                    <a:pt x="3" y="33"/>
                  </a:cubicBezTo>
                  <a:cubicBezTo>
                    <a:pt x="3" y="33"/>
                    <a:pt x="3" y="34"/>
                    <a:pt x="2" y="34"/>
                  </a:cubicBezTo>
                  <a:close/>
                  <a:moveTo>
                    <a:pt x="4" y="38"/>
                  </a:moveTo>
                  <a:cubicBezTo>
                    <a:pt x="4" y="38"/>
                    <a:pt x="4" y="38"/>
                    <a:pt x="4" y="38"/>
                  </a:cubicBezTo>
                  <a:cubicBezTo>
                    <a:pt x="5" y="38"/>
                    <a:pt x="4" y="38"/>
                    <a:pt x="4" y="38"/>
                  </a:cubicBezTo>
                  <a:close/>
                  <a:moveTo>
                    <a:pt x="4" y="37"/>
                  </a:moveTo>
                  <a:cubicBezTo>
                    <a:pt x="4" y="37"/>
                    <a:pt x="4" y="37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7"/>
                    <a:pt x="4" y="37"/>
                    <a:pt x="4" y="37"/>
                  </a:cubicBezTo>
                  <a:close/>
                  <a:moveTo>
                    <a:pt x="3" y="37"/>
                  </a:move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3" y="38"/>
                    <a:pt x="3" y="37"/>
                  </a:cubicBezTo>
                  <a:close/>
                  <a:moveTo>
                    <a:pt x="2" y="33"/>
                  </a:moveTo>
                  <a:cubicBezTo>
                    <a:pt x="2" y="33"/>
                    <a:pt x="2" y="32"/>
                    <a:pt x="3" y="32"/>
                  </a:cubicBezTo>
                  <a:cubicBezTo>
                    <a:pt x="3" y="33"/>
                    <a:pt x="2" y="33"/>
                    <a:pt x="2" y="33"/>
                  </a:cubicBezTo>
                  <a:close/>
                  <a:moveTo>
                    <a:pt x="2" y="24"/>
                  </a:move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lose/>
                  <a:moveTo>
                    <a:pt x="2" y="32"/>
                  </a:moveTo>
                  <a:cubicBezTo>
                    <a:pt x="2" y="31"/>
                    <a:pt x="3" y="31"/>
                    <a:pt x="3" y="30"/>
                  </a:cubicBezTo>
                  <a:cubicBezTo>
                    <a:pt x="3" y="30"/>
                    <a:pt x="3" y="30"/>
                    <a:pt x="4" y="30"/>
                  </a:cubicBezTo>
                  <a:cubicBezTo>
                    <a:pt x="4" y="31"/>
                    <a:pt x="3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lose/>
                  <a:moveTo>
                    <a:pt x="3" y="26"/>
                  </a:moveTo>
                  <a:cubicBezTo>
                    <a:pt x="3" y="26"/>
                    <a:pt x="4" y="25"/>
                    <a:pt x="4" y="25"/>
                  </a:cubicBezTo>
                  <a:cubicBezTo>
                    <a:pt x="4" y="26"/>
                    <a:pt x="4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lose/>
                  <a:moveTo>
                    <a:pt x="5" y="30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5" y="30"/>
                    <a:pt x="5" y="30"/>
                  </a:cubicBezTo>
                  <a:close/>
                  <a:moveTo>
                    <a:pt x="5" y="39"/>
                  </a:moveTo>
                  <a:cubicBezTo>
                    <a:pt x="5" y="40"/>
                    <a:pt x="4" y="40"/>
                    <a:pt x="4" y="40"/>
                  </a:cubicBezTo>
                  <a:cubicBezTo>
                    <a:pt x="4" y="39"/>
                    <a:pt x="5" y="39"/>
                    <a:pt x="5" y="39"/>
                  </a:cubicBezTo>
                  <a:close/>
                  <a:moveTo>
                    <a:pt x="4" y="40"/>
                  </a:moveTo>
                  <a:cubicBezTo>
                    <a:pt x="4" y="41"/>
                    <a:pt x="4" y="41"/>
                    <a:pt x="3" y="41"/>
                  </a:cubicBezTo>
                  <a:cubicBezTo>
                    <a:pt x="3" y="41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0"/>
                    <a:pt x="3" y="41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lose/>
                  <a:moveTo>
                    <a:pt x="3" y="41"/>
                  </a:moveTo>
                  <a:cubicBezTo>
                    <a:pt x="3" y="41"/>
                    <a:pt x="2" y="41"/>
                    <a:pt x="2" y="41"/>
                  </a:cubicBezTo>
                  <a:cubicBezTo>
                    <a:pt x="2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lose/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3" y="22"/>
                    <a:pt x="2" y="23"/>
                  </a:cubicBezTo>
                  <a:cubicBezTo>
                    <a:pt x="2" y="22"/>
                    <a:pt x="2" y="23"/>
                    <a:pt x="2" y="22"/>
                  </a:cubicBezTo>
                  <a:close/>
                  <a:moveTo>
                    <a:pt x="4" y="23"/>
                  </a:moveTo>
                  <a:cubicBezTo>
                    <a:pt x="4" y="23"/>
                    <a:pt x="3" y="23"/>
                    <a:pt x="3" y="23"/>
                  </a:cubicBezTo>
                  <a:cubicBezTo>
                    <a:pt x="3" y="22"/>
                    <a:pt x="4" y="23"/>
                    <a:pt x="5" y="22"/>
                  </a:cubicBezTo>
                  <a:cubicBezTo>
                    <a:pt x="5" y="22"/>
                    <a:pt x="5" y="22"/>
                    <a:pt x="5" y="23"/>
                  </a:cubicBezTo>
                  <a:cubicBezTo>
                    <a:pt x="5" y="23"/>
                    <a:pt x="5" y="23"/>
                    <a:pt x="5" y="24"/>
                  </a:cubicBezTo>
                  <a:cubicBezTo>
                    <a:pt x="4" y="24"/>
                    <a:pt x="5" y="23"/>
                    <a:pt x="4" y="23"/>
                  </a:cubicBezTo>
                  <a:cubicBezTo>
                    <a:pt x="4" y="23"/>
                    <a:pt x="3" y="24"/>
                    <a:pt x="2" y="25"/>
                  </a:cubicBezTo>
                  <a:cubicBezTo>
                    <a:pt x="2" y="24"/>
                    <a:pt x="2" y="24"/>
                    <a:pt x="3" y="24"/>
                  </a:cubicBezTo>
                  <a:cubicBezTo>
                    <a:pt x="3" y="23"/>
                    <a:pt x="3" y="24"/>
                    <a:pt x="4" y="23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lose/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lose/>
                  <a:moveTo>
                    <a:pt x="4" y="16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4" y="16"/>
                    <a:pt x="4" y="16"/>
                  </a:cubicBezTo>
                  <a:close/>
                  <a:moveTo>
                    <a:pt x="5" y="16"/>
                  </a:moveTo>
                  <a:cubicBezTo>
                    <a:pt x="4" y="16"/>
                    <a:pt x="4" y="17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5"/>
                    <a:pt x="5" y="16"/>
                  </a:cubicBezTo>
                  <a:close/>
                  <a:moveTo>
                    <a:pt x="5" y="2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lose/>
                  <a:moveTo>
                    <a:pt x="6" y="45"/>
                  </a:moveTo>
                  <a:cubicBezTo>
                    <a:pt x="6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lose/>
                  <a:moveTo>
                    <a:pt x="7" y="17"/>
                  </a:moveTo>
                  <a:cubicBezTo>
                    <a:pt x="7" y="18"/>
                    <a:pt x="7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7" y="17"/>
                  </a:cubicBezTo>
                  <a:close/>
                  <a:moveTo>
                    <a:pt x="7" y="39"/>
                  </a:move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40"/>
                  </a:cubicBezTo>
                  <a:cubicBezTo>
                    <a:pt x="7" y="40"/>
                    <a:pt x="7" y="40"/>
                    <a:pt x="6" y="40"/>
                  </a:cubicBezTo>
                  <a:cubicBezTo>
                    <a:pt x="6" y="40"/>
                    <a:pt x="7" y="40"/>
                    <a:pt x="7" y="39"/>
                  </a:cubicBezTo>
                  <a:close/>
                  <a:moveTo>
                    <a:pt x="10" y="41"/>
                  </a:moveTo>
                  <a:cubicBezTo>
                    <a:pt x="10" y="41"/>
                    <a:pt x="10" y="42"/>
                    <a:pt x="9" y="41"/>
                  </a:cubicBezTo>
                  <a:cubicBezTo>
                    <a:pt x="9" y="41"/>
                    <a:pt x="10" y="41"/>
                    <a:pt x="10" y="41"/>
                  </a:cubicBezTo>
                  <a:close/>
                  <a:moveTo>
                    <a:pt x="9" y="23"/>
                  </a:moveTo>
                  <a:cubicBezTo>
                    <a:pt x="9" y="23"/>
                    <a:pt x="9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close/>
                  <a:moveTo>
                    <a:pt x="9" y="34"/>
                  </a:moveTo>
                  <a:cubicBezTo>
                    <a:pt x="9" y="34"/>
                    <a:pt x="9" y="34"/>
                    <a:pt x="9" y="34"/>
                  </a:cubicBezTo>
                  <a:cubicBezTo>
                    <a:pt x="9" y="33"/>
                    <a:pt x="10" y="33"/>
                    <a:pt x="9" y="34"/>
                  </a:cubicBezTo>
                  <a:close/>
                  <a:moveTo>
                    <a:pt x="9" y="43"/>
                  </a:moveTo>
                  <a:cubicBezTo>
                    <a:pt x="8" y="43"/>
                    <a:pt x="8" y="44"/>
                    <a:pt x="8" y="43"/>
                  </a:cubicBezTo>
                  <a:cubicBezTo>
                    <a:pt x="8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lose/>
                  <a:moveTo>
                    <a:pt x="8" y="20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1"/>
                    <a:pt x="8" y="21"/>
                  </a:cubicBezTo>
                  <a:close/>
                  <a:moveTo>
                    <a:pt x="8" y="22"/>
                  </a:moveTo>
                  <a:cubicBezTo>
                    <a:pt x="7" y="23"/>
                    <a:pt x="7" y="24"/>
                    <a:pt x="7" y="24"/>
                  </a:cubicBezTo>
                  <a:cubicBezTo>
                    <a:pt x="7" y="23"/>
                    <a:pt x="7" y="23"/>
                    <a:pt x="7" y="22"/>
                  </a:cubicBezTo>
                  <a:cubicBezTo>
                    <a:pt x="8" y="22"/>
                    <a:pt x="8" y="22"/>
                    <a:pt x="8" y="22"/>
                  </a:cubicBezTo>
                  <a:close/>
                  <a:moveTo>
                    <a:pt x="7" y="18"/>
                  </a:moveTo>
                  <a:cubicBezTo>
                    <a:pt x="7" y="18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3"/>
                  </a:moveTo>
                  <a:cubicBezTo>
                    <a:pt x="7" y="14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lose/>
                  <a:moveTo>
                    <a:pt x="8" y="16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6"/>
                    <a:pt x="8" y="16"/>
                  </a:cubicBezTo>
                  <a:close/>
                  <a:moveTo>
                    <a:pt x="10" y="11"/>
                  </a:move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2"/>
                    <a:pt x="10" y="11"/>
                  </a:cubicBezTo>
                  <a:close/>
                  <a:moveTo>
                    <a:pt x="10" y="13"/>
                  </a:moveTo>
                  <a:cubicBezTo>
                    <a:pt x="10" y="14"/>
                    <a:pt x="10" y="13"/>
                    <a:pt x="9" y="14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3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2" y="21"/>
                    <a:pt x="13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18"/>
                    <a:pt x="12" y="16"/>
                    <a:pt x="11" y="15"/>
                  </a:cubicBezTo>
                  <a:cubicBezTo>
                    <a:pt x="11" y="16"/>
                    <a:pt x="10" y="17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2" y="17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8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20"/>
                    <a:pt x="8" y="21"/>
                    <a:pt x="7" y="20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8" y="19"/>
                    <a:pt x="7" y="20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7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1" y="13"/>
                    <a:pt x="11" y="14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12"/>
                    <a:pt x="12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11"/>
                    <a:pt x="11" y="12"/>
                    <a:pt x="11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11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6"/>
                    <a:pt x="13" y="18"/>
                    <a:pt x="13" y="18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2" y="21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2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2"/>
                  </a:cubicBezTo>
                  <a:close/>
                  <a:moveTo>
                    <a:pt x="15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5" y="17"/>
                    <a:pt x="15" y="17"/>
                  </a:cubicBezTo>
                  <a:close/>
                  <a:moveTo>
                    <a:pt x="14" y="15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2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1"/>
                    <a:pt x="15" y="12"/>
                    <a:pt x="15" y="12"/>
                  </a:cubicBezTo>
                  <a:cubicBezTo>
                    <a:pt x="16" y="11"/>
                    <a:pt x="17" y="12"/>
                    <a:pt x="17" y="11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7" y="9"/>
                    <a:pt x="17" y="10"/>
                    <a:pt x="17" y="10"/>
                  </a:cubicBezTo>
                  <a:close/>
                  <a:moveTo>
                    <a:pt x="17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lose/>
                  <a:moveTo>
                    <a:pt x="15" y="15"/>
                  </a:moveTo>
                  <a:cubicBezTo>
                    <a:pt x="16" y="14"/>
                    <a:pt x="17" y="14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5" y="15"/>
                  </a:cubicBezTo>
                  <a:close/>
                  <a:moveTo>
                    <a:pt x="16" y="12"/>
                  </a:moveTo>
                  <a:cubicBezTo>
                    <a:pt x="17" y="12"/>
                    <a:pt x="16" y="14"/>
                    <a:pt x="17" y="14"/>
                  </a:cubicBezTo>
                  <a:cubicBezTo>
                    <a:pt x="16" y="14"/>
                    <a:pt x="16" y="13"/>
                    <a:pt x="16" y="12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5"/>
                  </a:cubicBezTo>
                  <a:cubicBezTo>
                    <a:pt x="17" y="15"/>
                    <a:pt x="17" y="14"/>
                    <a:pt x="18" y="14"/>
                  </a:cubicBezTo>
                  <a:close/>
                  <a:moveTo>
                    <a:pt x="18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8"/>
                    <a:pt x="18" y="8"/>
                  </a:cubicBezTo>
                  <a:cubicBezTo>
                    <a:pt x="18" y="8"/>
                    <a:pt x="18" y="9"/>
                    <a:pt x="18" y="9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20" y="13"/>
                  </a:moveTo>
                  <a:cubicBezTo>
                    <a:pt x="19" y="14"/>
                    <a:pt x="19" y="14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4"/>
                    <a:pt x="18" y="12"/>
                    <a:pt x="17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19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3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3" y="14"/>
                  </a:move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4"/>
                    <a:pt x="23" y="14"/>
                    <a:pt x="23" y="1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4" y="11"/>
                    <a:pt x="23" y="11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6"/>
                  </a:moveTo>
                  <a:cubicBezTo>
                    <a:pt x="24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25" y="9"/>
                  </a:moveTo>
                  <a:cubicBezTo>
                    <a:pt x="25" y="9"/>
                    <a:pt x="24" y="9"/>
                    <a:pt x="24" y="8"/>
                  </a:cubicBezTo>
                  <a:cubicBezTo>
                    <a:pt x="25" y="8"/>
                    <a:pt x="26" y="9"/>
                    <a:pt x="25" y="9"/>
                  </a:cubicBezTo>
                  <a:close/>
                  <a:moveTo>
                    <a:pt x="26" y="12"/>
                  </a:moveTo>
                  <a:cubicBezTo>
                    <a:pt x="25" y="12"/>
                    <a:pt x="25" y="12"/>
                    <a:pt x="25" y="13"/>
                  </a:cubicBezTo>
                  <a:cubicBezTo>
                    <a:pt x="25" y="12"/>
                    <a:pt x="25" y="12"/>
                    <a:pt x="25" y="11"/>
                  </a:cubicBezTo>
                  <a:cubicBezTo>
                    <a:pt x="25" y="12"/>
                    <a:pt x="25" y="12"/>
                    <a:pt x="26" y="12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6"/>
                  </a:cubicBezTo>
                  <a:close/>
                  <a:moveTo>
                    <a:pt x="28" y="5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5"/>
                    <a:pt x="28" y="5"/>
                  </a:cubicBezTo>
                  <a:close/>
                  <a:moveTo>
                    <a:pt x="30" y="6"/>
                  </a:moveTo>
                  <a:cubicBezTo>
                    <a:pt x="30" y="7"/>
                    <a:pt x="29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8" y="10"/>
                    <a:pt x="29" y="10"/>
                    <a:pt x="29" y="11"/>
                  </a:cubicBezTo>
                  <a:cubicBezTo>
                    <a:pt x="28" y="11"/>
                    <a:pt x="28" y="10"/>
                    <a:pt x="28" y="11"/>
                  </a:cubicBezTo>
                  <a:cubicBezTo>
                    <a:pt x="27" y="11"/>
                    <a:pt x="27" y="9"/>
                    <a:pt x="27" y="10"/>
                  </a:cubicBezTo>
                  <a:cubicBezTo>
                    <a:pt x="26" y="10"/>
                    <a:pt x="27" y="11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3"/>
                  </a:cubicBezTo>
                  <a:cubicBezTo>
                    <a:pt x="26" y="13"/>
                    <a:pt x="27" y="14"/>
                    <a:pt x="26" y="14"/>
                  </a:cubicBezTo>
                  <a:cubicBezTo>
                    <a:pt x="26" y="13"/>
                    <a:pt x="26" y="12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9"/>
                    <a:pt x="26" y="9"/>
                    <a:pt x="26" y="8"/>
                  </a:cubicBezTo>
                  <a:cubicBezTo>
                    <a:pt x="26" y="8"/>
                    <a:pt x="26" y="7"/>
                    <a:pt x="27" y="7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8" y="6"/>
                    <a:pt x="28" y="6"/>
                  </a:cubicBezTo>
                  <a:cubicBezTo>
                    <a:pt x="27" y="7"/>
                    <a:pt x="26" y="6"/>
                    <a:pt x="26" y="7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7" y="5"/>
                    <a:pt x="27" y="6"/>
                    <a:pt x="28" y="6"/>
                  </a:cubicBezTo>
                  <a:cubicBezTo>
                    <a:pt x="28" y="5"/>
                    <a:pt x="28" y="6"/>
                    <a:pt x="28" y="5"/>
                  </a:cubicBezTo>
                  <a:cubicBezTo>
                    <a:pt x="28" y="5"/>
                    <a:pt x="28" y="4"/>
                    <a:pt x="28" y="4"/>
                  </a:cubicBezTo>
                  <a:cubicBezTo>
                    <a:pt x="28" y="4"/>
                    <a:pt x="28" y="4"/>
                    <a:pt x="28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5"/>
                    <a:pt x="28" y="5"/>
                    <a:pt x="28" y="6"/>
                  </a:cubicBezTo>
                  <a:cubicBezTo>
                    <a:pt x="29" y="6"/>
                    <a:pt x="29" y="5"/>
                    <a:pt x="29" y="5"/>
                  </a:cubicBezTo>
                  <a:cubicBezTo>
                    <a:pt x="29" y="6"/>
                    <a:pt x="29" y="7"/>
                    <a:pt x="30" y="6"/>
                  </a:cubicBezTo>
                  <a:close/>
                  <a:moveTo>
                    <a:pt x="28" y="34"/>
                  </a:moveTo>
                  <a:cubicBezTo>
                    <a:pt x="29" y="34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9" y="31"/>
                    <a:pt x="29" y="31"/>
                  </a:cubicBezTo>
                  <a:cubicBezTo>
                    <a:pt x="29" y="32"/>
                    <a:pt x="28" y="32"/>
                    <a:pt x="28" y="32"/>
                  </a:cubicBezTo>
                  <a:close/>
                  <a:moveTo>
                    <a:pt x="27" y="15"/>
                  </a:moveTo>
                  <a:cubicBezTo>
                    <a:pt x="27" y="14"/>
                    <a:pt x="27" y="14"/>
                    <a:pt x="27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2"/>
                    <a:pt x="29" y="12"/>
                  </a:cubicBezTo>
                  <a:cubicBezTo>
                    <a:pt x="29" y="12"/>
                    <a:pt x="29" y="13"/>
                    <a:pt x="29" y="13"/>
                  </a:cubicBezTo>
                  <a:cubicBezTo>
                    <a:pt x="29" y="13"/>
                    <a:pt x="29" y="12"/>
                    <a:pt x="30" y="12"/>
                  </a:cubicBezTo>
                  <a:cubicBezTo>
                    <a:pt x="30" y="13"/>
                    <a:pt x="29" y="13"/>
                    <a:pt x="29" y="14"/>
                  </a:cubicBezTo>
                  <a:cubicBezTo>
                    <a:pt x="28" y="14"/>
                    <a:pt x="28" y="14"/>
                    <a:pt x="27" y="15"/>
                  </a:cubicBezTo>
                  <a:close/>
                  <a:moveTo>
                    <a:pt x="29" y="10"/>
                  </a:moveTo>
                  <a:cubicBezTo>
                    <a:pt x="30" y="9"/>
                    <a:pt x="30" y="10"/>
                    <a:pt x="30" y="10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8" y="13"/>
                  </a:moveTo>
                  <a:cubicBezTo>
                    <a:pt x="28" y="13"/>
                    <a:pt x="28" y="13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8" y="13"/>
                    <a:pt x="28" y="13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6"/>
                    <a:pt x="27" y="16"/>
                  </a:cubicBezTo>
                  <a:close/>
                  <a:moveTo>
                    <a:pt x="27" y="34"/>
                  </a:moveTo>
                  <a:cubicBezTo>
                    <a:pt x="27" y="33"/>
                    <a:pt x="28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lose/>
                  <a:moveTo>
                    <a:pt x="27" y="15"/>
                  </a:moveTo>
                  <a:cubicBezTo>
                    <a:pt x="27" y="15"/>
                    <a:pt x="26" y="15"/>
                    <a:pt x="26" y="15"/>
                  </a:cubicBezTo>
                  <a:cubicBezTo>
                    <a:pt x="26" y="14"/>
                    <a:pt x="27" y="14"/>
                    <a:pt x="27" y="15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7"/>
                  </a:cubicBezTo>
                  <a:close/>
                  <a:moveTo>
                    <a:pt x="30" y="10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9"/>
                    <a:pt x="30" y="9"/>
                    <a:pt x="30" y="10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1" y="10"/>
                    <a:pt x="30" y="11"/>
                  </a:cubicBezTo>
                  <a:close/>
                  <a:moveTo>
                    <a:pt x="32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2" y="12"/>
                    <a:pt x="32" y="12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lose/>
                  <a:moveTo>
                    <a:pt x="32" y="23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2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0"/>
                    <a:pt x="33" y="31"/>
                    <a:pt x="33" y="30"/>
                  </a:cubicBezTo>
                  <a:cubicBezTo>
                    <a:pt x="34" y="30"/>
                    <a:pt x="34" y="30"/>
                    <a:pt x="34" y="29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33" y="32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3" y="32"/>
                    <a:pt x="33" y="31"/>
                  </a:cubicBezTo>
                  <a:close/>
                  <a:moveTo>
                    <a:pt x="33" y="30"/>
                  </a:move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4" y="29"/>
                    <a:pt x="34" y="29"/>
                    <a:pt x="33" y="30"/>
                  </a:cubicBezTo>
                  <a:close/>
                  <a:moveTo>
                    <a:pt x="33" y="33"/>
                  </a:moveTo>
                  <a:cubicBezTo>
                    <a:pt x="33" y="33"/>
                    <a:pt x="33" y="33"/>
                    <a:pt x="32" y="33"/>
                  </a:cubicBezTo>
                  <a:cubicBezTo>
                    <a:pt x="32" y="33"/>
                    <a:pt x="32" y="33"/>
                    <a:pt x="33" y="32"/>
                  </a:cubicBezTo>
                  <a:cubicBezTo>
                    <a:pt x="33" y="33"/>
                    <a:pt x="33" y="33"/>
                    <a:pt x="33" y="33"/>
                  </a:cubicBezTo>
                  <a:close/>
                  <a:moveTo>
                    <a:pt x="32" y="31"/>
                  </a:moveTo>
                  <a:cubicBezTo>
                    <a:pt x="32" y="31"/>
                    <a:pt x="32" y="30"/>
                    <a:pt x="33" y="30"/>
                  </a:cubicBezTo>
                  <a:cubicBezTo>
                    <a:pt x="33" y="31"/>
                    <a:pt x="33" y="31"/>
                    <a:pt x="32" y="31"/>
                  </a:cubicBezTo>
                  <a:close/>
                  <a:moveTo>
                    <a:pt x="32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31"/>
                    <a:pt x="33" y="31"/>
                    <a:pt x="32" y="32"/>
                  </a:cubicBezTo>
                  <a:close/>
                  <a:moveTo>
                    <a:pt x="33" y="19"/>
                  </a:moveTo>
                  <a:cubicBezTo>
                    <a:pt x="33" y="19"/>
                    <a:pt x="33" y="20"/>
                    <a:pt x="33" y="20"/>
                  </a:cubicBezTo>
                  <a:cubicBezTo>
                    <a:pt x="32" y="20"/>
                    <a:pt x="32" y="19"/>
                    <a:pt x="33" y="19"/>
                  </a:cubicBezTo>
                  <a:close/>
                  <a:moveTo>
                    <a:pt x="33" y="23"/>
                  </a:moveTo>
                  <a:cubicBezTo>
                    <a:pt x="33" y="24"/>
                    <a:pt x="33" y="24"/>
                    <a:pt x="33" y="25"/>
                  </a:cubicBezTo>
                  <a:cubicBezTo>
                    <a:pt x="33" y="25"/>
                    <a:pt x="33" y="25"/>
                    <a:pt x="32" y="25"/>
                  </a:cubicBezTo>
                  <a:cubicBezTo>
                    <a:pt x="32" y="24"/>
                    <a:pt x="32" y="24"/>
                    <a:pt x="33" y="23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lose/>
                  <a:moveTo>
                    <a:pt x="33" y="25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5" y="25"/>
                  </a:cubicBezTo>
                  <a:cubicBezTo>
                    <a:pt x="35" y="26"/>
                    <a:pt x="35" y="26"/>
                    <a:pt x="34" y="26"/>
                  </a:cubicBezTo>
                  <a:cubicBezTo>
                    <a:pt x="34" y="26"/>
                    <a:pt x="34" y="25"/>
                    <a:pt x="33" y="25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4" y="18"/>
                    <a:pt x="34" y="17"/>
                    <a:pt x="34" y="17"/>
                  </a:cubicBezTo>
                  <a:close/>
                  <a:moveTo>
                    <a:pt x="34" y="14"/>
                  </a:moveTo>
                  <a:cubicBezTo>
                    <a:pt x="34" y="14"/>
                    <a:pt x="33" y="14"/>
                    <a:pt x="34" y="14"/>
                  </a:cubicBezTo>
                  <a:cubicBezTo>
                    <a:pt x="34" y="13"/>
                    <a:pt x="34" y="14"/>
                    <a:pt x="34" y="14"/>
                  </a:cubicBezTo>
                  <a:close/>
                  <a:moveTo>
                    <a:pt x="35" y="16"/>
                  </a:moveTo>
                  <a:cubicBezTo>
                    <a:pt x="34" y="16"/>
                    <a:pt x="33" y="17"/>
                    <a:pt x="33" y="16"/>
                  </a:cubicBezTo>
                  <a:cubicBezTo>
                    <a:pt x="34" y="16"/>
                    <a:pt x="35" y="15"/>
                    <a:pt x="35" y="16"/>
                  </a:cubicBezTo>
                  <a:close/>
                  <a:moveTo>
                    <a:pt x="35" y="13"/>
                  </a:moveTo>
                  <a:cubicBezTo>
                    <a:pt x="34" y="14"/>
                    <a:pt x="34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lose/>
                  <a:moveTo>
                    <a:pt x="36" y="12"/>
                  </a:moveTo>
                  <a:cubicBezTo>
                    <a:pt x="36" y="12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lose/>
                  <a:moveTo>
                    <a:pt x="36" y="14"/>
                  </a:moveTo>
                  <a:cubicBezTo>
                    <a:pt x="35" y="14"/>
                    <a:pt x="35" y="15"/>
                    <a:pt x="35" y="14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6" y="17"/>
                  </a:cubicBezTo>
                  <a:cubicBezTo>
                    <a:pt x="36" y="18"/>
                    <a:pt x="36" y="18"/>
                    <a:pt x="35" y="18"/>
                  </a:cubicBezTo>
                  <a:close/>
                  <a:moveTo>
                    <a:pt x="35" y="19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lose/>
                  <a:moveTo>
                    <a:pt x="34" y="29"/>
                  </a:moveTo>
                  <a:cubicBezTo>
                    <a:pt x="34" y="29"/>
                    <a:pt x="34" y="29"/>
                    <a:pt x="34" y="28"/>
                  </a:cubicBezTo>
                  <a:cubicBezTo>
                    <a:pt x="35" y="28"/>
                    <a:pt x="36" y="28"/>
                    <a:pt x="35" y="29"/>
                  </a:cubicBezTo>
                  <a:cubicBezTo>
                    <a:pt x="35" y="29"/>
                    <a:pt x="35" y="29"/>
                    <a:pt x="34" y="29"/>
                  </a:cubicBezTo>
                  <a:close/>
                  <a:moveTo>
                    <a:pt x="33" y="35"/>
                  </a:moveTo>
                  <a:cubicBezTo>
                    <a:pt x="33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2"/>
                    <a:pt x="34" y="33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4" y="34"/>
                    <a:pt x="34" y="35"/>
                  </a:cubicBezTo>
                  <a:cubicBezTo>
                    <a:pt x="34" y="35"/>
                    <a:pt x="34" y="36"/>
                    <a:pt x="33" y="36"/>
                  </a:cubicBezTo>
                  <a:cubicBezTo>
                    <a:pt x="33" y="35"/>
                    <a:pt x="33" y="35"/>
                    <a:pt x="33" y="35"/>
                  </a:cubicBezTo>
                  <a:close/>
                  <a:moveTo>
                    <a:pt x="31" y="36"/>
                  </a:moveTo>
                  <a:cubicBezTo>
                    <a:pt x="31" y="36"/>
                    <a:pt x="32" y="35"/>
                    <a:pt x="32" y="35"/>
                  </a:cubicBezTo>
                  <a:cubicBezTo>
                    <a:pt x="32" y="35"/>
                    <a:pt x="32" y="35"/>
                    <a:pt x="32" y="34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31" y="33"/>
                    <a:pt x="32" y="33"/>
                    <a:pt x="32" y="33"/>
                  </a:cubicBezTo>
                  <a:cubicBezTo>
                    <a:pt x="32" y="32"/>
                    <a:pt x="32" y="33"/>
                    <a:pt x="32" y="34"/>
                  </a:cubicBezTo>
                  <a:cubicBezTo>
                    <a:pt x="32" y="34"/>
                    <a:pt x="32" y="33"/>
                    <a:pt x="33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2" y="37"/>
                    <a:pt x="31" y="36"/>
                    <a:pt x="31" y="36"/>
                  </a:cubicBezTo>
                  <a:close/>
                  <a:moveTo>
                    <a:pt x="31" y="18"/>
                  </a:moveTo>
                  <a:cubicBezTo>
                    <a:pt x="31" y="18"/>
                    <a:pt x="31" y="18"/>
                    <a:pt x="32" y="18"/>
                  </a:cubicBezTo>
                  <a:cubicBezTo>
                    <a:pt x="31" y="17"/>
                    <a:pt x="32" y="17"/>
                    <a:pt x="32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5"/>
                    <a:pt x="31" y="15"/>
                    <a:pt x="31" y="14"/>
                  </a:cubicBezTo>
                  <a:cubicBezTo>
                    <a:pt x="31" y="15"/>
                    <a:pt x="32" y="16"/>
                    <a:pt x="33" y="15"/>
                  </a:cubicBezTo>
                  <a:cubicBezTo>
                    <a:pt x="33" y="16"/>
                    <a:pt x="32" y="17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lose/>
                  <a:moveTo>
                    <a:pt x="31" y="6"/>
                  </a:moveTo>
                  <a:cubicBezTo>
                    <a:pt x="31" y="6"/>
                    <a:pt x="31" y="5"/>
                    <a:pt x="31" y="5"/>
                  </a:cubicBezTo>
                  <a:cubicBezTo>
                    <a:pt x="31" y="6"/>
                    <a:pt x="31" y="6"/>
                    <a:pt x="31" y="6"/>
                  </a:cubicBezTo>
                  <a:close/>
                  <a:moveTo>
                    <a:pt x="30" y="35"/>
                  </a:moveTo>
                  <a:cubicBezTo>
                    <a:pt x="30" y="35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9" y="35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4"/>
                    <a:pt x="30" y="34"/>
                    <a:pt x="31" y="34"/>
                  </a:cubicBezTo>
                  <a:cubicBezTo>
                    <a:pt x="31" y="34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lose/>
                  <a:moveTo>
                    <a:pt x="28" y="37"/>
                  </a:moveTo>
                  <a:cubicBezTo>
                    <a:pt x="28" y="36"/>
                    <a:pt x="29" y="37"/>
                    <a:pt x="29" y="37"/>
                  </a:cubicBezTo>
                  <a:cubicBezTo>
                    <a:pt x="30" y="36"/>
                    <a:pt x="30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8" y="38"/>
                    <a:pt x="28" y="38"/>
                  </a:cubicBezTo>
                  <a:cubicBezTo>
                    <a:pt x="28" y="38"/>
                    <a:pt x="28" y="37"/>
                    <a:pt x="28" y="37"/>
                  </a:cubicBezTo>
                  <a:close/>
                  <a:moveTo>
                    <a:pt x="28" y="35"/>
                  </a:moveTo>
                  <a:cubicBezTo>
                    <a:pt x="28" y="35"/>
                    <a:pt x="27" y="36"/>
                    <a:pt x="27" y="36"/>
                  </a:cubicBezTo>
                  <a:cubicBezTo>
                    <a:pt x="27" y="35"/>
                    <a:pt x="27" y="35"/>
                    <a:pt x="28" y="35"/>
                  </a:cubicBezTo>
                  <a:close/>
                  <a:moveTo>
                    <a:pt x="26" y="41"/>
                  </a:moveTo>
                  <a:cubicBezTo>
                    <a:pt x="27" y="40"/>
                    <a:pt x="27" y="40"/>
                    <a:pt x="28" y="40"/>
                  </a:cubicBezTo>
                  <a:cubicBezTo>
                    <a:pt x="27" y="40"/>
                    <a:pt x="27" y="40"/>
                    <a:pt x="26" y="41"/>
                  </a:cubicBezTo>
                  <a:close/>
                  <a:moveTo>
                    <a:pt x="26" y="37"/>
                  </a:moveTo>
                  <a:cubicBezTo>
                    <a:pt x="26" y="37"/>
                    <a:pt x="25" y="37"/>
                    <a:pt x="26" y="36"/>
                  </a:cubicBezTo>
                  <a:cubicBezTo>
                    <a:pt x="26" y="36"/>
                    <a:pt x="26" y="36"/>
                    <a:pt x="27" y="36"/>
                  </a:cubicBezTo>
                  <a:cubicBezTo>
                    <a:pt x="27" y="36"/>
                    <a:pt x="27" y="37"/>
                    <a:pt x="26" y="37"/>
                  </a:cubicBezTo>
                  <a:close/>
                  <a:moveTo>
                    <a:pt x="25" y="41"/>
                  </a:moveTo>
                  <a:cubicBezTo>
                    <a:pt x="25" y="40"/>
                    <a:pt x="26" y="40"/>
                    <a:pt x="26" y="41"/>
                  </a:cubicBezTo>
                  <a:cubicBezTo>
                    <a:pt x="26" y="41"/>
                    <a:pt x="25" y="41"/>
                    <a:pt x="25" y="41"/>
                  </a:cubicBezTo>
                  <a:close/>
                  <a:moveTo>
                    <a:pt x="25" y="35"/>
                  </a:moveTo>
                  <a:cubicBezTo>
                    <a:pt x="25" y="34"/>
                    <a:pt x="26" y="34"/>
                    <a:pt x="26" y="34"/>
                  </a:cubicBezTo>
                  <a:cubicBezTo>
                    <a:pt x="25" y="35"/>
                    <a:pt x="25" y="35"/>
                    <a:pt x="25" y="35"/>
                  </a:cubicBezTo>
                  <a:close/>
                  <a:moveTo>
                    <a:pt x="25" y="38"/>
                  </a:moveTo>
                  <a:cubicBezTo>
                    <a:pt x="25" y="38"/>
                    <a:pt x="25" y="38"/>
                    <a:pt x="25" y="39"/>
                  </a:cubicBezTo>
                  <a:cubicBezTo>
                    <a:pt x="25" y="39"/>
                    <a:pt x="25" y="38"/>
                    <a:pt x="25" y="38"/>
                  </a:cubicBezTo>
                  <a:close/>
                  <a:moveTo>
                    <a:pt x="25" y="37"/>
                  </a:moveTo>
                  <a:cubicBezTo>
                    <a:pt x="25" y="36"/>
                    <a:pt x="25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lose/>
                  <a:moveTo>
                    <a:pt x="23" y="42"/>
                  </a:moveTo>
                  <a:cubicBezTo>
                    <a:pt x="24" y="41"/>
                    <a:pt x="24" y="41"/>
                    <a:pt x="24" y="42"/>
                  </a:cubicBezTo>
                  <a:cubicBezTo>
                    <a:pt x="24" y="42"/>
                    <a:pt x="23" y="42"/>
                    <a:pt x="23" y="42"/>
                  </a:cubicBezTo>
                  <a:close/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lose/>
                  <a:moveTo>
                    <a:pt x="18" y="43"/>
                  </a:moveTo>
                  <a:cubicBezTo>
                    <a:pt x="18" y="43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3"/>
                    <a:pt x="18" y="43"/>
                  </a:cubicBezTo>
                  <a:close/>
                  <a:moveTo>
                    <a:pt x="16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6" y="26"/>
                    <a:pt x="16" y="25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6" y="39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lose/>
                  <a:moveTo>
                    <a:pt x="15" y="44"/>
                  </a:moveTo>
                  <a:cubicBezTo>
                    <a:pt x="16" y="44"/>
                    <a:pt x="16" y="43"/>
                    <a:pt x="16" y="43"/>
                  </a:cubicBezTo>
                  <a:cubicBezTo>
                    <a:pt x="16" y="44"/>
                    <a:pt x="15" y="44"/>
                    <a:pt x="15" y="44"/>
                  </a:cubicBezTo>
                  <a:close/>
                  <a:moveTo>
                    <a:pt x="15" y="45"/>
                  </a:move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5" y="46"/>
                    <a:pt x="15" y="45"/>
                  </a:cubicBezTo>
                  <a:close/>
                  <a:moveTo>
                    <a:pt x="15" y="39"/>
                  </a:move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lose/>
                  <a:moveTo>
                    <a:pt x="12" y="36"/>
                  </a:moveTo>
                  <a:cubicBezTo>
                    <a:pt x="13" y="35"/>
                    <a:pt x="14" y="35"/>
                    <a:pt x="13" y="36"/>
                  </a:cubicBezTo>
                  <a:cubicBezTo>
                    <a:pt x="13" y="36"/>
                    <a:pt x="13" y="37"/>
                    <a:pt x="12" y="36"/>
                  </a:cubicBezTo>
                  <a:close/>
                  <a:moveTo>
                    <a:pt x="13" y="34"/>
                  </a:move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3" y="35"/>
                  </a:moveTo>
                  <a:cubicBezTo>
                    <a:pt x="13" y="35"/>
                    <a:pt x="13" y="35"/>
                    <a:pt x="12" y="36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2" y="38"/>
                  </a:moveTo>
                  <a:cubicBezTo>
                    <a:pt x="12" y="38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lose/>
                  <a:moveTo>
                    <a:pt x="10" y="26"/>
                  </a:moveTo>
                  <a:cubicBezTo>
                    <a:pt x="11" y="25"/>
                    <a:pt x="10" y="26"/>
                    <a:pt x="10" y="25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1" y="23"/>
                    <a:pt x="13" y="23"/>
                    <a:pt x="13" y="21"/>
                  </a:cubicBezTo>
                  <a:cubicBezTo>
                    <a:pt x="13" y="21"/>
                    <a:pt x="13" y="22"/>
                    <a:pt x="14" y="21"/>
                  </a:cubicBezTo>
                  <a:cubicBezTo>
                    <a:pt x="15" y="20"/>
                    <a:pt x="17" y="19"/>
                    <a:pt x="18" y="18"/>
                  </a:cubicBezTo>
                  <a:cubicBezTo>
                    <a:pt x="18" y="17"/>
                    <a:pt x="18" y="18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20" y="18"/>
                    <a:pt x="21" y="17"/>
                    <a:pt x="21" y="17"/>
                  </a:cubicBezTo>
                  <a:cubicBezTo>
                    <a:pt x="23" y="18"/>
                    <a:pt x="26" y="17"/>
                    <a:pt x="27" y="19"/>
                  </a:cubicBezTo>
                  <a:cubicBezTo>
                    <a:pt x="26" y="19"/>
                    <a:pt x="24" y="20"/>
                    <a:pt x="24" y="21"/>
                  </a:cubicBezTo>
                  <a:cubicBezTo>
                    <a:pt x="23" y="20"/>
                    <a:pt x="21" y="21"/>
                    <a:pt x="20" y="23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5"/>
                    <a:pt x="19" y="27"/>
                    <a:pt x="19" y="30"/>
                  </a:cubicBezTo>
                  <a:cubicBezTo>
                    <a:pt x="19" y="32"/>
                    <a:pt x="19" y="35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18" y="40"/>
                    <a:pt x="21" y="41"/>
                    <a:pt x="22" y="39"/>
                  </a:cubicBezTo>
                  <a:cubicBezTo>
                    <a:pt x="23" y="38"/>
                    <a:pt x="23" y="37"/>
                    <a:pt x="24" y="37"/>
                  </a:cubicBezTo>
                  <a:cubicBezTo>
                    <a:pt x="24" y="39"/>
                    <a:pt x="22" y="41"/>
                    <a:pt x="20" y="42"/>
                  </a:cubicBezTo>
                  <a:cubicBezTo>
                    <a:pt x="20" y="42"/>
                    <a:pt x="18" y="42"/>
                    <a:pt x="18" y="41"/>
                  </a:cubicBezTo>
                  <a:cubicBezTo>
                    <a:pt x="17" y="39"/>
                    <a:pt x="18" y="36"/>
                    <a:pt x="18" y="34"/>
                  </a:cubicBezTo>
                  <a:cubicBezTo>
                    <a:pt x="18" y="33"/>
                    <a:pt x="18" y="33"/>
                    <a:pt x="18" y="32"/>
                  </a:cubicBezTo>
                  <a:cubicBezTo>
                    <a:pt x="18" y="32"/>
                    <a:pt x="18" y="31"/>
                    <a:pt x="18" y="30"/>
                  </a:cubicBezTo>
                  <a:cubicBezTo>
                    <a:pt x="18" y="28"/>
                    <a:pt x="18" y="26"/>
                    <a:pt x="18" y="24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6" y="24"/>
                    <a:pt x="15" y="23"/>
                    <a:pt x="14" y="24"/>
                  </a:cubicBezTo>
                  <a:cubicBezTo>
                    <a:pt x="14" y="25"/>
                    <a:pt x="14" y="25"/>
                    <a:pt x="13" y="26"/>
                  </a:cubicBezTo>
                  <a:cubicBezTo>
                    <a:pt x="13" y="25"/>
                    <a:pt x="11" y="25"/>
                    <a:pt x="10" y="26"/>
                  </a:cubicBezTo>
                  <a:close/>
                  <a:moveTo>
                    <a:pt x="23" y="34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10" y="42"/>
                  </a:moveTo>
                  <a:cubicBezTo>
                    <a:pt x="10" y="42"/>
                    <a:pt x="10" y="42"/>
                    <a:pt x="10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3"/>
                    <a:pt x="10" y="42"/>
                    <a:pt x="10" y="42"/>
                  </a:cubicBezTo>
                  <a:close/>
                  <a:moveTo>
                    <a:pt x="9" y="47"/>
                  </a:moveTo>
                  <a:cubicBezTo>
                    <a:pt x="9" y="47"/>
                    <a:pt x="9" y="47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lose/>
                  <a:moveTo>
                    <a:pt x="8" y="46"/>
                  </a:move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lose/>
                  <a:moveTo>
                    <a:pt x="8" y="45"/>
                  </a:moveTo>
                  <a:cubicBezTo>
                    <a:pt x="8" y="45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10" y="44"/>
                    <a:pt x="10" y="43"/>
                  </a:cubicBezTo>
                  <a:cubicBezTo>
                    <a:pt x="10" y="43"/>
                    <a:pt x="10" y="43"/>
                    <a:pt x="11" y="44"/>
                  </a:cubicBezTo>
                  <a:cubicBezTo>
                    <a:pt x="10" y="44"/>
                    <a:pt x="10" y="45"/>
                    <a:pt x="10" y="45"/>
                  </a:cubicBezTo>
                  <a:cubicBezTo>
                    <a:pt x="10" y="46"/>
                    <a:pt x="10" y="45"/>
                    <a:pt x="10" y="45"/>
                  </a:cubicBezTo>
                  <a:cubicBezTo>
                    <a:pt x="9" y="45"/>
                    <a:pt x="9" y="44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5"/>
                    <a:pt x="8" y="45"/>
                    <a:pt x="8" y="45"/>
                  </a:cubicBezTo>
                  <a:close/>
                  <a:moveTo>
                    <a:pt x="7" y="45"/>
                  </a:moveTo>
                  <a:cubicBezTo>
                    <a:pt x="7" y="44"/>
                    <a:pt x="7" y="44"/>
                    <a:pt x="8" y="43"/>
                  </a:cubicBezTo>
                  <a:cubicBezTo>
                    <a:pt x="7" y="44"/>
                    <a:pt x="7" y="44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lose/>
                  <a:moveTo>
                    <a:pt x="6" y="48"/>
                  </a:moveTo>
                  <a:cubicBezTo>
                    <a:pt x="6" y="47"/>
                    <a:pt x="6" y="46"/>
                    <a:pt x="6" y="46"/>
                  </a:cubicBezTo>
                  <a:cubicBezTo>
                    <a:pt x="7" y="45"/>
                    <a:pt x="6" y="47"/>
                    <a:pt x="6" y="4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8"/>
                  </a:cubicBezTo>
                  <a:close/>
                  <a:moveTo>
                    <a:pt x="2" y="49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3" y="48"/>
                    <a:pt x="3" y="49"/>
                    <a:pt x="2" y="49"/>
                  </a:cubicBezTo>
                  <a:close/>
                  <a:moveTo>
                    <a:pt x="2" y="49"/>
                  </a:moveTo>
                  <a:cubicBezTo>
                    <a:pt x="2" y="49"/>
                    <a:pt x="2" y="50"/>
                    <a:pt x="2" y="50"/>
                  </a:cubicBezTo>
                  <a:cubicBezTo>
                    <a:pt x="2" y="50"/>
                    <a:pt x="2" y="49"/>
                    <a:pt x="2" y="49"/>
                  </a:cubicBezTo>
                  <a:close/>
                  <a:moveTo>
                    <a:pt x="2" y="45"/>
                  </a:moveTo>
                  <a:cubicBezTo>
                    <a:pt x="2" y="45"/>
                    <a:pt x="1" y="45"/>
                    <a:pt x="1" y="45"/>
                  </a:cubicBezTo>
                  <a:cubicBezTo>
                    <a:pt x="2" y="44"/>
                    <a:pt x="2" y="44"/>
                    <a:pt x="2" y="43"/>
                  </a:cubicBezTo>
                  <a:cubicBezTo>
                    <a:pt x="2" y="44"/>
                    <a:pt x="2" y="44"/>
                    <a:pt x="3" y="44"/>
                  </a:cubicBezTo>
                  <a:cubicBezTo>
                    <a:pt x="3" y="44"/>
                    <a:pt x="3" y="44"/>
                    <a:pt x="3" y="43"/>
                  </a:cubicBezTo>
                  <a:cubicBezTo>
                    <a:pt x="3" y="43"/>
                    <a:pt x="2" y="43"/>
                    <a:pt x="3" y="43"/>
                  </a:cubicBezTo>
                  <a:cubicBezTo>
                    <a:pt x="3" y="42"/>
                    <a:pt x="3" y="43"/>
                    <a:pt x="3" y="43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3" y="43"/>
                    <a:pt x="3" y="43"/>
                    <a:pt x="3" y="42"/>
                  </a:cubicBezTo>
                  <a:cubicBezTo>
                    <a:pt x="3" y="42"/>
                    <a:pt x="4" y="42"/>
                    <a:pt x="4" y="42"/>
                  </a:cubicBezTo>
                  <a:cubicBezTo>
                    <a:pt x="4" y="43"/>
                    <a:pt x="4" y="42"/>
                    <a:pt x="4" y="43"/>
                  </a:cubicBezTo>
                  <a:cubicBezTo>
                    <a:pt x="4" y="43"/>
                    <a:pt x="4" y="44"/>
                    <a:pt x="4" y="44"/>
                  </a:cubicBezTo>
                  <a:cubicBezTo>
                    <a:pt x="4" y="44"/>
                    <a:pt x="4" y="43"/>
                    <a:pt x="5" y="4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5"/>
                    <a:pt x="5" y="44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4" y="47"/>
                    <a:pt x="4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4" y="48"/>
                  </a:cubicBezTo>
                  <a:cubicBezTo>
                    <a:pt x="5" y="48"/>
                    <a:pt x="5" y="47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4" y="49"/>
                    <a:pt x="4" y="49"/>
                  </a:cubicBezTo>
                  <a:cubicBezTo>
                    <a:pt x="4" y="49"/>
                    <a:pt x="4" y="48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3" y="48"/>
                    <a:pt x="4" y="48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3" y="47"/>
                  </a:cubicBezTo>
                  <a:cubicBezTo>
                    <a:pt x="3" y="47"/>
                    <a:pt x="3" y="47"/>
                    <a:pt x="2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7"/>
                    <a:pt x="1" y="46"/>
                    <a:pt x="2" y="45"/>
                  </a:cubicBezTo>
                  <a:close/>
                  <a:moveTo>
                    <a:pt x="1" y="22"/>
                  </a:moveTo>
                  <a:cubicBezTo>
                    <a:pt x="1" y="21"/>
                    <a:pt x="2" y="20"/>
                    <a:pt x="3" y="20"/>
                  </a:cubicBezTo>
                  <a:cubicBezTo>
                    <a:pt x="3" y="21"/>
                    <a:pt x="2" y="20"/>
                    <a:pt x="2" y="21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42" name="Freeform 274"/>
            <p:cNvSpPr>
              <a:spLocks noEditPoints="1"/>
            </p:cNvSpPr>
            <p:nvPr/>
          </p:nvSpPr>
          <p:spPr bwMode="auto">
            <a:xfrm>
              <a:off x="5355" y="3686"/>
              <a:ext cx="77" cy="113"/>
            </a:xfrm>
            <a:custGeom>
              <a:avLst/>
              <a:gdLst>
                <a:gd name="T0" fmla="*/ 11 w 37"/>
                <a:gd name="T1" fmla="*/ 50 h 54"/>
                <a:gd name="T2" fmla="*/ 13 w 37"/>
                <a:gd name="T3" fmla="*/ 42 h 54"/>
                <a:gd name="T4" fmla="*/ 18 w 37"/>
                <a:gd name="T5" fmla="*/ 10 h 54"/>
                <a:gd name="T6" fmla="*/ 22 w 37"/>
                <a:gd name="T7" fmla="*/ 42 h 54"/>
                <a:gd name="T8" fmla="*/ 23 w 37"/>
                <a:gd name="T9" fmla="*/ 43 h 54"/>
                <a:gd name="T10" fmla="*/ 28 w 37"/>
                <a:gd name="T11" fmla="*/ 38 h 54"/>
                <a:gd name="T12" fmla="*/ 30 w 37"/>
                <a:gd name="T13" fmla="*/ 32 h 54"/>
                <a:gd name="T14" fmla="*/ 33 w 37"/>
                <a:gd name="T15" fmla="*/ 38 h 54"/>
                <a:gd name="T16" fmla="*/ 33 w 37"/>
                <a:gd name="T17" fmla="*/ 40 h 54"/>
                <a:gd name="T18" fmla="*/ 33 w 37"/>
                <a:gd name="T19" fmla="*/ 10 h 54"/>
                <a:gd name="T20" fmla="*/ 28 w 37"/>
                <a:gd name="T21" fmla="*/ 2 h 54"/>
                <a:gd name="T22" fmla="*/ 7 w 37"/>
                <a:gd name="T23" fmla="*/ 11 h 54"/>
                <a:gd name="T24" fmla="*/ 30 w 37"/>
                <a:gd name="T25" fmla="*/ 24 h 54"/>
                <a:gd name="T26" fmla="*/ 30 w 37"/>
                <a:gd name="T27" fmla="*/ 10 h 54"/>
                <a:gd name="T28" fmla="*/ 34 w 37"/>
                <a:gd name="T29" fmla="*/ 3 h 54"/>
                <a:gd name="T30" fmla="*/ 33 w 37"/>
                <a:gd name="T31" fmla="*/ 6 h 54"/>
                <a:gd name="T32" fmla="*/ 32 w 37"/>
                <a:gd name="T33" fmla="*/ 17 h 54"/>
                <a:gd name="T34" fmla="*/ 34 w 37"/>
                <a:gd name="T35" fmla="*/ 11 h 54"/>
                <a:gd name="T36" fmla="*/ 35 w 37"/>
                <a:gd name="T37" fmla="*/ 13 h 54"/>
                <a:gd name="T38" fmla="*/ 35 w 37"/>
                <a:gd name="T39" fmla="*/ 24 h 54"/>
                <a:gd name="T40" fmla="*/ 34 w 37"/>
                <a:gd name="T41" fmla="*/ 31 h 54"/>
                <a:gd name="T42" fmla="*/ 32 w 37"/>
                <a:gd name="T43" fmla="*/ 24 h 54"/>
                <a:gd name="T44" fmla="*/ 33 w 37"/>
                <a:gd name="T45" fmla="*/ 19 h 54"/>
                <a:gd name="T46" fmla="*/ 32 w 37"/>
                <a:gd name="T47" fmla="*/ 24 h 54"/>
                <a:gd name="T48" fmla="*/ 31 w 37"/>
                <a:gd name="T49" fmla="*/ 22 h 54"/>
                <a:gd name="T50" fmla="*/ 29 w 37"/>
                <a:gd name="T51" fmla="*/ 30 h 54"/>
                <a:gd name="T52" fmla="*/ 18 w 37"/>
                <a:gd name="T53" fmla="*/ 45 h 54"/>
                <a:gd name="T54" fmla="*/ 21 w 37"/>
                <a:gd name="T55" fmla="*/ 36 h 54"/>
                <a:gd name="T56" fmla="*/ 23 w 37"/>
                <a:gd name="T57" fmla="*/ 30 h 54"/>
                <a:gd name="T58" fmla="*/ 23 w 37"/>
                <a:gd name="T59" fmla="*/ 37 h 54"/>
                <a:gd name="T60" fmla="*/ 26 w 37"/>
                <a:gd name="T61" fmla="*/ 12 h 54"/>
                <a:gd name="T62" fmla="*/ 26 w 37"/>
                <a:gd name="T63" fmla="*/ 32 h 54"/>
                <a:gd name="T64" fmla="*/ 26 w 37"/>
                <a:gd name="T65" fmla="*/ 9 h 54"/>
                <a:gd name="T66" fmla="*/ 27 w 37"/>
                <a:gd name="T67" fmla="*/ 7 h 54"/>
                <a:gd name="T68" fmla="*/ 28 w 37"/>
                <a:gd name="T69" fmla="*/ 5 h 54"/>
                <a:gd name="T70" fmla="*/ 25 w 37"/>
                <a:gd name="T71" fmla="*/ 37 h 54"/>
                <a:gd name="T72" fmla="*/ 24 w 37"/>
                <a:gd name="T73" fmla="*/ 7 h 54"/>
                <a:gd name="T74" fmla="*/ 2 w 37"/>
                <a:gd name="T75" fmla="*/ 15 h 54"/>
                <a:gd name="T76" fmla="*/ 4 w 37"/>
                <a:gd name="T77" fmla="*/ 36 h 54"/>
                <a:gd name="T78" fmla="*/ 6 w 37"/>
                <a:gd name="T79" fmla="*/ 19 h 54"/>
                <a:gd name="T80" fmla="*/ 7 w 37"/>
                <a:gd name="T81" fmla="*/ 33 h 54"/>
                <a:gd name="T82" fmla="*/ 8 w 37"/>
                <a:gd name="T83" fmla="*/ 21 h 54"/>
                <a:gd name="T84" fmla="*/ 5 w 37"/>
                <a:gd name="T85" fmla="*/ 30 h 54"/>
                <a:gd name="T86" fmla="*/ 6 w 37"/>
                <a:gd name="T87" fmla="*/ 25 h 54"/>
                <a:gd name="T88" fmla="*/ 4 w 37"/>
                <a:gd name="T89" fmla="*/ 31 h 54"/>
                <a:gd name="T90" fmla="*/ 2 w 37"/>
                <a:gd name="T91" fmla="*/ 16 h 54"/>
                <a:gd name="T92" fmla="*/ 5 w 37"/>
                <a:gd name="T93" fmla="*/ 17 h 54"/>
                <a:gd name="T94" fmla="*/ 7 w 37"/>
                <a:gd name="T95" fmla="*/ 16 h 54"/>
                <a:gd name="T96" fmla="*/ 7 w 37"/>
                <a:gd name="T97" fmla="*/ 21 h 54"/>
                <a:gd name="T98" fmla="*/ 10 w 37"/>
                <a:gd name="T99" fmla="*/ 18 h 54"/>
                <a:gd name="T100" fmla="*/ 12 w 37"/>
                <a:gd name="T101" fmla="*/ 34 h 54"/>
                <a:gd name="T102" fmla="*/ 10 w 37"/>
                <a:gd name="T103" fmla="*/ 17 h 54"/>
                <a:gd name="T104" fmla="*/ 12 w 37"/>
                <a:gd name="T105" fmla="*/ 30 h 54"/>
                <a:gd name="T106" fmla="*/ 14 w 37"/>
                <a:gd name="T107" fmla="*/ 31 h 54"/>
                <a:gd name="T108" fmla="*/ 13 w 37"/>
                <a:gd name="T109" fmla="*/ 47 h 54"/>
                <a:gd name="T110" fmla="*/ 11 w 37"/>
                <a:gd name="T111" fmla="*/ 46 h 54"/>
                <a:gd name="T112" fmla="*/ 8 w 37"/>
                <a:gd name="T113" fmla="*/ 45 h 54"/>
                <a:gd name="T114" fmla="*/ 6 w 37"/>
                <a:gd name="T115" fmla="*/ 49 h 54"/>
                <a:gd name="T116" fmla="*/ 4 w 37"/>
                <a:gd name="T117" fmla="*/ 43 h 54"/>
                <a:gd name="T118" fmla="*/ 3 w 37"/>
                <a:gd name="T119" fmla="*/ 47 h 54"/>
                <a:gd name="T120" fmla="*/ 2 w 37"/>
                <a:gd name="T121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54">
                  <a:moveTo>
                    <a:pt x="0" y="15"/>
                  </a:moveTo>
                  <a:cubicBezTo>
                    <a:pt x="1" y="16"/>
                    <a:pt x="0" y="19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1" y="27"/>
                    <a:pt x="0" y="30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" y="35"/>
                    <a:pt x="1" y="37"/>
                    <a:pt x="1" y="39"/>
                  </a:cubicBezTo>
                  <a:cubicBezTo>
                    <a:pt x="1" y="41"/>
                    <a:pt x="1" y="42"/>
                    <a:pt x="1" y="43"/>
                  </a:cubicBezTo>
                  <a:cubicBezTo>
                    <a:pt x="1" y="46"/>
                    <a:pt x="1" y="48"/>
                    <a:pt x="1" y="50"/>
                  </a:cubicBezTo>
                  <a:cubicBezTo>
                    <a:pt x="1" y="51"/>
                    <a:pt x="2" y="52"/>
                    <a:pt x="1" y="53"/>
                  </a:cubicBezTo>
                  <a:cubicBezTo>
                    <a:pt x="2" y="54"/>
                    <a:pt x="4" y="52"/>
                    <a:pt x="5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7" y="51"/>
                    <a:pt x="9" y="50"/>
                    <a:pt x="11" y="50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2" y="49"/>
                    <a:pt x="11" y="49"/>
                    <a:pt x="11" y="49"/>
                  </a:cubicBezTo>
                  <a:cubicBezTo>
                    <a:pt x="12" y="50"/>
                    <a:pt x="13" y="49"/>
                    <a:pt x="13" y="49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4" y="48"/>
                    <a:pt x="14" y="47"/>
                    <a:pt x="15" y="47"/>
                  </a:cubicBezTo>
                  <a:cubicBezTo>
                    <a:pt x="14" y="46"/>
                    <a:pt x="13" y="46"/>
                    <a:pt x="13" y="45"/>
                  </a:cubicBezTo>
                  <a:cubicBezTo>
                    <a:pt x="13" y="45"/>
                    <a:pt x="14" y="44"/>
                    <a:pt x="14" y="44"/>
                  </a:cubicBezTo>
                  <a:cubicBezTo>
                    <a:pt x="14" y="44"/>
                    <a:pt x="14" y="43"/>
                    <a:pt x="14" y="43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13" y="43"/>
                    <a:pt x="13" y="44"/>
                    <a:pt x="13" y="44"/>
                  </a:cubicBezTo>
                  <a:cubicBezTo>
                    <a:pt x="13" y="44"/>
                    <a:pt x="13" y="43"/>
                    <a:pt x="13" y="42"/>
                  </a:cubicBezTo>
                  <a:cubicBezTo>
                    <a:pt x="13" y="42"/>
                    <a:pt x="14" y="42"/>
                    <a:pt x="14" y="41"/>
                  </a:cubicBezTo>
                  <a:cubicBezTo>
                    <a:pt x="15" y="42"/>
                    <a:pt x="15" y="42"/>
                    <a:pt x="16" y="42"/>
                  </a:cubicBezTo>
                  <a:cubicBezTo>
                    <a:pt x="16" y="42"/>
                    <a:pt x="15" y="43"/>
                    <a:pt x="15" y="44"/>
                  </a:cubicBezTo>
                  <a:cubicBezTo>
                    <a:pt x="16" y="43"/>
                    <a:pt x="17" y="42"/>
                    <a:pt x="18" y="42"/>
                  </a:cubicBezTo>
                  <a:cubicBezTo>
                    <a:pt x="18" y="38"/>
                    <a:pt x="18" y="33"/>
                    <a:pt x="18" y="28"/>
                  </a:cubicBezTo>
                  <a:cubicBezTo>
                    <a:pt x="15" y="29"/>
                    <a:pt x="14" y="28"/>
                    <a:pt x="13" y="26"/>
                  </a:cubicBezTo>
                  <a:cubicBezTo>
                    <a:pt x="13" y="22"/>
                    <a:pt x="13" y="19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3" y="14"/>
                    <a:pt x="13" y="13"/>
                    <a:pt x="12" y="12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5" y="11"/>
                    <a:pt x="16" y="10"/>
                    <a:pt x="17" y="10"/>
                  </a:cubicBezTo>
                  <a:cubicBezTo>
                    <a:pt x="17" y="10"/>
                    <a:pt x="17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9" y="9"/>
                    <a:pt x="19" y="8"/>
                    <a:pt x="20" y="9"/>
                  </a:cubicBezTo>
                  <a:cubicBezTo>
                    <a:pt x="21" y="8"/>
                    <a:pt x="22" y="8"/>
                    <a:pt x="23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3" y="12"/>
                    <a:pt x="24" y="14"/>
                    <a:pt x="24" y="17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4" y="18"/>
                    <a:pt x="24" y="19"/>
                    <a:pt x="24" y="20"/>
                  </a:cubicBezTo>
                  <a:cubicBezTo>
                    <a:pt x="24" y="21"/>
                    <a:pt x="23" y="23"/>
                    <a:pt x="23" y="24"/>
                  </a:cubicBezTo>
                  <a:cubicBezTo>
                    <a:pt x="21" y="26"/>
                    <a:pt x="21" y="27"/>
                    <a:pt x="19" y="28"/>
                  </a:cubicBezTo>
                  <a:cubicBezTo>
                    <a:pt x="19" y="32"/>
                    <a:pt x="19" y="37"/>
                    <a:pt x="20" y="41"/>
                  </a:cubicBezTo>
                  <a:cubicBezTo>
                    <a:pt x="22" y="40"/>
                    <a:pt x="24" y="40"/>
                    <a:pt x="25" y="41"/>
                  </a:cubicBezTo>
                  <a:cubicBezTo>
                    <a:pt x="25" y="41"/>
                    <a:pt x="24" y="42"/>
                    <a:pt x="24" y="43"/>
                  </a:cubicBezTo>
                  <a:cubicBezTo>
                    <a:pt x="23" y="43"/>
                    <a:pt x="24" y="41"/>
                    <a:pt x="25" y="41"/>
                  </a:cubicBezTo>
                  <a:cubicBezTo>
                    <a:pt x="24" y="41"/>
                    <a:pt x="23" y="42"/>
                    <a:pt x="22" y="42"/>
                  </a:cubicBezTo>
                  <a:cubicBezTo>
                    <a:pt x="21" y="42"/>
                    <a:pt x="20" y="43"/>
                    <a:pt x="19" y="44"/>
                  </a:cubicBezTo>
                  <a:cubicBezTo>
                    <a:pt x="18" y="43"/>
                    <a:pt x="17" y="44"/>
                    <a:pt x="16" y="44"/>
                  </a:cubicBezTo>
                  <a:cubicBezTo>
                    <a:pt x="16" y="45"/>
                    <a:pt x="16" y="45"/>
                    <a:pt x="17" y="45"/>
                  </a:cubicBezTo>
                  <a:cubicBezTo>
                    <a:pt x="17" y="45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6"/>
                    <a:pt x="18" y="46"/>
                    <a:pt x="19" y="46"/>
                  </a:cubicBezTo>
                  <a:cubicBezTo>
                    <a:pt x="19" y="45"/>
                    <a:pt x="20" y="45"/>
                    <a:pt x="20" y="45"/>
                  </a:cubicBezTo>
                  <a:cubicBezTo>
                    <a:pt x="20" y="46"/>
                    <a:pt x="19" y="45"/>
                    <a:pt x="19" y="46"/>
                  </a:cubicBezTo>
                  <a:cubicBezTo>
                    <a:pt x="19" y="47"/>
                    <a:pt x="19" y="46"/>
                    <a:pt x="20" y="46"/>
                  </a:cubicBezTo>
                  <a:cubicBezTo>
                    <a:pt x="20" y="46"/>
                    <a:pt x="22" y="45"/>
                    <a:pt x="22" y="44"/>
                  </a:cubicBezTo>
                  <a:cubicBezTo>
                    <a:pt x="21" y="45"/>
                    <a:pt x="21" y="45"/>
                    <a:pt x="20" y="45"/>
                  </a:cubicBezTo>
                  <a:cubicBezTo>
                    <a:pt x="21" y="44"/>
                    <a:pt x="22" y="43"/>
                    <a:pt x="22" y="44"/>
                  </a:cubicBezTo>
                  <a:cubicBezTo>
                    <a:pt x="23" y="44"/>
                    <a:pt x="23" y="43"/>
                    <a:pt x="23" y="43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3" y="44"/>
                    <a:pt x="23" y="44"/>
                    <a:pt x="22" y="44"/>
                  </a:cubicBezTo>
                  <a:cubicBezTo>
                    <a:pt x="22" y="45"/>
                    <a:pt x="24" y="44"/>
                    <a:pt x="24" y="44"/>
                  </a:cubicBezTo>
                  <a:cubicBezTo>
                    <a:pt x="25" y="44"/>
                    <a:pt x="26" y="43"/>
                    <a:pt x="26" y="43"/>
                  </a:cubicBezTo>
                  <a:cubicBezTo>
                    <a:pt x="26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6" y="40"/>
                  </a:cubicBezTo>
                  <a:cubicBezTo>
                    <a:pt x="26" y="39"/>
                    <a:pt x="25" y="40"/>
                    <a:pt x="25" y="39"/>
                  </a:cubicBezTo>
                  <a:cubicBezTo>
                    <a:pt x="25" y="39"/>
                    <a:pt x="25" y="39"/>
                    <a:pt x="26" y="39"/>
                  </a:cubicBezTo>
                  <a:cubicBezTo>
                    <a:pt x="26" y="39"/>
                    <a:pt x="26" y="38"/>
                    <a:pt x="27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7" y="39"/>
                    <a:pt x="27" y="38"/>
                    <a:pt x="28" y="38"/>
                  </a:cubicBezTo>
                  <a:cubicBezTo>
                    <a:pt x="28" y="39"/>
                    <a:pt x="27" y="40"/>
                    <a:pt x="28" y="41"/>
                  </a:cubicBezTo>
                  <a:cubicBezTo>
                    <a:pt x="28" y="41"/>
                    <a:pt x="29" y="41"/>
                    <a:pt x="29" y="41"/>
                  </a:cubicBezTo>
                  <a:cubicBezTo>
                    <a:pt x="29" y="42"/>
                    <a:pt x="28" y="41"/>
                    <a:pt x="28" y="42"/>
                  </a:cubicBezTo>
                  <a:cubicBezTo>
                    <a:pt x="29" y="42"/>
                    <a:pt x="30" y="42"/>
                    <a:pt x="30" y="41"/>
                  </a:cubicBezTo>
                  <a:cubicBezTo>
                    <a:pt x="30" y="41"/>
                    <a:pt x="30" y="41"/>
                    <a:pt x="30" y="40"/>
                  </a:cubicBezTo>
                  <a:cubicBezTo>
                    <a:pt x="29" y="40"/>
                    <a:pt x="29" y="39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8"/>
                    <a:pt x="29" y="36"/>
                    <a:pt x="29" y="35"/>
                  </a:cubicBezTo>
                  <a:cubicBezTo>
                    <a:pt x="30" y="35"/>
                    <a:pt x="30" y="36"/>
                    <a:pt x="30" y="36"/>
                  </a:cubicBezTo>
                  <a:cubicBezTo>
                    <a:pt x="30" y="35"/>
                    <a:pt x="29" y="34"/>
                    <a:pt x="29" y="3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4"/>
                    <a:pt x="29" y="33"/>
                    <a:pt x="30" y="32"/>
                  </a:cubicBezTo>
                  <a:cubicBezTo>
                    <a:pt x="30" y="32"/>
                    <a:pt x="30" y="33"/>
                    <a:pt x="30" y="32"/>
                  </a:cubicBezTo>
                  <a:cubicBezTo>
                    <a:pt x="31" y="31"/>
                    <a:pt x="31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2"/>
                    <a:pt x="33" y="33"/>
                  </a:cubicBezTo>
                  <a:cubicBezTo>
                    <a:pt x="33" y="33"/>
                    <a:pt x="33" y="33"/>
                    <a:pt x="34" y="33"/>
                  </a:cubicBezTo>
                  <a:cubicBezTo>
                    <a:pt x="34" y="33"/>
                    <a:pt x="34" y="32"/>
                    <a:pt x="34" y="32"/>
                  </a:cubicBezTo>
                  <a:cubicBezTo>
                    <a:pt x="34" y="32"/>
                    <a:pt x="35" y="32"/>
                    <a:pt x="35" y="32"/>
                  </a:cubicBezTo>
                  <a:cubicBezTo>
                    <a:pt x="35" y="33"/>
                    <a:pt x="35" y="33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6" y="34"/>
                    <a:pt x="35" y="35"/>
                    <a:pt x="35" y="36"/>
                  </a:cubicBezTo>
                  <a:cubicBezTo>
                    <a:pt x="35" y="36"/>
                    <a:pt x="35" y="35"/>
                    <a:pt x="34" y="36"/>
                  </a:cubicBezTo>
                  <a:cubicBezTo>
                    <a:pt x="34" y="36"/>
                    <a:pt x="34" y="36"/>
                    <a:pt x="34" y="37"/>
                  </a:cubicBezTo>
                  <a:cubicBezTo>
                    <a:pt x="34" y="37"/>
                    <a:pt x="33" y="37"/>
                    <a:pt x="33" y="38"/>
                  </a:cubicBezTo>
                  <a:cubicBezTo>
                    <a:pt x="32" y="38"/>
                    <a:pt x="32" y="39"/>
                    <a:pt x="32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7"/>
                    <a:pt x="32" y="37"/>
                  </a:cubicBezTo>
                  <a:cubicBezTo>
                    <a:pt x="32" y="37"/>
                    <a:pt x="31" y="37"/>
                    <a:pt x="31" y="37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9"/>
                    <a:pt x="31" y="39"/>
                    <a:pt x="31" y="39"/>
                  </a:cubicBezTo>
                  <a:cubicBezTo>
                    <a:pt x="31" y="39"/>
                    <a:pt x="31" y="40"/>
                    <a:pt x="31" y="40"/>
                  </a:cubicBezTo>
                  <a:cubicBezTo>
                    <a:pt x="31" y="40"/>
                    <a:pt x="31" y="39"/>
                    <a:pt x="32" y="40"/>
                  </a:cubicBezTo>
                  <a:cubicBezTo>
                    <a:pt x="32" y="40"/>
                    <a:pt x="31" y="40"/>
                    <a:pt x="32" y="41"/>
                  </a:cubicBezTo>
                  <a:cubicBezTo>
                    <a:pt x="32" y="40"/>
                    <a:pt x="33" y="40"/>
                    <a:pt x="33" y="40"/>
                  </a:cubicBezTo>
                  <a:cubicBezTo>
                    <a:pt x="34" y="40"/>
                    <a:pt x="34" y="39"/>
                    <a:pt x="34" y="39"/>
                  </a:cubicBezTo>
                  <a:cubicBezTo>
                    <a:pt x="34" y="39"/>
                    <a:pt x="34" y="39"/>
                    <a:pt x="35" y="39"/>
                  </a:cubicBezTo>
                  <a:cubicBezTo>
                    <a:pt x="35" y="39"/>
                    <a:pt x="36" y="38"/>
                    <a:pt x="36" y="38"/>
                  </a:cubicBezTo>
                  <a:cubicBezTo>
                    <a:pt x="36" y="36"/>
                    <a:pt x="37" y="33"/>
                    <a:pt x="36" y="31"/>
                  </a:cubicBezTo>
                  <a:cubicBezTo>
                    <a:pt x="36" y="27"/>
                    <a:pt x="37" y="24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17"/>
                    <a:pt x="37" y="12"/>
                    <a:pt x="36" y="9"/>
                  </a:cubicBezTo>
                  <a:cubicBezTo>
                    <a:pt x="36" y="9"/>
                    <a:pt x="36" y="10"/>
                    <a:pt x="35" y="10"/>
                  </a:cubicBezTo>
                  <a:cubicBezTo>
                    <a:pt x="35" y="10"/>
                    <a:pt x="36" y="10"/>
                    <a:pt x="36" y="11"/>
                  </a:cubicBezTo>
                  <a:cubicBezTo>
                    <a:pt x="35" y="11"/>
                    <a:pt x="35" y="10"/>
                    <a:pt x="35" y="11"/>
                  </a:cubicBezTo>
                  <a:cubicBezTo>
                    <a:pt x="34" y="10"/>
                    <a:pt x="35" y="8"/>
                    <a:pt x="35" y="9"/>
                  </a:cubicBezTo>
                  <a:cubicBezTo>
                    <a:pt x="36" y="9"/>
                    <a:pt x="35" y="8"/>
                    <a:pt x="35" y="8"/>
                  </a:cubicBezTo>
                  <a:cubicBezTo>
                    <a:pt x="35" y="9"/>
                    <a:pt x="34" y="9"/>
                    <a:pt x="33" y="10"/>
                  </a:cubicBezTo>
                  <a:cubicBezTo>
                    <a:pt x="33" y="10"/>
                    <a:pt x="32" y="9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2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7"/>
                    <a:pt x="34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6"/>
                    <a:pt x="35" y="6"/>
                  </a:cubicBezTo>
                  <a:cubicBezTo>
                    <a:pt x="34" y="6"/>
                    <a:pt x="34" y="8"/>
                    <a:pt x="35" y="8"/>
                  </a:cubicBezTo>
                  <a:cubicBezTo>
                    <a:pt x="35" y="8"/>
                    <a:pt x="35" y="7"/>
                    <a:pt x="35" y="7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6" y="6"/>
                    <a:pt x="36" y="4"/>
                    <a:pt x="36" y="3"/>
                  </a:cubicBezTo>
                  <a:cubicBezTo>
                    <a:pt x="36" y="2"/>
                    <a:pt x="35" y="1"/>
                    <a:pt x="36" y="0"/>
                  </a:cubicBezTo>
                  <a:cubicBezTo>
                    <a:pt x="33" y="1"/>
                    <a:pt x="31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6" y="3"/>
                  </a:cubicBezTo>
                  <a:cubicBezTo>
                    <a:pt x="26" y="3"/>
                    <a:pt x="26" y="4"/>
                    <a:pt x="26" y="4"/>
                  </a:cubicBezTo>
                  <a:cubicBezTo>
                    <a:pt x="24" y="4"/>
                    <a:pt x="23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6"/>
                    <a:pt x="20" y="6"/>
                    <a:pt x="19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5" y="8"/>
                    <a:pt x="13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1"/>
                    <a:pt x="4" y="12"/>
                    <a:pt x="4" y="13"/>
                  </a:cubicBezTo>
                  <a:cubicBezTo>
                    <a:pt x="3" y="12"/>
                    <a:pt x="2" y="14"/>
                    <a:pt x="1" y="14"/>
                  </a:cubicBezTo>
                  <a:cubicBezTo>
                    <a:pt x="0" y="14"/>
                    <a:pt x="0" y="14"/>
                    <a:pt x="0" y="15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29" y="15"/>
                  </a:moveTo>
                  <a:cubicBezTo>
                    <a:pt x="29" y="15"/>
                    <a:pt x="30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lose/>
                  <a:moveTo>
                    <a:pt x="30" y="24"/>
                  </a:moveTo>
                  <a:cubicBezTo>
                    <a:pt x="30" y="24"/>
                    <a:pt x="30" y="25"/>
                    <a:pt x="29" y="24"/>
                  </a:cubicBezTo>
                  <a:cubicBezTo>
                    <a:pt x="29" y="24"/>
                    <a:pt x="30" y="24"/>
                    <a:pt x="30" y="24"/>
                  </a:cubicBezTo>
                  <a:close/>
                  <a:moveTo>
                    <a:pt x="30" y="12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9"/>
                  </a:moveTo>
                  <a:cubicBezTo>
                    <a:pt x="30" y="9"/>
                    <a:pt x="30" y="10"/>
                    <a:pt x="31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2" y="9"/>
                    <a:pt x="32" y="10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30" y="10"/>
                    <a:pt x="30" y="10"/>
                    <a:pt x="29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30" y="9"/>
                    <a:pt x="30" y="9"/>
                    <a:pt x="30" y="10"/>
                  </a:cubicBezTo>
                  <a:cubicBezTo>
                    <a:pt x="30" y="10"/>
                    <a:pt x="30" y="9"/>
                    <a:pt x="30" y="9"/>
                  </a:cubicBezTo>
                  <a:close/>
                  <a:moveTo>
                    <a:pt x="31" y="11"/>
                  </a:moveTo>
                  <a:cubicBezTo>
                    <a:pt x="31" y="11"/>
                    <a:pt x="32" y="11"/>
                    <a:pt x="32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2"/>
                    <a:pt x="32" y="13"/>
                    <a:pt x="31" y="12"/>
                  </a:cubicBezTo>
                  <a:cubicBezTo>
                    <a:pt x="32" y="12"/>
                    <a:pt x="31" y="12"/>
                    <a:pt x="31" y="11"/>
                  </a:cubicBezTo>
                  <a:close/>
                  <a:moveTo>
                    <a:pt x="31" y="6"/>
                  </a:moveTo>
                  <a:cubicBezTo>
                    <a:pt x="31" y="6"/>
                    <a:pt x="31" y="6"/>
                    <a:pt x="31" y="7"/>
                  </a:cubicBezTo>
                  <a:cubicBezTo>
                    <a:pt x="31" y="6"/>
                    <a:pt x="30" y="6"/>
                    <a:pt x="30" y="6"/>
                  </a:cubicBezTo>
                  <a:cubicBezTo>
                    <a:pt x="31" y="5"/>
                    <a:pt x="31" y="6"/>
                    <a:pt x="31" y="6"/>
                  </a:cubicBezTo>
                  <a:close/>
                  <a:moveTo>
                    <a:pt x="34" y="3"/>
                  </a:moveTo>
                  <a:cubicBezTo>
                    <a:pt x="34" y="3"/>
                    <a:pt x="33" y="3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lose/>
                  <a:moveTo>
                    <a:pt x="33" y="5"/>
                  </a:moveTo>
                  <a:cubicBezTo>
                    <a:pt x="33" y="4"/>
                    <a:pt x="33" y="4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5"/>
                    <a:pt x="33" y="5"/>
                    <a:pt x="33" y="4"/>
                  </a:cubicBezTo>
                  <a:cubicBezTo>
                    <a:pt x="33" y="4"/>
                    <a:pt x="33" y="5"/>
                    <a:pt x="33" y="5"/>
                  </a:cubicBezTo>
                  <a:close/>
                  <a:moveTo>
                    <a:pt x="32" y="7"/>
                  </a:moveTo>
                  <a:cubicBezTo>
                    <a:pt x="31" y="7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2" y="7"/>
                    <a:pt x="32" y="6"/>
                    <a:pt x="33" y="5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6"/>
                    <a:pt x="32" y="7"/>
                    <a:pt x="32" y="7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2"/>
                    <a:pt x="32" y="12"/>
                  </a:cubicBezTo>
                  <a:cubicBezTo>
                    <a:pt x="33" y="12"/>
                    <a:pt x="33" y="13"/>
                    <a:pt x="32" y="13"/>
                  </a:cubicBezTo>
                  <a:close/>
                  <a:moveTo>
                    <a:pt x="32" y="18"/>
                  </a:moveTo>
                  <a:cubicBezTo>
                    <a:pt x="32" y="18"/>
                    <a:pt x="32" y="17"/>
                    <a:pt x="32" y="17"/>
                  </a:cubicBezTo>
                  <a:cubicBezTo>
                    <a:pt x="32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6"/>
                    <a:pt x="30" y="15"/>
                    <a:pt x="31" y="14"/>
                  </a:cubicBezTo>
                  <a:cubicBezTo>
                    <a:pt x="31" y="14"/>
                    <a:pt x="32" y="14"/>
                    <a:pt x="32" y="15"/>
                  </a:cubicBezTo>
                  <a:cubicBezTo>
                    <a:pt x="32" y="15"/>
                    <a:pt x="32" y="15"/>
                    <a:pt x="32" y="16"/>
                  </a:cubicBezTo>
                  <a:cubicBezTo>
                    <a:pt x="32" y="16"/>
                    <a:pt x="32" y="16"/>
                    <a:pt x="32" y="17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3" y="16"/>
                    <a:pt x="33" y="17"/>
                    <a:pt x="32" y="18"/>
                  </a:cubicBezTo>
                  <a:close/>
                  <a:moveTo>
                    <a:pt x="34" y="17"/>
                  </a:moveTo>
                  <a:cubicBezTo>
                    <a:pt x="33" y="17"/>
                    <a:pt x="34" y="16"/>
                    <a:pt x="34" y="16"/>
                  </a:cubicBezTo>
                  <a:cubicBezTo>
                    <a:pt x="33" y="15"/>
                    <a:pt x="34" y="14"/>
                    <a:pt x="33" y="14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5" y="14"/>
                    <a:pt x="33" y="17"/>
                    <a:pt x="34" y="17"/>
                  </a:cubicBezTo>
                  <a:close/>
                  <a:moveTo>
                    <a:pt x="35" y="11"/>
                  </a:moveTo>
                  <a:cubicBezTo>
                    <a:pt x="35" y="11"/>
                    <a:pt x="34" y="11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5" y="11"/>
                  </a:cubicBezTo>
                  <a:close/>
                  <a:moveTo>
                    <a:pt x="35" y="16"/>
                  </a:moveTo>
                  <a:cubicBezTo>
                    <a:pt x="34" y="16"/>
                    <a:pt x="34" y="16"/>
                    <a:pt x="34" y="15"/>
                  </a:cubicBezTo>
                  <a:cubicBezTo>
                    <a:pt x="34" y="15"/>
                    <a:pt x="35" y="15"/>
                    <a:pt x="35" y="15"/>
                  </a:cubicBezTo>
                  <a:cubicBezTo>
                    <a:pt x="35" y="15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lose/>
                  <a:moveTo>
                    <a:pt x="35" y="13"/>
                  </a:moveTo>
                  <a:cubicBezTo>
                    <a:pt x="35" y="14"/>
                    <a:pt x="35" y="14"/>
                    <a:pt x="35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5" y="13"/>
                    <a:pt x="35" y="13"/>
                  </a:cubicBezTo>
                  <a:close/>
                  <a:moveTo>
                    <a:pt x="35" y="13"/>
                  </a:moveTo>
                  <a:cubicBezTo>
                    <a:pt x="35" y="13"/>
                    <a:pt x="35" y="12"/>
                    <a:pt x="35" y="12"/>
                  </a:cubicBezTo>
                  <a:cubicBezTo>
                    <a:pt x="35" y="12"/>
                    <a:pt x="35" y="11"/>
                    <a:pt x="36" y="11"/>
                  </a:cubicBezTo>
                  <a:cubicBezTo>
                    <a:pt x="36" y="12"/>
                    <a:pt x="35" y="12"/>
                    <a:pt x="35" y="13"/>
                  </a:cubicBezTo>
                  <a:close/>
                  <a:moveTo>
                    <a:pt x="35" y="21"/>
                  </a:move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4" y="18"/>
                    <a:pt x="34" y="18"/>
                  </a:cubicBezTo>
                  <a:cubicBezTo>
                    <a:pt x="35" y="18"/>
                    <a:pt x="35" y="19"/>
                    <a:pt x="35" y="19"/>
                  </a:cubicBezTo>
                  <a:cubicBezTo>
                    <a:pt x="35" y="19"/>
                    <a:pt x="35" y="18"/>
                    <a:pt x="35" y="18"/>
                  </a:cubicBezTo>
                  <a:cubicBezTo>
                    <a:pt x="35" y="19"/>
                    <a:pt x="37" y="21"/>
                    <a:pt x="35" y="21"/>
                  </a:cubicBezTo>
                  <a:close/>
                  <a:moveTo>
                    <a:pt x="35" y="24"/>
                  </a:moveTo>
                  <a:cubicBezTo>
                    <a:pt x="35" y="24"/>
                    <a:pt x="35" y="24"/>
                    <a:pt x="34" y="24"/>
                  </a:cubicBezTo>
                  <a:cubicBezTo>
                    <a:pt x="34" y="24"/>
                    <a:pt x="35" y="23"/>
                    <a:pt x="35" y="24"/>
                  </a:cubicBezTo>
                  <a:close/>
                  <a:moveTo>
                    <a:pt x="36" y="32"/>
                  </a:moveTo>
                  <a:cubicBezTo>
                    <a:pt x="36" y="32"/>
                    <a:pt x="36" y="33"/>
                    <a:pt x="35" y="33"/>
                  </a:cubicBezTo>
                  <a:cubicBezTo>
                    <a:pt x="35" y="32"/>
                    <a:pt x="35" y="32"/>
                    <a:pt x="36" y="32"/>
                  </a:cubicBezTo>
                  <a:close/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35" y="27"/>
                    <a:pt x="35" y="27"/>
                    <a:pt x="35" y="26"/>
                  </a:cubicBezTo>
                  <a:close/>
                  <a:moveTo>
                    <a:pt x="33" y="30"/>
                  </a:move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28"/>
                    <a:pt x="35" y="30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3" y="31"/>
                  </a:cubicBezTo>
                  <a:cubicBezTo>
                    <a:pt x="34" y="31"/>
                    <a:pt x="34" y="30"/>
                    <a:pt x="34" y="30"/>
                  </a:cubicBezTo>
                  <a:cubicBezTo>
                    <a:pt x="34" y="30"/>
                    <a:pt x="34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4"/>
                    <a:pt x="34" y="24"/>
                  </a:cubicBezTo>
                  <a:cubicBezTo>
                    <a:pt x="33" y="24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5"/>
                  </a:cubicBezTo>
                  <a:cubicBezTo>
                    <a:pt x="34" y="25"/>
                    <a:pt x="34" y="25"/>
                    <a:pt x="33" y="25"/>
                  </a:cubicBezTo>
                  <a:cubicBezTo>
                    <a:pt x="33" y="24"/>
                    <a:pt x="34" y="24"/>
                    <a:pt x="34" y="24"/>
                  </a:cubicBezTo>
                  <a:close/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2" y="25"/>
                    <a:pt x="32" y="24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2"/>
                  </a:cubicBezTo>
                  <a:cubicBezTo>
                    <a:pt x="32" y="32"/>
                    <a:pt x="32" y="31"/>
                    <a:pt x="33" y="31"/>
                  </a:cubicBezTo>
                  <a:close/>
                  <a:moveTo>
                    <a:pt x="32" y="29"/>
                  </a:move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1" y="29"/>
                    <a:pt x="32" y="29"/>
                  </a:cubicBezTo>
                  <a:close/>
                  <a:moveTo>
                    <a:pt x="31" y="24"/>
                  </a:move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1"/>
                    <a:pt x="32" y="20"/>
                    <a:pt x="33" y="19"/>
                  </a:cubicBezTo>
                  <a:cubicBezTo>
                    <a:pt x="33" y="19"/>
                    <a:pt x="34" y="19"/>
                    <a:pt x="33" y="20"/>
                  </a:cubicBezTo>
                  <a:cubicBezTo>
                    <a:pt x="33" y="20"/>
                    <a:pt x="33" y="19"/>
                    <a:pt x="33" y="20"/>
                  </a:cubicBezTo>
                  <a:cubicBezTo>
                    <a:pt x="33" y="20"/>
                    <a:pt x="33" y="21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2"/>
                  </a:cubicBezTo>
                  <a:cubicBezTo>
                    <a:pt x="35" y="22"/>
                    <a:pt x="35" y="21"/>
                    <a:pt x="35" y="22"/>
                  </a:cubicBezTo>
                  <a:cubicBezTo>
                    <a:pt x="35" y="22"/>
                    <a:pt x="34" y="22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3"/>
                    <a:pt x="32" y="23"/>
                    <a:pt x="32" y="24"/>
                  </a:cubicBezTo>
                  <a:cubicBezTo>
                    <a:pt x="32" y="24"/>
                    <a:pt x="32" y="23"/>
                    <a:pt x="31" y="24"/>
                  </a:cubicBezTo>
                  <a:close/>
                  <a:moveTo>
                    <a:pt x="31" y="27"/>
                  </a:move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7"/>
                    <a:pt x="31" y="27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lose/>
                  <a:moveTo>
                    <a:pt x="30" y="21"/>
                  </a:moveTo>
                  <a:cubicBezTo>
                    <a:pt x="31" y="21"/>
                    <a:pt x="31" y="21"/>
                    <a:pt x="31" y="20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1"/>
                    <a:pt x="30" y="21"/>
                  </a:cubicBezTo>
                  <a:close/>
                  <a:moveTo>
                    <a:pt x="30" y="17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5"/>
                    <a:pt x="31" y="15"/>
                  </a:cubicBezTo>
                  <a:cubicBezTo>
                    <a:pt x="31" y="16"/>
                    <a:pt x="31" y="16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lose/>
                  <a:moveTo>
                    <a:pt x="30" y="26"/>
                  </a:moveTo>
                  <a:cubicBezTo>
                    <a:pt x="29" y="26"/>
                    <a:pt x="29" y="26"/>
                    <a:pt x="29" y="25"/>
                  </a:cubicBezTo>
                  <a:cubicBezTo>
                    <a:pt x="29" y="25"/>
                    <a:pt x="30" y="25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29" y="28"/>
                  </a:cubicBezTo>
                  <a:cubicBezTo>
                    <a:pt x="29" y="28"/>
                    <a:pt x="29" y="27"/>
                    <a:pt x="30" y="27"/>
                  </a:cubicBezTo>
                  <a:close/>
                  <a:moveTo>
                    <a:pt x="29" y="30"/>
                  </a:moveTo>
                  <a:cubicBezTo>
                    <a:pt x="29" y="30"/>
                    <a:pt x="29" y="30"/>
                    <a:pt x="30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29" y="6"/>
                  </a:moveTo>
                  <a:cubicBezTo>
                    <a:pt x="29" y="5"/>
                    <a:pt x="29" y="5"/>
                    <a:pt x="30" y="5"/>
                  </a:cubicBezTo>
                  <a:cubicBezTo>
                    <a:pt x="30" y="6"/>
                    <a:pt x="29" y="6"/>
                    <a:pt x="29" y="6"/>
                  </a:cubicBezTo>
                  <a:close/>
                  <a:moveTo>
                    <a:pt x="29" y="9"/>
                  </a:move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9"/>
                  </a:cubicBezTo>
                  <a:close/>
                  <a:moveTo>
                    <a:pt x="29" y="39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9" y="40"/>
                    <a:pt x="29" y="39"/>
                  </a:cubicBezTo>
                  <a:close/>
                  <a:moveTo>
                    <a:pt x="18" y="45"/>
                  </a:moveTo>
                  <a:cubicBezTo>
                    <a:pt x="18" y="45"/>
                    <a:pt x="18" y="45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5"/>
                    <a:pt x="18" y="45"/>
                    <a:pt x="18" y="45"/>
                  </a:cubicBezTo>
                  <a:close/>
                  <a:moveTo>
                    <a:pt x="23" y="42"/>
                  </a:moveTo>
                  <a:cubicBezTo>
                    <a:pt x="23" y="42"/>
                    <a:pt x="23" y="43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2"/>
                    <a:pt x="23" y="42"/>
                  </a:cubicBezTo>
                  <a:close/>
                  <a:moveTo>
                    <a:pt x="21" y="39"/>
                  </a:moveTo>
                  <a:cubicBezTo>
                    <a:pt x="20" y="39"/>
                    <a:pt x="20" y="39"/>
                    <a:pt x="20" y="39"/>
                  </a:cubicBezTo>
                  <a:cubicBezTo>
                    <a:pt x="21" y="38"/>
                    <a:pt x="20" y="38"/>
                    <a:pt x="21" y="37"/>
                  </a:cubicBezTo>
                  <a:cubicBezTo>
                    <a:pt x="21" y="38"/>
                    <a:pt x="21" y="38"/>
                    <a:pt x="21" y="39"/>
                  </a:cubicBezTo>
                  <a:close/>
                  <a:moveTo>
                    <a:pt x="21" y="36"/>
                  </a:moveTo>
                  <a:cubicBezTo>
                    <a:pt x="22" y="36"/>
                    <a:pt x="22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lose/>
                  <a:moveTo>
                    <a:pt x="22" y="29"/>
                  </a:moveTo>
                  <a:cubicBezTo>
                    <a:pt x="22" y="29"/>
                    <a:pt x="21" y="29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2" y="29"/>
                  </a:cubicBezTo>
                  <a:close/>
                  <a:moveTo>
                    <a:pt x="22" y="34"/>
                  </a:moveTo>
                  <a:cubicBezTo>
                    <a:pt x="22" y="34"/>
                    <a:pt x="21" y="34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lose/>
                  <a:moveTo>
                    <a:pt x="23" y="31"/>
                  </a:moveTo>
                  <a:cubicBezTo>
                    <a:pt x="22" y="30"/>
                    <a:pt x="22" y="31"/>
                    <a:pt x="22" y="30"/>
                  </a:cubicBezTo>
                  <a:cubicBezTo>
                    <a:pt x="22" y="30"/>
                    <a:pt x="22" y="30"/>
                    <a:pt x="23" y="30"/>
                  </a:cubicBezTo>
                  <a:cubicBezTo>
                    <a:pt x="23" y="30"/>
                    <a:pt x="23" y="30"/>
                    <a:pt x="23" y="31"/>
                  </a:cubicBezTo>
                  <a:close/>
                  <a:moveTo>
                    <a:pt x="23" y="33"/>
                  </a:moveTo>
                  <a:cubicBezTo>
                    <a:pt x="23" y="33"/>
                    <a:pt x="23" y="34"/>
                    <a:pt x="22" y="34"/>
                  </a:cubicBezTo>
                  <a:cubicBezTo>
                    <a:pt x="22" y="33"/>
                    <a:pt x="23" y="33"/>
                    <a:pt x="23" y="33"/>
                  </a:cubicBezTo>
                  <a:close/>
                  <a:moveTo>
                    <a:pt x="23" y="36"/>
                  </a:move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5"/>
                    <a:pt x="23" y="36"/>
                  </a:cubicBezTo>
                  <a:close/>
                  <a:moveTo>
                    <a:pt x="24" y="38"/>
                  </a:moveTo>
                  <a:cubicBezTo>
                    <a:pt x="23" y="38"/>
                    <a:pt x="23" y="39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7"/>
                    <a:pt x="23" y="37"/>
                  </a:cubicBezTo>
                  <a:cubicBezTo>
                    <a:pt x="23" y="37"/>
                    <a:pt x="23" y="37"/>
                    <a:pt x="24" y="38"/>
                  </a:cubicBezTo>
                  <a:close/>
                  <a:moveTo>
                    <a:pt x="25" y="11"/>
                  </a:move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0"/>
                    <a:pt x="25" y="11"/>
                    <a:pt x="25" y="11"/>
                  </a:cubicBezTo>
                  <a:close/>
                  <a:moveTo>
                    <a:pt x="26" y="13"/>
                  </a:moveTo>
                  <a:cubicBezTo>
                    <a:pt x="26" y="13"/>
                    <a:pt x="26" y="13"/>
                    <a:pt x="26" y="14"/>
                  </a:cubicBezTo>
                  <a:cubicBezTo>
                    <a:pt x="25" y="13"/>
                    <a:pt x="25" y="14"/>
                    <a:pt x="25" y="13"/>
                  </a:cubicBezTo>
                  <a:cubicBezTo>
                    <a:pt x="25" y="13"/>
                    <a:pt x="25" y="12"/>
                    <a:pt x="25" y="12"/>
                  </a:cubicBezTo>
                  <a:cubicBezTo>
                    <a:pt x="25" y="13"/>
                    <a:pt x="26" y="12"/>
                    <a:pt x="26" y="13"/>
                  </a:cubicBezTo>
                  <a:close/>
                  <a:moveTo>
                    <a:pt x="25" y="11"/>
                  </a:move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1"/>
                    <a:pt x="26" y="11"/>
                    <a:pt x="25" y="11"/>
                  </a:cubicBezTo>
                  <a:close/>
                  <a:moveTo>
                    <a:pt x="25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5" y="17"/>
                  </a:cubicBezTo>
                  <a:close/>
                  <a:moveTo>
                    <a:pt x="25" y="27"/>
                  </a:moveTo>
                  <a:cubicBezTo>
                    <a:pt x="25" y="26"/>
                    <a:pt x="26" y="27"/>
                    <a:pt x="25" y="27"/>
                  </a:cubicBezTo>
                  <a:close/>
                  <a:moveTo>
                    <a:pt x="26" y="32"/>
                  </a:moveTo>
                  <a:cubicBezTo>
                    <a:pt x="26" y="32"/>
                    <a:pt x="26" y="32"/>
                    <a:pt x="25" y="32"/>
                  </a:cubicBezTo>
                  <a:cubicBezTo>
                    <a:pt x="25" y="31"/>
                    <a:pt x="26" y="31"/>
                    <a:pt x="26" y="31"/>
                  </a:cubicBezTo>
                  <a:cubicBezTo>
                    <a:pt x="26" y="30"/>
                    <a:pt x="26" y="31"/>
                    <a:pt x="26" y="30"/>
                  </a:cubicBezTo>
                  <a:cubicBezTo>
                    <a:pt x="26" y="30"/>
                    <a:pt x="26" y="31"/>
                    <a:pt x="26" y="32"/>
                  </a:cubicBezTo>
                  <a:close/>
                  <a:moveTo>
                    <a:pt x="26" y="35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4"/>
                    <a:pt x="26" y="35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1"/>
                    <a:pt x="25" y="31"/>
                  </a:cubicBezTo>
                  <a:cubicBezTo>
                    <a:pt x="24" y="32"/>
                    <a:pt x="25" y="32"/>
                    <a:pt x="25" y="32"/>
                  </a:cubicBezTo>
                  <a:cubicBezTo>
                    <a:pt x="25" y="32"/>
                    <a:pt x="25" y="32"/>
                    <a:pt x="24" y="32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5" y="12"/>
                  </a:cubicBezTo>
                  <a:cubicBezTo>
                    <a:pt x="25" y="12"/>
                    <a:pt x="24" y="13"/>
                    <a:pt x="24" y="12"/>
                  </a:cubicBezTo>
                  <a:close/>
                  <a:moveTo>
                    <a:pt x="25" y="7"/>
                  </a:moveTo>
                  <a:cubicBezTo>
                    <a:pt x="26" y="7"/>
                    <a:pt x="25" y="8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7"/>
                    <a:pt x="25" y="7"/>
                  </a:cubicBezTo>
                  <a:close/>
                  <a:moveTo>
                    <a:pt x="26" y="5"/>
                  </a:move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5" y="5"/>
                    <a:pt x="25" y="4"/>
                  </a:cubicBezTo>
                  <a:cubicBezTo>
                    <a:pt x="26" y="4"/>
                    <a:pt x="26" y="5"/>
                    <a:pt x="26" y="5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6" y="9"/>
                    <a:pt x="26" y="10"/>
                  </a:cubicBezTo>
                  <a:close/>
                  <a:moveTo>
                    <a:pt x="27" y="5"/>
                  </a:moveTo>
                  <a:cubicBezTo>
                    <a:pt x="27" y="6"/>
                    <a:pt x="28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6" y="8"/>
                    <a:pt x="26" y="8"/>
                  </a:cubicBezTo>
                  <a:cubicBezTo>
                    <a:pt x="26" y="7"/>
                    <a:pt x="26" y="5"/>
                    <a:pt x="27" y="5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7" y="29"/>
                  </a:moveTo>
                  <a:cubicBezTo>
                    <a:pt x="27" y="29"/>
                    <a:pt x="27" y="28"/>
                    <a:pt x="27" y="28"/>
                  </a:cubicBezTo>
                  <a:cubicBezTo>
                    <a:pt x="27" y="28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lose/>
                  <a:moveTo>
                    <a:pt x="27" y="5"/>
                  </a:moveTo>
                  <a:cubicBezTo>
                    <a:pt x="27" y="4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lose/>
                  <a:moveTo>
                    <a:pt x="27" y="36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7" y="36"/>
                  </a:cubicBezTo>
                  <a:cubicBezTo>
                    <a:pt x="27" y="36"/>
                    <a:pt x="28" y="36"/>
                    <a:pt x="27" y="36"/>
                  </a:cubicBezTo>
                  <a:close/>
                  <a:moveTo>
                    <a:pt x="26" y="36"/>
                  </a:moveTo>
                  <a:cubicBezTo>
                    <a:pt x="26" y="37"/>
                    <a:pt x="26" y="35"/>
                    <a:pt x="26" y="34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8" y="34"/>
                    <a:pt x="27" y="34"/>
                    <a:pt x="27" y="35"/>
                  </a:cubicBezTo>
                  <a:cubicBezTo>
                    <a:pt x="27" y="35"/>
                    <a:pt x="27" y="36"/>
                    <a:pt x="26" y="36"/>
                  </a:cubicBezTo>
                  <a:cubicBezTo>
                    <a:pt x="26" y="36"/>
                    <a:pt x="27" y="36"/>
                    <a:pt x="26" y="36"/>
                  </a:cubicBezTo>
                  <a:close/>
                  <a:moveTo>
                    <a:pt x="25" y="37"/>
                  </a:moveTo>
                  <a:cubicBezTo>
                    <a:pt x="25" y="38"/>
                    <a:pt x="26" y="37"/>
                    <a:pt x="26" y="37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6" y="38"/>
                    <a:pt x="25" y="38"/>
                    <a:pt x="25" y="37"/>
                  </a:cubicBezTo>
                  <a:close/>
                  <a:moveTo>
                    <a:pt x="24" y="36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4" y="36"/>
                    <a:pt x="24" y="36"/>
                  </a:cubicBezTo>
                  <a:close/>
                  <a:moveTo>
                    <a:pt x="24" y="10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6"/>
                  </a:moveTo>
                  <a:cubicBezTo>
                    <a:pt x="24" y="6"/>
                    <a:pt x="25" y="6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lose/>
                  <a:moveTo>
                    <a:pt x="18" y="7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8" y="7"/>
                  </a:cubicBezTo>
                  <a:close/>
                  <a:moveTo>
                    <a:pt x="17" y="8"/>
                  </a:moveTo>
                  <a:cubicBezTo>
                    <a:pt x="17" y="8"/>
                    <a:pt x="17" y="8"/>
                    <a:pt x="17" y="9"/>
                  </a:cubicBezTo>
                  <a:cubicBezTo>
                    <a:pt x="16" y="9"/>
                    <a:pt x="17" y="8"/>
                    <a:pt x="17" y="8"/>
                  </a:cubicBezTo>
                  <a:close/>
                  <a:moveTo>
                    <a:pt x="17" y="37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3" y="19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1"/>
                    <a:pt x="4" y="20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19"/>
                    <a:pt x="3" y="19"/>
                  </a:cubicBezTo>
                  <a:close/>
                  <a:moveTo>
                    <a:pt x="3" y="37"/>
                  </a:moveTo>
                  <a:cubicBezTo>
                    <a:pt x="3" y="37"/>
                    <a:pt x="3" y="36"/>
                    <a:pt x="3" y="36"/>
                  </a:cubicBezTo>
                  <a:cubicBezTo>
                    <a:pt x="3" y="37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5" y="37"/>
                    <a:pt x="5" y="37"/>
                  </a:cubicBezTo>
                  <a:cubicBezTo>
                    <a:pt x="5" y="36"/>
                    <a:pt x="4" y="36"/>
                    <a:pt x="5" y="36"/>
                  </a:cubicBezTo>
                  <a:cubicBezTo>
                    <a:pt x="5" y="37"/>
                    <a:pt x="5" y="36"/>
                    <a:pt x="6" y="37"/>
                  </a:cubicBezTo>
                  <a:cubicBezTo>
                    <a:pt x="5" y="37"/>
                    <a:pt x="5" y="37"/>
                    <a:pt x="5" y="38"/>
                  </a:cubicBezTo>
                  <a:cubicBezTo>
                    <a:pt x="4" y="37"/>
                    <a:pt x="3" y="38"/>
                    <a:pt x="3" y="37"/>
                  </a:cubicBezTo>
                  <a:close/>
                  <a:moveTo>
                    <a:pt x="3" y="41"/>
                  </a:moveTo>
                  <a:cubicBezTo>
                    <a:pt x="3" y="41"/>
                    <a:pt x="3" y="42"/>
                    <a:pt x="3" y="42"/>
                  </a:cubicBezTo>
                  <a:cubicBezTo>
                    <a:pt x="3" y="42"/>
                    <a:pt x="3" y="41"/>
                    <a:pt x="3" y="41"/>
                  </a:cubicBezTo>
                  <a:close/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5" y="19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20"/>
                    <a:pt x="7" y="20"/>
                  </a:cubicBezTo>
                  <a:cubicBezTo>
                    <a:pt x="7" y="21"/>
                    <a:pt x="6" y="21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7" y="47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7" y="47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6" y="47"/>
                    <a:pt x="7" y="47"/>
                  </a:cubicBezTo>
                  <a:close/>
                  <a:moveTo>
                    <a:pt x="7" y="33"/>
                  </a:move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4"/>
                    <a:pt x="7" y="33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2"/>
                    <a:pt x="6" y="42"/>
                  </a:cubicBezTo>
                  <a:cubicBezTo>
                    <a:pt x="6" y="41"/>
                    <a:pt x="7" y="41"/>
                    <a:pt x="7" y="41"/>
                  </a:cubicBezTo>
                  <a:close/>
                  <a:moveTo>
                    <a:pt x="7" y="32"/>
                  </a:moveTo>
                  <a:cubicBezTo>
                    <a:pt x="7" y="31"/>
                    <a:pt x="7" y="31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lose/>
                  <a:moveTo>
                    <a:pt x="8" y="45"/>
                  </a:moveTo>
                  <a:cubicBezTo>
                    <a:pt x="8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8" y="45"/>
                  </a:cubicBezTo>
                  <a:close/>
                  <a:moveTo>
                    <a:pt x="8" y="21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8" y="21"/>
                  </a:cubicBezTo>
                  <a:close/>
                  <a:moveTo>
                    <a:pt x="7" y="47"/>
                  </a:moveTo>
                  <a:cubicBezTo>
                    <a:pt x="7" y="47"/>
                    <a:pt x="7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6"/>
                    <a:pt x="7" y="46"/>
                    <a:pt x="7" y="47"/>
                  </a:cubicBezTo>
                  <a:close/>
                  <a:moveTo>
                    <a:pt x="6" y="44"/>
                  </a:moveTo>
                  <a:cubicBezTo>
                    <a:pt x="6" y="43"/>
                    <a:pt x="7" y="43"/>
                    <a:pt x="7" y="43"/>
                  </a:cubicBezTo>
                  <a:cubicBezTo>
                    <a:pt x="7" y="44"/>
                    <a:pt x="7" y="44"/>
                    <a:pt x="6" y="44"/>
                  </a:cubicBezTo>
                  <a:close/>
                  <a:moveTo>
                    <a:pt x="5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5" y="29"/>
                    <a:pt x="5" y="30"/>
                    <a:pt x="5" y="30"/>
                  </a:cubicBezTo>
                  <a:close/>
                  <a:moveTo>
                    <a:pt x="5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lose/>
                  <a:moveTo>
                    <a:pt x="5" y="18"/>
                  </a:moveTo>
                  <a:cubicBezTo>
                    <a:pt x="5" y="18"/>
                    <a:pt x="5" y="19"/>
                    <a:pt x="4" y="20"/>
                  </a:cubicBezTo>
                  <a:cubicBezTo>
                    <a:pt x="5" y="19"/>
                    <a:pt x="4" y="19"/>
                    <a:pt x="5" y="18"/>
                  </a:cubicBezTo>
                  <a:close/>
                  <a:moveTo>
                    <a:pt x="5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lose/>
                  <a:moveTo>
                    <a:pt x="6" y="26"/>
                  </a:moveTo>
                  <a:cubicBezTo>
                    <a:pt x="6" y="26"/>
                    <a:pt x="6" y="26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6"/>
                    <a:pt x="6" y="26"/>
                  </a:cubicBezTo>
                  <a:close/>
                  <a:moveTo>
                    <a:pt x="5" y="45"/>
                  </a:moveTo>
                  <a:cubicBezTo>
                    <a:pt x="5" y="45"/>
                    <a:pt x="5" y="45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5" y="45"/>
                    <a:pt x="5" y="45"/>
                  </a:cubicBezTo>
                  <a:close/>
                  <a:moveTo>
                    <a:pt x="5" y="38"/>
                  </a:moveTo>
                  <a:cubicBezTo>
                    <a:pt x="5" y="37"/>
                    <a:pt x="5" y="37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4" y="21"/>
                  </a:moveTo>
                  <a:cubicBezTo>
                    <a:pt x="4" y="22"/>
                    <a:pt x="4" y="22"/>
                    <a:pt x="4" y="23"/>
                  </a:cubicBezTo>
                  <a:cubicBezTo>
                    <a:pt x="3" y="22"/>
                    <a:pt x="4" y="22"/>
                    <a:pt x="4" y="21"/>
                  </a:cubicBezTo>
                  <a:close/>
                  <a:moveTo>
                    <a:pt x="4" y="30"/>
                  </a:moveTo>
                  <a:cubicBezTo>
                    <a:pt x="4" y="30"/>
                    <a:pt x="4" y="31"/>
                    <a:pt x="4" y="31"/>
                  </a:cubicBezTo>
                  <a:cubicBezTo>
                    <a:pt x="3" y="31"/>
                    <a:pt x="4" y="30"/>
                    <a:pt x="4" y="30"/>
                  </a:cubicBezTo>
                  <a:close/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lose/>
                  <a:moveTo>
                    <a:pt x="4" y="18"/>
                  </a:moveTo>
                  <a:cubicBezTo>
                    <a:pt x="4" y="19"/>
                    <a:pt x="3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3" y="18"/>
                  </a:moveTo>
                  <a:cubicBezTo>
                    <a:pt x="3" y="18"/>
                    <a:pt x="3" y="17"/>
                    <a:pt x="3" y="17"/>
                  </a:cubicBezTo>
                  <a:cubicBezTo>
                    <a:pt x="3" y="17"/>
                    <a:pt x="3" y="18"/>
                    <a:pt x="3" y="18"/>
                  </a:cubicBezTo>
                  <a:close/>
                  <a:moveTo>
                    <a:pt x="3" y="16"/>
                  </a:moveTo>
                  <a:cubicBezTo>
                    <a:pt x="3" y="16"/>
                    <a:pt x="3" y="16"/>
                    <a:pt x="2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lose/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3" y="17"/>
                  </a:cubicBezTo>
                  <a:cubicBezTo>
                    <a:pt x="3" y="17"/>
                    <a:pt x="3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  <a:moveTo>
                    <a:pt x="5" y="14"/>
                  </a:moveTo>
                  <a:cubicBezTo>
                    <a:pt x="5" y="15"/>
                    <a:pt x="4" y="14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5" y="17"/>
                  </a:move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4" y="17"/>
                    <a:pt x="4" y="17"/>
                  </a:cubicBezTo>
                  <a:cubicBezTo>
                    <a:pt x="4" y="17"/>
                    <a:pt x="5" y="17"/>
                    <a:pt x="5" y="17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lose/>
                  <a:moveTo>
                    <a:pt x="6" y="16"/>
                  </a:moveTo>
                  <a:cubicBezTo>
                    <a:pt x="6" y="14"/>
                    <a:pt x="7" y="16"/>
                    <a:pt x="6" y="16"/>
                  </a:cubicBezTo>
                  <a:close/>
                  <a:moveTo>
                    <a:pt x="7" y="16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6"/>
                    <a:pt x="6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7" y="20"/>
                  </a:moveTo>
                  <a:cubicBezTo>
                    <a:pt x="7" y="21"/>
                    <a:pt x="7" y="20"/>
                    <a:pt x="7" y="20"/>
                  </a:cubicBezTo>
                  <a:cubicBezTo>
                    <a:pt x="7" y="20"/>
                    <a:pt x="8" y="20"/>
                    <a:pt x="7" y="20"/>
                  </a:cubicBezTo>
                  <a:close/>
                  <a:moveTo>
                    <a:pt x="8" y="17"/>
                  </a:moveTo>
                  <a:cubicBezTo>
                    <a:pt x="8" y="17"/>
                    <a:pt x="8" y="18"/>
                    <a:pt x="8" y="18"/>
                  </a:cubicBezTo>
                  <a:cubicBezTo>
                    <a:pt x="8" y="18"/>
                    <a:pt x="8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9" y="19"/>
                  </a:moveTo>
                  <a:cubicBezTo>
                    <a:pt x="9" y="20"/>
                    <a:pt x="9" y="21"/>
                    <a:pt x="9" y="21"/>
                  </a:cubicBezTo>
                  <a:cubicBezTo>
                    <a:pt x="8" y="21"/>
                    <a:pt x="9" y="20"/>
                    <a:pt x="8" y="20"/>
                  </a:cubicBezTo>
                  <a:cubicBezTo>
                    <a:pt x="8" y="20"/>
                    <a:pt x="8" y="21"/>
                    <a:pt x="7" y="21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8" y="20"/>
                    <a:pt x="9" y="19"/>
                    <a:pt x="9" y="19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2"/>
                  </a:cubicBezTo>
                  <a:cubicBezTo>
                    <a:pt x="9" y="33"/>
                    <a:pt x="8" y="32"/>
                    <a:pt x="9" y="31"/>
                  </a:cubicBezTo>
                  <a:cubicBezTo>
                    <a:pt x="9" y="32"/>
                    <a:pt x="9" y="32"/>
                    <a:pt x="10" y="32"/>
                  </a:cubicBezTo>
                  <a:close/>
                  <a:moveTo>
                    <a:pt x="9" y="46"/>
                  </a:move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lose/>
                  <a:moveTo>
                    <a:pt x="10" y="17"/>
                  </a:moveTo>
                  <a:cubicBezTo>
                    <a:pt x="10" y="18"/>
                    <a:pt x="10" y="18"/>
                    <a:pt x="11" y="18"/>
                  </a:cubicBezTo>
                  <a:cubicBezTo>
                    <a:pt x="10" y="18"/>
                    <a:pt x="10" y="19"/>
                    <a:pt x="10" y="18"/>
                  </a:cubicBezTo>
                  <a:cubicBezTo>
                    <a:pt x="10" y="18"/>
                    <a:pt x="10" y="18"/>
                    <a:pt x="10" y="17"/>
                  </a:cubicBezTo>
                  <a:close/>
                  <a:moveTo>
                    <a:pt x="10" y="45"/>
                  </a:move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4"/>
                    <a:pt x="10" y="44"/>
                    <a:pt x="10" y="45"/>
                  </a:cubicBezTo>
                  <a:close/>
                  <a:moveTo>
                    <a:pt x="10" y="21"/>
                  </a:moveTo>
                  <a:cubicBezTo>
                    <a:pt x="10" y="21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1" y="33"/>
                  </a:move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2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4"/>
                    <a:pt x="12" y="34"/>
                  </a:cubicBezTo>
                  <a:close/>
                  <a:moveTo>
                    <a:pt x="11" y="31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1" y="19"/>
                    <a:pt x="11" y="20"/>
                  </a:cubicBezTo>
                  <a:cubicBezTo>
                    <a:pt x="11" y="20"/>
                    <a:pt x="11" y="20"/>
                    <a:pt x="11" y="19"/>
                  </a:cubicBezTo>
                  <a:close/>
                  <a:moveTo>
                    <a:pt x="12" y="17"/>
                  </a:moveTo>
                  <a:cubicBezTo>
                    <a:pt x="11" y="17"/>
                    <a:pt x="11" y="17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6"/>
                    <a:pt x="12" y="16"/>
                    <a:pt x="12" y="17"/>
                  </a:cubicBezTo>
                  <a:close/>
                  <a:moveTo>
                    <a:pt x="13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3" y="32"/>
                  </a:cubicBezTo>
                  <a:close/>
                  <a:moveTo>
                    <a:pt x="12" y="25"/>
                  </a:moveTo>
                  <a:cubicBezTo>
                    <a:pt x="12" y="25"/>
                    <a:pt x="12" y="25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lose/>
                  <a:moveTo>
                    <a:pt x="13" y="30"/>
                  </a:moveTo>
                  <a:cubicBezTo>
                    <a:pt x="13" y="31"/>
                    <a:pt x="13" y="30"/>
                    <a:pt x="12" y="30"/>
                  </a:cubicBezTo>
                  <a:cubicBezTo>
                    <a:pt x="12" y="30"/>
                    <a:pt x="13" y="30"/>
                    <a:pt x="13" y="30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lose/>
                  <a:moveTo>
                    <a:pt x="14" y="39"/>
                  </a:moveTo>
                  <a:cubicBezTo>
                    <a:pt x="15" y="38"/>
                    <a:pt x="15" y="40"/>
                    <a:pt x="14" y="40"/>
                  </a:cubicBezTo>
                  <a:cubicBezTo>
                    <a:pt x="14" y="40"/>
                    <a:pt x="14" y="40"/>
                    <a:pt x="14" y="39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0"/>
                    <a:pt x="14" y="30"/>
                  </a:cubicBezTo>
                  <a:cubicBezTo>
                    <a:pt x="15" y="30"/>
                    <a:pt x="15" y="31"/>
                    <a:pt x="14" y="31"/>
                  </a:cubicBezTo>
                  <a:close/>
                  <a:moveTo>
                    <a:pt x="13" y="40"/>
                  </a:move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3" y="41"/>
                  </a:cubicBezTo>
                  <a:cubicBezTo>
                    <a:pt x="14" y="40"/>
                    <a:pt x="13" y="40"/>
                    <a:pt x="13" y="40"/>
                  </a:cubicBezTo>
                  <a:close/>
                  <a:moveTo>
                    <a:pt x="13" y="41"/>
                  </a:move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lose/>
                  <a:moveTo>
                    <a:pt x="13" y="46"/>
                  </a:moveTo>
                  <a:cubicBezTo>
                    <a:pt x="13" y="46"/>
                    <a:pt x="13" y="46"/>
                    <a:pt x="13" y="47"/>
                  </a:cubicBezTo>
                  <a:cubicBezTo>
                    <a:pt x="12" y="47"/>
                    <a:pt x="12" y="46"/>
                    <a:pt x="13" y="46"/>
                  </a:cubicBezTo>
                  <a:close/>
                  <a:moveTo>
                    <a:pt x="11" y="48"/>
                  </a:move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7"/>
                    <a:pt x="11" y="48"/>
                  </a:cubicBezTo>
                  <a:close/>
                  <a:moveTo>
                    <a:pt x="10" y="45"/>
                  </a:moveTo>
                  <a:cubicBezTo>
                    <a:pt x="11" y="45"/>
                    <a:pt x="11" y="45"/>
                    <a:pt x="11" y="45"/>
                  </a:cubicBezTo>
                  <a:cubicBezTo>
                    <a:pt x="12" y="45"/>
                    <a:pt x="12" y="44"/>
                    <a:pt x="13" y="44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12" y="46"/>
                    <a:pt x="11" y="46"/>
                    <a:pt x="11" y="46"/>
                  </a:cubicBezTo>
                  <a:cubicBezTo>
                    <a:pt x="11" y="46"/>
                    <a:pt x="10" y="46"/>
                    <a:pt x="10" y="45"/>
                  </a:cubicBezTo>
                  <a:close/>
                  <a:moveTo>
                    <a:pt x="9" y="47"/>
                  </a:moveTo>
                  <a:cubicBezTo>
                    <a:pt x="9" y="46"/>
                    <a:pt x="9" y="47"/>
                    <a:pt x="9" y="47"/>
                  </a:cubicBezTo>
                  <a:cubicBezTo>
                    <a:pt x="9" y="46"/>
                    <a:pt x="9" y="46"/>
                    <a:pt x="10" y="46"/>
                  </a:cubicBezTo>
                  <a:cubicBezTo>
                    <a:pt x="10" y="46"/>
                    <a:pt x="9" y="47"/>
                    <a:pt x="10" y="47"/>
                  </a:cubicBezTo>
                  <a:cubicBezTo>
                    <a:pt x="10" y="47"/>
                    <a:pt x="10" y="46"/>
                    <a:pt x="10" y="46"/>
                  </a:cubicBezTo>
                  <a:cubicBezTo>
                    <a:pt x="10" y="46"/>
                    <a:pt x="10" y="47"/>
                    <a:pt x="11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8" y="48"/>
                    <a:pt x="9" y="47"/>
                  </a:cubicBezTo>
                  <a:close/>
                  <a:moveTo>
                    <a:pt x="8" y="45"/>
                  </a:moveTo>
                  <a:cubicBezTo>
                    <a:pt x="8" y="44"/>
                    <a:pt x="9" y="45"/>
                    <a:pt x="9" y="44"/>
                  </a:cubicBezTo>
                  <a:cubicBezTo>
                    <a:pt x="9" y="45"/>
                    <a:pt x="8" y="45"/>
                    <a:pt x="8" y="45"/>
                  </a:cubicBezTo>
                  <a:close/>
                  <a:moveTo>
                    <a:pt x="7" y="49"/>
                  </a:moveTo>
                  <a:cubicBezTo>
                    <a:pt x="8" y="48"/>
                    <a:pt x="8" y="47"/>
                    <a:pt x="8" y="47"/>
                  </a:cubicBezTo>
                  <a:cubicBezTo>
                    <a:pt x="8" y="48"/>
                    <a:pt x="8" y="48"/>
                    <a:pt x="8" y="49"/>
                  </a:cubicBezTo>
                  <a:cubicBezTo>
                    <a:pt x="7" y="49"/>
                    <a:pt x="7" y="49"/>
                    <a:pt x="7" y="49"/>
                  </a:cubicBezTo>
                  <a:close/>
                  <a:moveTo>
                    <a:pt x="7" y="49"/>
                  </a:moveTo>
                  <a:cubicBezTo>
                    <a:pt x="7" y="49"/>
                    <a:pt x="7" y="50"/>
                    <a:pt x="6" y="50"/>
                  </a:cubicBezTo>
                  <a:cubicBezTo>
                    <a:pt x="6" y="50"/>
                    <a:pt x="7" y="49"/>
                    <a:pt x="7" y="49"/>
                  </a:cubicBezTo>
                  <a:close/>
                  <a:moveTo>
                    <a:pt x="6" y="49"/>
                  </a:moveTo>
                  <a:cubicBezTo>
                    <a:pt x="6" y="49"/>
                    <a:pt x="6" y="49"/>
                    <a:pt x="6" y="48"/>
                  </a:cubicBezTo>
                  <a:cubicBezTo>
                    <a:pt x="7" y="49"/>
                    <a:pt x="7" y="48"/>
                    <a:pt x="7" y="49"/>
                  </a:cubicBezTo>
                  <a:cubicBezTo>
                    <a:pt x="7" y="49"/>
                    <a:pt x="6" y="49"/>
                    <a:pt x="6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6" y="49"/>
                  </a:cubicBezTo>
                  <a:close/>
                  <a:moveTo>
                    <a:pt x="5" y="48"/>
                  </a:moveTo>
                  <a:cubicBezTo>
                    <a:pt x="5" y="48"/>
                    <a:pt x="5" y="48"/>
                    <a:pt x="5" y="47"/>
                  </a:cubicBezTo>
                  <a:cubicBezTo>
                    <a:pt x="5" y="48"/>
                    <a:pt x="6" y="48"/>
                    <a:pt x="6" y="48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5" y="39"/>
                  </a:move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8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lose/>
                  <a:moveTo>
                    <a:pt x="4" y="43"/>
                  </a:moveTo>
                  <a:cubicBezTo>
                    <a:pt x="4" y="44"/>
                    <a:pt x="4" y="43"/>
                    <a:pt x="4" y="43"/>
                  </a:cubicBezTo>
                  <a:cubicBezTo>
                    <a:pt x="4" y="43"/>
                    <a:pt x="5" y="43"/>
                    <a:pt x="4" y="43"/>
                  </a:cubicBezTo>
                  <a:close/>
                  <a:moveTo>
                    <a:pt x="5" y="44"/>
                  </a:moveTo>
                  <a:cubicBezTo>
                    <a:pt x="5" y="45"/>
                    <a:pt x="5" y="45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4" y="45"/>
                    <a:pt x="4" y="44"/>
                    <a:pt x="5" y="44"/>
                  </a:cubicBezTo>
                  <a:close/>
                  <a:moveTo>
                    <a:pt x="4" y="49"/>
                  </a:moveTo>
                  <a:cubicBezTo>
                    <a:pt x="4" y="49"/>
                    <a:pt x="4" y="48"/>
                    <a:pt x="5" y="48"/>
                  </a:cubicBezTo>
                  <a:cubicBezTo>
                    <a:pt x="4" y="48"/>
                    <a:pt x="5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lose/>
                  <a:moveTo>
                    <a:pt x="3" y="48"/>
                  </a:moveTo>
                  <a:cubicBezTo>
                    <a:pt x="4" y="48"/>
                    <a:pt x="4" y="48"/>
                    <a:pt x="4" y="47"/>
                  </a:cubicBezTo>
                  <a:cubicBezTo>
                    <a:pt x="4" y="48"/>
                    <a:pt x="3" y="49"/>
                    <a:pt x="3" y="48"/>
                  </a:cubicBezTo>
                  <a:close/>
                  <a:moveTo>
                    <a:pt x="3" y="47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3" y="47"/>
                    <a:pt x="3" y="47"/>
                  </a:cubicBezTo>
                  <a:close/>
                  <a:moveTo>
                    <a:pt x="3" y="48"/>
                  </a:moveTo>
                  <a:cubicBezTo>
                    <a:pt x="3" y="48"/>
                    <a:pt x="3" y="48"/>
                    <a:pt x="3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lose/>
                  <a:moveTo>
                    <a:pt x="2" y="46"/>
                  </a:moveTo>
                  <a:cubicBezTo>
                    <a:pt x="2" y="45"/>
                    <a:pt x="3" y="45"/>
                    <a:pt x="3" y="45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2" y="47"/>
                    <a:pt x="2" y="46"/>
                    <a:pt x="2" y="46"/>
                  </a:cubicBezTo>
                  <a:close/>
                  <a:moveTo>
                    <a:pt x="2" y="44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lose/>
                  <a:moveTo>
                    <a:pt x="2" y="40"/>
                  </a:moveTo>
                  <a:cubicBezTo>
                    <a:pt x="2" y="40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2" y="21"/>
                  </a:move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1" y="23"/>
                  </a:cubicBezTo>
                  <a:cubicBezTo>
                    <a:pt x="1" y="22"/>
                    <a:pt x="1" y="21"/>
                    <a:pt x="2" y="21"/>
                  </a:cubicBezTo>
                  <a:close/>
                  <a:moveTo>
                    <a:pt x="1" y="18"/>
                  </a:moveTo>
                  <a:cubicBezTo>
                    <a:pt x="1" y="18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43" name="Freeform 275"/>
            <p:cNvSpPr>
              <a:spLocks noEditPoints="1"/>
            </p:cNvSpPr>
            <p:nvPr/>
          </p:nvSpPr>
          <p:spPr bwMode="auto">
            <a:xfrm>
              <a:off x="5547" y="3608"/>
              <a:ext cx="77" cy="106"/>
            </a:xfrm>
            <a:custGeom>
              <a:avLst/>
              <a:gdLst>
                <a:gd name="T0" fmla="*/ 5 w 37"/>
                <a:gd name="T1" fmla="*/ 48 h 51"/>
                <a:gd name="T2" fmla="*/ 5 w 37"/>
                <a:gd name="T3" fmla="*/ 46 h 51"/>
                <a:gd name="T4" fmla="*/ 6 w 37"/>
                <a:gd name="T5" fmla="*/ 43 h 51"/>
                <a:gd name="T6" fmla="*/ 8 w 37"/>
                <a:gd name="T7" fmla="*/ 46 h 51"/>
                <a:gd name="T8" fmla="*/ 23 w 37"/>
                <a:gd name="T9" fmla="*/ 41 h 51"/>
                <a:gd name="T10" fmla="*/ 24 w 37"/>
                <a:gd name="T11" fmla="*/ 41 h 51"/>
                <a:gd name="T12" fmla="*/ 36 w 37"/>
                <a:gd name="T13" fmla="*/ 35 h 51"/>
                <a:gd name="T14" fmla="*/ 37 w 37"/>
                <a:gd name="T15" fmla="*/ 3 h 51"/>
                <a:gd name="T16" fmla="*/ 24 w 37"/>
                <a:gd name="T17" fmla="*/ 5 h 51"/>
                <a:gd name="T18" fmla="*/ 7 w 37"/>
                <a:gd name="T19" fmla="*/ 12 h 51"/>
                <a:gd name="T20" fmla="*/ 1 w 37"/>
                <a:gd name="T21" fmla="*/ 23 h 51"/>
                <a:gd name="T22" fmla="*/ 1 w 37"/>
                <a:gd name="T23" fmla="*/ 43 h 51"/>
                <a:gd name="T24" fmla="*/ 32 w 37"/>
                <a:gd name="T25" fmla="*/ 7 h 51"/>
                <a:gd name="T26" fmla="*/ 32 w 37"/>
                <a:gd name="T27" fmla="*/ 9 h 51"/>
                <a:gd name="T28" fmla="*/ 32 w 37"/>
                <a:gd name="T29" fmla="*/ 12 h 51"/>
                <a:gd name="T30" fmla="*/ 31 w 37"/>
                <a:gd name="T31" fmla="*/ 10 h 51"/>
                <a:gd name="T32" fmla="*/ 30 w 37"/>
                <a:gd name="T33" fmla="*/ 6 h 51"/>
                <a:gd name="T34" fmla="*/ 13 w 37"/>
                <a:gd name="T35" fmla="*/ 29 h 51"/>
                <a:gd name="T36" fmla="*/ 20 w 37"/>
                <a:gd name="T37" fmla="*/ 20 h 51"/>
                <a:gd name="T38" fmla="*/ 14 w 37"/>
                <a:gd name="T39" fmla="*/ 29 h 51"/>
                <a:gd name="T40" fmla="*/ 14 w 37"/>
                <a:gd name="T41" fmla="*/ 19 h 51"/>
                <a:gd name="T42" fmla="*/ 14 w 37"/>
                <a:gd name="T43" fmla="*/ 34 h 51"/>
                <a:gd name="T44" fmla="*/ 22 w 37"/>
                <a:gd name="T45" fmla="*/ 11 h 51"/>
                <a:gd name="T46" fmla="*/ 24 w 37"/>
                <a:gd name="T47" fmla="*/ 10 h 51"/>
                <a:gd name="T48" fmla="*/ 26 w 37"/>
                <a:gd name="T49" fmla="*/ 31 h 51"/>
                <a:gd name="T50" fmla="*/ 10 w 37"/>
                <a:gd name="T51" fmla="*/ 37 h 51"/>
                <a:gd name="T52" fmla="*/ 10 w 37"/>
                <a:gd name="T53" fmla="*/ 45 h 51"/>
                <a:gd name="T54" fmla="*/ 15 w 37"/>
                <a:gd name="T55" fmla="*/ 39 h 51"/>
                <a:gd name="T56" fmla="*/ 26 w 37"/>
                <a:gd name="T57" fmla="*/ 36 h 51"/>
                <a:gd name="T58" fmla="*/ 10 w 37"/>
                <a:gd name="T59" fmla="*/ 41 h 51"/>
                <a:gd name="T60" fmla="*/ 5 w 37"/>
                <a:gd name="T61" fmla="*/ 47 h 51"/>
                <a:gd name="T62" fmla="*/ 5 w 37"/>
                <a:gd name="T63" fmla="*/ 35 h 51"/>
                <a:gd name="T64" fmla="*/ 6 w 37"/>
                <a:gd name="T65" fmla="*/ 37 h 51"/>
                <a:gd name="T66" fmla="*/ 5 w 37"/>
                <a:gd name="T67" fmla="*/ 17 h 51"/>
                <a:gd name="T68" fmla="*/ 5 w 37"/>
                <a:gd name="T69" fmla="*/ 19 h 51"/>
                <a:gd name="T70" fmla="*/ 4 w 37"/>
                <a:gd name="T71" fmla="*/ 29 h 51"/>
                <a:gd name="T72" fmla="*/ 4 w 37"/>
                <a:gd name="T73" fmla="*/ 29 h 51"/>
                <a:gd name="T74" fmla="*/ 5 w 37"/>
                <a:gd name="T75" fmla="*/ 26 h 51"/>
                <a:gd name="T76" fmla="*/ 5 w 37"/>
                <a:gd name="T77" fmla="*/ 14 h 51"/>
                <a:gd name="T78" fmla="*/ 6 w 37"/>
                <a:gd name="T79" fmla="*/ 16 h 51"/>
                <a:gd name="T80" fmla="*/ 8 w 37"/>
                <a:gd name="T81" fmla="*/ 19 h 51"/>
                <a:gd name="T82" fmla="*/ 7 w 37"/>
                <a:gd name="T83" fmla="*/ 14 h 51"/>
                <a:gd name="T84" fmla="*/ 8 w 37"/>
                <a:gd name="T85" fmla="*/ 21 h 51"/>
                <a:gd name="T86" fmla="*/ 8 w 37"/>
                <a:gd name="T87" fmla="*/ 18 h 51"/>
                <a:gd name="T88" fmla="*/ 8 w 37"/>
                <a:gd name="T89" fmla="*/ 45 h 51"/>
                <a:gd name="T90" fmla="*/ 8 w 37"/>
                <a:gd name="T91" fmla="*/ 43 h 51"/>
                <a:gd name="T92" fmla="*/ 7 w 37"/>
                <a:gd name="T93" fmla="*/ 33 h 51"/>
                <a:gd name="T94" fmla="*/ 7 w 37"/>
                <a:gd name="T95" fmla="*/ 19 h 51"/>
                <a:gd name="T96" fmla="*/ 5 w 37"/>
                <a:gd name="T97" fmla="*/ 42 h 51"/>
                <a:gd name="T98" fmla="*/ 6 w 37"/>
                <a:gd name="T99" fmla="*/ 40 h 51"/>
                <a:gd name="T100" fmla="*/ 6 w 37"/>
                <a:gd name="T101" fmla="*/ 41 h 51"/>
                <a:gd name="T102" fmla="*/ 4 w 37"/>
                <a:gd name="T103" fmla="*/ 44 h 51"/>
                <a:gd name="T104" fmla="*/ 6 w 37"/>
                <a:gd name="T105" fmla="*/ 44 h 51"/>
                <a:gd name="T106" fmla="*/ 3 w 37"/>
                <a:gd name="T107" fmla="*/ 40 h 51"/>
                <a:gd name="T108" fmla="*/ 6 w 37"/>
                <a:gd name="T109" fmla="*/ 38 h 51"/>
                <a:gd name="T110" fmla="*/ 3 w 37"/>
                <a:gd name="T111" fmla="*/ 43 h 51"/>
                <a:gd name="T112" fmla="*/ 2 w 37"/>
                <a:gd name="T113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" h="51">
                  <a:moveTo>
                    <a:pt x="1" y="49"/>
                  </a:moveTo>
                  <a:cubicBezTo>
                    <a:pt x="1" y="49"/>
                    <a:pt x="1" y="50"/>
                    <a:pt x="1" y="51"/>
                  </a:cubicBezTo>
                  <a:cubicBezTo>
                    <a:pt x="2" y="50"/>
                    <a:pt x="3" y="50"/>
                    <a:pt x="5" y="49"/>
                  </a:cubicBezTo>
                  <a:cubicBezTo>
                    <a:pt x="5" y="49"/>
                    <a:pt x="5" y="48"/>
                    <a:pt x="5" y="48"/>
                  </a:cubicBezTo>
                  <a:cubicBezTo>
                    <a:pt x="6" y="48"/>
                    <a:pt x="6" y="48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5" y="45"/>
                    <a:pt x="5" y="46"/>
                    <a:pt x="6" y="45"/>
                  </a:cubicBezTo>
                  <a:cubicBezTo>
                    <a:pt x="6" y="45"/>
                    <a:pt x="5" y="46"/>
                    <a:pt x="5" y="45"/>
                  </a:cubicBezTo>
                  <a:cubicBezTo>
                    <a:pt x="5" y="44"/>
                    <a:pt x="6" y="45"/>
                    <a:pt x="6" y="45"/>
                  </a:cubicBezTo>
                  <a:cubicBezTo>
                    <a:pt x="5" y="44"/>
                    <a:pt x="6" y="44"/>
                    <a:pt x="6" y="43"/>
                  </a:cubicBezTo>
                  <a:cubicBezTo>
                    <a:pt x="7" y="43"/>
                    <a:pt x="7" y="43"/>
                    <a:pt x="8" y="42"/>
                  </a:cubicBezTo>
                  <a:cubicBezTo>
                    <a:pt x="8" y="43"/>
                    <a:pt x="7" y="43"/>
                    <a:pt x="7" y="43"/>
                  </a:cubicBezTo>
                  <a:cubicBezTo>
                    <a:pt x="7" y="43"/>
                    <a:pt x="7" y="44"/>
                    <a:pt x="7" y="45"/>
                  </a:cubicBezTo>
                  <a:cubicBezTo>
                    <a:pt x="7" y="45"/>
                    <a:pt x="7" y="46"/>
                    <a:pt x="8" y="46"/>
                  </a:cubicBezTo>
                  <a:cubicBezTo>
                    <a:pt x="7" y="46"/>
                    <a:pt x="7" y="47"/>
                    <a:pt x="7" y="48"/>
                  </a:cubicBezTo>
                  <a:cubicBezTo>
                    <a:pt x="9" y="48"/>
                    <a:pt x="12" y="46"/>
                    <a:pt x="14" y="45"/>
                  </a:cubicBezTo>
                  <a:cubicBezTo>
                    <a:pt x="17" y="44"/>
                    <a:pt x="20" y="43"/>
                    <a:pt x="22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4" y="40"/>
                  </a:cubicBezTo>
                  <a:cubicBezTo>
                    <a:pt x="24" y="40"/>
                    <a:pt x="23" y="40"/>
                    <a:pt x="24" y="41"/>
                  </a:cubicBezTo>
                  <a:cubicBezTo>
                    <a:pt x="25" y="40"/>
                    <a:pt x="26" y="40"/>
                    <a:pt x="27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1" y="37"/>
                    <a:pt x="33" y="37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2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3"/>
                    <a:pt x="36" y="19"/>
                    <a:pt x="37" y="16"/>
                  </a:cubicBezTo>
                  <a:cubicBezTo>
                    <a:pt x="37" y="12"/>
                    <a:pt x="37" y="7"/>
                    <a:pt x="37" y="3"/>
                  </a:cubicBezTo>
                  <a:cubicBezTo>
                    <a:pt x="37" y="2"/>
                    <a:pt x="37" y="0"/>
                    <a:pt x="36" y="0"/>
                  </a:cubicBezTo>
                  <a:cubicBezTo>
                    <a:pt x="35" y="0"/>
                    <a:pt x="34" y="1"/>
                    <a:pt x="33" y="2"/>
                  </a:cubicBezTo>
                  <a:cubicBezTo>
                    <a:pt x="33" y="2"/>
                    <a:pt x="33" y="1"/>
                    <a:pt x="32" y="2"/>
                  </a:cubicBezTo>
                  <a:cubicBezTo>
                    <a:pt x="30" y="3"/>
                    <a:pt x="27" y="3"/>
                    <a:pt x="24" y="5"/>
                  </a:cubicBezTo>
                  <a:cubicBezTo>
                    <a:pt x="21" y="6"/>
                    <a:pt x="19" y="7"/>
                    <a:pt x="16" y="8"/>
                  </a:cubicBezTo>
                  <a:cubicBezTo>
                    <a:pt x="16" y="8"/>
                    <a:pt x="15" y="9"/>
                    <a:pt x="14" y="9"/>
                  </a:cubicBezTo>
                  <a:cubicBezTo>
                    <a:pt x="13" y="9"/>
                    <a:pt x="11" y="10"/>
                    <a:pt x="9" y="11"/>
                  </a:cubicBezTo>
                  <a:cubicBezTo>
                    <a:pt x="9" y="11"/>
                    <a:pt x="8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3"/>
                    <a:pt x="3" y="13"/>
                    <a:pt x="2" y="14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1" y="19"/>
                    <a:pt x="1" y="21"/>
                    <a:pt x="1" y="23"/>
                  </a:cubicBezTo>
                  <a:cubicBezTo>
                    <a:pt x="1" y="25"/>
                    <a:pt x="0" y="27"/>
                    <a:pt x="1" y="28"/>
                  </a:cubicBezTo>
                  <a:cubicBezTo>
                    <a:pt x="1" y="30"/>
                    <a:pt x="0" y="33"/>
                    <a:pt x="1" y="34"/>
                  </a:cubicBezTo>
                  <a:cubicBezTo>
                    <a:pt x="1" y="36"/>
                    <a:pt x="1" y="38"/>
                    <a:pt x="1" y="40"/>
                  </a:cubicBezTo>
                  <a:cubicBezTo>
                    <a:pt x="1" y="41"/>
                    <a:pt x="1" y="42"/>
                    <a:pt x="1" y="43"/>
                  </a:cubicBezTo>
                  <a:cubicBezTo>
                    <a:pt x="1" y="44"/>
                    <a:pt x="1" y="47"/>
                    <a:pt x="1" y="49"/>
                  </a:cubicBezTo>
                  <a:close/>
                  <a:moveTo>
                    <a:pt x="32" y="8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2" y="7"/>
                  </a:cubicBezTo>
                  <a:cubicBezTo>
                    <a:pt x="31" y="8"/>
                    <a:pt x="32" y="8"/>
                    <a:pt x="32" y="8"/>
                  </a:cubicBezTo>
                  <a:close/>
                  <a:moveTo>
                    <a:pt x="32" y="9"/>
                  </a:moveTo>
                  <a:cubicBezTo>
                    <a:pt x="32" y="9"/>
                    <a:pt x="32" y="8"/>
                    <a:pt x="32" y="8"/>
                  </a:cubicBezTo>
                  <a:cubicBezTo>
                    <a:pt x="32" y="8"/>
                    <a:pt x="33" y="9"/>
                    <a:pt x="32" y="9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1"/>
                    <a:pt x="32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30" y="11"/>
                  </a:moveTo>
                  <a:cubicBezTo>
                    <a:pt x="30" y="11"/>
                    <a:pt x="31" y="11"/>
                    <a:pt x="31" y="11"/>
                  </a:cubicBezTo>
                  <a:cubicBezTo>
                    <a:pt x="31" y="10"/>
                    <a:pt x="30" y="10"/>
                    <a:pt x="31" y="10"/>
                  </a:cubicBezTo>
                  <a:cubicBezTo>
                    <a:pt x="31" y="10"/>
                    <a:pt x="31" y="9"/>
                    <a:pt x="31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31" y="11"/>
                    <a:pt x="30" y="12"/>
                    <a:pt x="30" y="11"/>
                  </a:cubicBezTo>
                  <a:close/>
                  <a:moveTo>
                    <a:pt x="30" y="5"/>
                  </a:moveTo>
                  <a:cubicBezTo>
                    <a:pt x="30" y="5"/>
                    <a:pt x="30" y="6"/>
                    <a:pt x="30" y="6"/>
                  </a:cubicBezTo>
                  <a:cubicBezTo>
                    <a:pt x="30" y="6"/>
                    <a:pt x="30" y="6"/>
                    <a:pt x="30" y="5"/>
                  </a:cubicBezTo>
                  <a:close/>
                  <a:moveTo>
                    <a:pt x="13" y="29"/>
                  </a:moveTo>
                  <a:cubicBezTo>
                    <a:pt x="13" y="29"/>
                    <a:pt x="12" y="30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lose/>
                  <a:moveTo>
                    <a:pt x="20" y="13"/>
                  </a:moveTo>
                  <a:cubicBezTo>
                    <a:pt x="21" y="13"/>
                    <a:pt x="22" y="13"/>
                    <a:pt x="22" y="14"/>
                  </a:cubicBezTo>
                  <a:cubicBezTo>
                    <a:pt x="23" y="15"/>
                    <a:pt x="22" y="17"/>
                    <a:pt x="22" y="18"/>
                  </a:cubicBezTo>
                  <a:cubicBezTo>
                    <a:pt x="21" y="19"/>
                    <a:pt x="20" y="20"/>
                    <a:pt x="20" y="20"/>
                  </a:cubicBezTo>
                  <a:cubicBezTo>
                    <a:pt x="20" y="21"/>
                    <a:pt x="21" y="20"/>
                    <a:pt x="22" y="21"/>
                  </a:cubicBezTo>
                  <a:cubicBezTo>
                    <a:pt x="23" y="22"/>
                    <a:pt x="23" y="24"/>
                    <a:pt x="21" y="26"/>
                  </a:cubicBezTo>
                  <a:cubicBezTo>
                    <a:pt x="20" y="27"/>
                    <a:pt x="20" y="28"/>
                    <a:pt x="19" y="28"/>
                  </a:cubicBezTo>
                  <a:cubicBezTo>
                    <a:pt x="17" y="30"/>
                    <a:pt x="15" y="30"/>
                    <a:pt x="14" y="29"/>
                  </a:cubicBezTo>
                  <a:cubicBezTo>
                    <a:pt x="14" y="29"/>
                    <a:pt x="13" y="27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3"/>
                    <a:pt x="15" y="23"/>
                    <a:pt x="16" y="22"/>
                  </a:cubicBezTo>
                  <a:cubicBezTo>
                    <a:pt x="15" y="21"/>
                    <a:pt x="14" y="21"/>
                    <a:pt x="14" y="19"/>
                  </a:cubicBezTo>
                  <a:cubicBezTo>
                    <a:pt x="14" y="17"/>
                    <a:pt x="15" y="16"/>
                    <a:pt x="16" y="15"/>
                  </a:cubicBezTo>
                  <a:cubicBezTo>
                    <a:pt x="17" y="14"/>
                    <a:pt x="19" y="13"/>
                    <a:pt x="20" y="13"/>
                  </a:cubicBezTo>
                  <a:close/>
                  <a:moveTo>
                    <a:pt x="13" y="34"/>
                  </a:move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11"/>
                  </a:moveTo>
                  <a:cubicBezTo>
                    <a:pt x="22" y="12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lose/>
                  <a:moveTo>
                    <a:pt x="24" y="10"/>
                  </a:moveTo>
                  <a:cubicBezTo>
                    <a:pt x="24" y="10"/>
                    <a:pt x="24" y="10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8"/>
                  </a:moveTo>
                  <a:cubicBezTo>
                    <a:pt x="24" y="8"/>
                    <a:pt x="24" y="8"/>
                    <a:pt x="24" y="7"/>
                  </a:cubicBezTo>
                  <a:cubicBezTo>
                    <a:pt x="25" y="7"/>
                    <a:pt x="24" y="8"/>
                    <a:pt x="24" y="8"/>
                  </a:cubicBezTo>
                  <a:close/>
                  <a:moveTo>
                    <a:pt x="26" y="31"/>
                  </a:moveTo>
                  <a:cubicBezTo>
                    <a:pt x="25" y="32"/>
                    <a:pt x="23" y="34"/>
                    <a:pt x="21" y="34"/>
                  </a:cubicBezTo>
                  <a:cubicBezTo>
                    <a:pt x="18" y="36"/>
                    <a:pt x="14" y="37"/>
                    <a:pt x="11" y="39"/>
                  </a:cubicBezTo>
                  <a:cubicBezTo>
                    <a:pt x="11" y="38"/>
                    <a:pt x="10" y="39"/>
                    <a:pt x="9" y="39"/>
                  </a:cubicBezTo>
                  <a:cubicBezTo>
                    <a:pt x="9" y="38"/>
                    <a:pt x="9" y="37"/>
                    <a:pt x="10" y="37"/>
                  </a:cubicBezTo>
                  <a:cubicBezTo>
                    <a:pt x="15" y="35"/>
                    <a:pt x="20" y="32"/>
                    <a:pt x="26" y="30"/>
                  </a:cubicBezTo>
                  <a:cubicBezTo>
                    <a:pt x="27" y="30"/>
                    <a:pt x="27" y="31"/>
                    <a:pt x="26" y="31"/>
                  </a:cubicBezTo>
                  <a:close/>
                  <a:moveTo>
                    <a:pt x="10" y="44"/>
                  </a:moveTo>
                  <a:cubicBezTo>
                    <a:pt x="10" y="44"/>
                    <a:pt x="10" y="45"/>
                    <a:pt x="10" y="45"/>
                  </a:cubicBezTo>
                  <a:cubicBezTo>
                    <a:pt x="10" y="45"/>
                    <a:pt x="9" y="45"/>
                    <a:pt x="10" y="44"/>
                  </a:cubicBezTo>
                  <a:close/>
                  <a:moveTo>
                    <a:pt x="10" y="41"/>
                  </a:moveTo>
                  <a:cubicBezTo>
                    <a:pt x="10" y="41"/>
                    <a:pt x="11" y="41"/>
                    <a:pt x="11" y="41"/>
                  </a:cubicBezTo>
                  <a:cubicBezTo>
                    <a:pt x="12" y="40"/>
                    <a:pt x="14" y="39"/>
                    <a:pt x="15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1" y="37"/>
                    <a:pt x="24" y="35"/>
                    <a:pt x="26" y="35"/>
                  </a:cubicBezTo>
                  <a:cubicBezTo>
                    <a:pt x="26" y="35"/>
                    <a:pt x="26" y="36"/>
                    <a:pt x="26" y="36"/>
                  </a:cubicBezTo>
                  <a:cubicBezTo>
                    <a:pt x="22" y="39"/>
                    <a:pt x="16" y="41"/>
                    <a:pt x="11" y="43"/>
                  </a:cubicBezTo>
                  <a:cubicBezTo>
                    <a:pt x="11" y="43"/>
                    <a:pt x="11" y="44"/>
                    <a:pt x="11" y="44"/>
                  </a:cubicBezTo>
                  <a:cubicBezTo>
                    <a:pt x="10" y="44"/>
                    <a:pt x="10" y="44"/>
                    <a:pt x="9" y="44"/>
                  </a:cubicBezTo>
                  <a:cubicBezTo>
                    <a:pt x="9" y="43"/>
                    <a:pt x="9" y="42"/>
                    <a:pt x="10" y="41"/>
                  </a:cubicBezTo>
                  <a:close/>
                  <a:moveTo>
                    <a:pt x="5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8"/>
                    <a:pt x="5" y="48"/>
                  </a:cubicBezTo>
                  <a:cubicBezTo>
                    <a:pt x="5" y="48"/>
                    <a:pt x="5" y="48"/>
                    <a:pt x="5" y="47"/>
                  </a:cubicBezTo>
                  <a:close/>
                  <a:moveTo>
                    <a:pt x="5" y="35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7"/>
                    <a:pt x="4" y="37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5" y="35"/>
                    <a:pt x="6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lose/>
                  <a:moveTo>
                    <a:pt x="6" y="37"/>
                  </a:moveTo>
                  <a:cubicBezTo>
                    <a:pt x="6" y="38"/>
                    <a:pt x="6" y="37"/>
                    <a:pt x="6" y="38"/>
                  </a:cubicBezTo>
                  <a:cubicBezTo>
                    <a:pt x="6" y="38"/>
                    <a:pt x="5" y="38"/>
                    <a:pt x="6" y="37"/>
                  </a:cubicBezTo>
                  <a:close/>
                  <a:moveTo>
                    <a:pt x="4" y="18"/>
                  </a:moveTo>
                  <a:cubicBezTo>
                    <a:pt x="4" y="18"/>
                    <a:pt x="5" y="17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5" y="17"/>
                    <a:pt x="5" y="18"/>
                    <a:pt x="4" y="18"/>
                  </a:cubicBezTo>
                  <a:close/>
                  <a:moveTo>
                    <a:pt x="5" y="19"/>
                  </a:moveTo>
                  <a:cubicBezTo>
                    <a:pt x="5" y="19"/>
                    <a:pt x="6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5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27"/>
                  </a:moveTo>
                  <a:cubicBezTo>
                    <a:pt x="4" y="26"/>
                    <a:pt x="4" y="26"/>
                    <a:pt x="4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4" y="26"/>
                    <a:pt x="5" y="26"/>
                  </a:cubicBezTo>
                  <a:cubicBezTo>
                    <a:pt x="4" y="27"/>
                    <a:pt x="4" y="27"/>
                    <a:pt x="4" y="27"/>
                  </a:cubicBezTo>
                  <a:close/>
                  <a:moveTo>
                    <a:pt x="5" y="14"/>
                  </a:moveTo>
                  <a:cubicBezTo>
                    <a:pt x="5" y="14"/>
                    <a:pt x="4" y="14"/>
                    <a:pt x="4" y="14"/>
                  </a:cubicBezTo>
                  <a:cubicBezTo>
                    <a:pt x="5" y="13"/>
                    <a:pt x="5" y="13"/>
                    <a:pt x="5" y="14"/>
                  </a:cubicBezTo>
                  <a:close/>
                  <a:moveTo>
                    <a:pt x="6" y="16"/>
                  </a:moveTo>
                  <a:cubicBezTo>
                    <a:pt x="5" y="16"/>
                    <a:pt x="5" y="17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lose/>
                  <a:moveTo>
                    <a:pt x="7" y="17"/>
                  </a:moveTo>
                  <a:cubicBezTo>
                    <a:pt x="7" y="17"/>
                    <a:pt x="7" y="18"/>
                    <a:pt x="6" y="18"/>
                  </a:cubicBezTo>
                  <a:cubicBezTo>
                    <a:pt x="6" y="18"/>
                    <a:pt x="6" y="17"/>
                    <a:pt x="7" y="17"/>
                  </a:cubicBezTo>
                  <a:close/>
                  <a:moveTo>
                    <a:pt x="8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lose/>
                  <a:moveTo>
                    <a:pt x="7" y="14"/>
                  </a:moveTo>
                  <a:cubicBezTo>
                    <a:pt x="8" y="14"/>
                    <a:pt x="7" y="14"/>
                    <a:pt x="7" y="13"/>
                  </a:cubicBezTo>
                  <a:cubicBezTo>
                    <a:pt x="8" y="13"/>
                    <a:pt x="8" y="14"/>
                    <a:pt x="7" y="14"/>
                  </a:cubicBezTo>
                  <a:close/>
                  <a:moveTo>
                    <a:pt x="8" y="21"/>
                  </a:moveTo>
                  <a:cubicBezTo>
                    <a:pt x="7" y="21"/>
                    <a:pt x="7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lose/>
                  <a:moveTo>
                    <a:pt x="8" y="18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8"/>
                    <a:pt x="8" y="18"/>
                  </a:cubicBezTo>
                  <a:close/>
                  <a:moveTo>
                    <a:pt x="8" y="46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9" y="45"/>
                    <a:pt x="8" y="46"/>
                    <a:pt x="8" y="46"/>
                  </a:cubicBezTo>
                  <a:close/>
                  <a:moveTo>
                    <a:pt x="8" y="45"/>
                  </a:move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lose/>
                  <a:moveTo>
                    <a:pt x="8" y="43"/>
                  </a:moveTo>
                  <a:cubicBezTo>
                    <a:pt x="8" y="43"/>
                    <a:pt x="8" y="43"/>
                    <a:pt x="8" y="42"/>
                  </a:cubicBezTo>
                  <a:cubicBezTo>
                    <a:pt x="8" y="42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lose/>
                  <a:moveTo>
                    <a:pt x="7" y="33"/>
                  </a:moveTo>
                  <a:cubicBezTo>
                    <a:pt x="7" y="32"/>
                    <a:pt x="7" y="32"/>
                    <a:pt x="8" y="32"/>
                  </a:cubicBezTo>
                  <a:cubicBezTo>
                    <a:pt x="8" y="33"/>
                    <a:pt x="7" y="33"/>
                    <a:pt x="7" y="33"/>
                  </a:cubicBezTo>
                  <a:close/>
                  <a:moveTo>
                    <a:pt x="7" y="20"/>
                  </a:moveTo>
                  <a:cubicBezTo>
                    <a:pt x="7" y="20"/>
                    <a:pt x="7" y="19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lose/>
                  <a:moveTo>
                    <a:pt x="6" y="41"/>
                  </a:moveTo>
                  <a:cubicBezTo>
                    <a:pt x="5" y="41"/>
                    <a:pt x="6" y="40"/>
                    <a:pt x="5" y="40"/>
                  </a:cubicBezTo>
                  <a:cubicBezTo>
                    <a:pt x="5" y="41"/>
                    <a:pt x="5" y="41"/>
                    <a:pt x="5" y="42"/>
                  </a:cubicBezTo>
                  <a:cubicBezTo>
                    <a:pt x="4" y="41"/>
                    <a:pt x="5" y="40"/>
                    <a:pt x="5" y="40"/>
                  </a:cubicBezTo>
                  <a:cubicBezTo>
                    <a:pt x="5" y="40"/>
                    <a:pt x="5" y="40"/>
                    <a:pt x="6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6" y="41"/>
                    <a:pt x="6" y="40"/>
                    <a:pt x="6" y="40"/>
                  </a:cubicBezTo>
                  <a:cubicBezTo>
                    <a:pt x="6" y="40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9"/>
                    <a:pt x="7" y="40"/>
                    <a:pt x="7" y="40"/>
                  </a:cubicBezTo>
                  <a:cubicBezTo>
                    <a:pt x="7" y="40"/>
                    <a:pt x="6" y="41"/>
                    <a:pt x="6" y="41"/>
                  </a:cubicBezTo>
                  <a:cubicBezTo>
                    <a:pt x="7" y="41"/>
                    <a:pt x="7" y="42"/>
                    <a:pt x="6" y="42"/>
                  </a:cubicBezTo>
                  <a:cubicBezTo>
                    <a:pt x="6" y="42"/>
                    <a:pt x="6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lose/>
                  <a:moveTo>
                    <a:pt x="4" y="44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4"/>
                    <a:pt x="5" y="43"/>
                    <a:pt x="6" y="43"/>
                  </a:cubicBezTo>
                  <a:cubicBezTo>
                    <a:pt x="6" y="43"/>
                    <a:pt x="6" y="43"/>
                    <a:pt x="6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4" y="45"/>
                    <a:pt x="4" y="45"/>
                    <a:pt x="4" y="44"/>
                  </a:cubicBezTo>
                  <a:close/>
                  <a:moveTo>
                    <a:pt x="3" y="40"/>
                  </a:moveTo>
                  <a:cubicBezTo>
                    <a:pt x="4" y="40"/>
                    <a:pt x="3" y="40"/>
                    <a:pt x="4" y="40"/>
                  </a:cubicBezTo>
                  <a:cubicBezTo>
                    <a:pt x="5" y="39"/>
                    <a:pt x="4" y="39"/>
                    <a:pt x="4" y="38"/>
                  </a:cubicBezTo>
                  <a:cubicBezTo>
                    <a:pt x="5" y="38"/>
                    <a:pt x="5" y="39"/>
                    <a:pt x="5" y="39"/>
                  </a:cubicBezTo>
                  <a:cubicBezTo>
                    <a:pt x="5" y="39"/>
                    <a:pt x="6" y="38"/>
                    <a:pt x="6" y="38"/>
                  </a:cubicBezTo>
                  <a:cubicBezTo>
                    <a:pt x="5" y="39"/>
                    <a:pt x="5" y="39"/>
                    <a:pt x="5" y="40"/>
                  </a:cubicBezTo>
                  <a:cubicBezTo>
                    <a:pt x="4" y="40"/>
                    <a:pt x="3" y="41"/>
                    <a:pt x="3" y="40"/>
                  </a:cubicBezTo>
                  <a:close/>
                  <a:moveTo>
                    <a:pt x="2" y="44"/>
                  </a:moveTo>
                  <a:cubicBezTo>
                    <a:pt x="2" y="44"/>
                    <a:pt x="2" y="43"/>
                    <a:pt x="3" y="43"/>
                  </a:cubicBezTo>
                  <a:cubicBezTo>
                    <a:pt x="3" y="43"/>
                    <a:pt x="3" y="44"/>
                    <a:pt x="3" y="44"/>
                  </a:cubicBezTo>
                  <a:cubicBezTo>
                    <a:pt x="3" y="44"/>
                    <a:pt x="2" y="44"/>
                    <a:pt x="2" y="44"/>
                  </a:cubicBezTo>
                  <a:close/>
                  <a:moveTo>
                    <a:pt x="2" y="48"/>
                  </a:moveTo>
                  <a:cubicBezTo>
                    <a:pt x="2" y="47"/>
                    <a:pt x="2" y="47"/>
                    <a:pt x="2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8"/>
                    <a:pt x="2" y="47"/>
                    <a:pt x="2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44" name="Freeform 276"/>
            <p:cNvSpPr>
              <a:spLocks noEditPoints="1"/>
            </p:cNvSpPr>
            <p:nvPr/>
          </p:nvSpPr>
          <p:spPr bwMode="auto">
            <a:xfrm>
              <a:off x="5256" y="3726"/>
              <a:ext cx="78" cy="117"/>
            </a:xfrm>
            <a:custGeom>
              <a:avLst/>
              <a:gdLst>
                <a:gd name="T0" fmla="*/ 2 w 38"/>
                <a:gd name="T1" fmla="*/ 37 h 56"/>
                <a:gd name="T2" fmla="*/ 7 w 38"/>
                <a:gd name="T3" fmla="*/ 54 h 56"/>
                <a:gd name="T4" fmla="*/ 13 w 38"/>
                <a:gd name="T5" fmla="*/ 52 h 56"/>
                <a:gd name="T6" fmla="*/ 19 w 38"/>
                <a:gd name="T7" fmla="*/ 48 h 56"/>
                <a:gd name="T8" fmla="*/ 25 w 38"/>
                <a:gd name="T9" fmla="*/ 46 h 56"/>
                <a:gd name="T10" fmla="*/ 37 w 38"/>
                <a:gd name="T11" fmla="*/ 15 h 56"/>
                <a:gd name="T12" fmla="*/ 9 w 38"/>
                <a:gd name="T13" fmla="*/ 10 h 56"/>
                <a:gd name="T14" fmla="*/ 12 w 38"/>
                <a:gd name="T15" fmla="*/ 13 h 56"/>
                <a:gd name="T16" fmla="*/ 16 w 38"/>
                <a:gd name="T17" fmla="*/ 41 h 56"/>
                <a:gd name="T18" fmla="*/ 14 w 38"/>
                <a:gd name="T19" fmla="*/ 11 h 56"/>
                <a:gd name="T20" fmla="*/ 16 w 38"/>
                <a:gd name="T21" fmla="*/ 25 h 56"/>
                <a:gd name="T22" fmla="*/ 19 w 38"/>
                <a:gd name="T23" fmla="*/ 18 h 56"/>
                <a:gd name="T24" fmla="*/ 19 w 38"/>
                <a:gd name="T25" fmla="*/ 11 h 56"/>
                <a:gd name="T26" fmla="*/ 25 w 38"/>
                <a:gd name="T27" fmla="*/ 29 h 56"/>
                <a:gd name="T28" fmla="*/ 21 w 38"/>
                <a:gd name="T29" fmla="*/ 16 h 56"/>
                <a:gd name="T30" fmla="*/ 28 w 38"/>
                <a:gd name="T31" fmla="*/ 36 h 56"/>
                <a:gd name="T32" fmla="*/ 29 w 38"/>
                <a:gd name="T33" fmla="*/ 3 h 56"/>
                <a:gd name="T34" fmla="*/ 33 w 38"/>
                <a:gd name="T35" fmla="*/ 24 h 56"/>
                <a:gd name="T36" fmla="*/ 33 w 38"/>
                <a:gd name="T37" fmla="*/ 29 h 56"/>
                <a:gd name="T38" fmla="*/ 33 w 38"/>
                <a:gd name="T39" fmla="*/ 9 h 56"/>
                <a:gd name="T40" fmla="*/ 34 w 38"/>
                <a:gd name="T41" fmla="*/ 12 h 56"/>
                <a:gd name="T42" fmla="*/ 34 w 38"/>
                <a:gd name="T43" fmla="*/ 12 h 56"/>
                <a:gd name="T44" fmla="*/ 35 w 38"/>
                <a:gd name="T45" fmla="*/ 22 h 56"/>
                <a:gd name="T46" fmla="*/ 35 w 38"/>
                <a:gd name="T47" fmla="*/ 23 h 56"/>
                <a:gd name="T48" fmla="*/ 34 w 38"/>
                <a:gd name="T49" fmla="*/ 8 h 56"/>
                <a:gd name="T50" fmla="*/ 36 w 38"/>
                <a:gd name="T51" fmla="*/ 9 h 56"/>
                <a:gd name="T52" fmla="*/ 36 w 38"/>
                <a:gd name="T53" fmla="*/ 28 h 56"/>
                <a:gd name="T54" fmla="*/ 36 w 38"/>
                <a:gd name="T55" fmla="*/ 30 h 56"/>
                <a:gd name="T56" fmla="*/ 34 w 38"/>
                <a:gd name="T57" fmla="*/ 36 h 56"/>
                <a:gd name="T58" fmla="*/ 34 w 38"/>
                <a:gd name="T59" fmla="*/ 39 h 56"/>
                <a:gd name="T60" fmla="*/ 33 w 38"/>
                <a:gd name="T61" fmla="*/ 38 h 56"/>
                <a:gd name="T62" fmla="*/ 33 w 38"/>
                <a:gd name="T63" fmla="*/ 35 h 56"/>
                <a:gd name="T64" fmla="*/ 31 w 38"/>
                <a:gd name="T65" fmla="*/ 41 h 56"/>
                <a:gd name="T66" fmla="*/ 32 w 38"/>
                <a:gd name="T67" fmla="*/ 39 h 56"/>
                <a:gd name="T68" fmla="*/ 31 w 38"/>
                <a:gd name="T69" fmla="*/ 38 h 56"/>
                <a:gd name="T70" fmla="*/ 30 w 38"/>
                <a:gd name="T71" fmla="*/ 42 h 56"/>
                <a:gd name="T72" fmla="*/ 29 w 38"/>
                <a:gd name="T73" fmla="*/ 6 h 56"/>
                <a:gd name="T74" fmla="*/ 28 w 38"/>
                <a:gd name="T75" fmla="*/ 44 h 56"/>
                <a:gd name="T76" fmla="*/ 20 w 38"/>
                <a:gd name="T77" fmla="*/ 46 h 56"/>
                <a:gd name="T78" fmla="*/ 13 w 38"/>
                <a:gd name="T79" fmla="*/ 49 h 56"/>
                <a:gd name="T80" fmla="*/ 18 w 38"/>
                <a:gd name="T81" fmla="*/ 41 h 56"/>
                <a:gd name="T82" fmla="*/ 19 w 38"/>
                <a:gd name="T83" fmla="*/ 44 h 56"/>
                <a:gd name="T84" fmla="*/ 9 w 38"/>
                <a:gd name="T85" fmla="*/ 12 h 56"/>
                <a:gd name="T86" fmla="*/ 8 w 38"/>
                <a:gd name="T87" fmla="*/ 51 h 56"/>
                <a:gd name="T88" fmla="*/ 6 w 38"/>
                <a:gd name="T89" fmla="*/ 46 h 56"/>
                <a:gd name="T90" fmla="*/ 3 w 38"/>
                <a:gd name="T91" fmla="*/ 17 h 56"/>
                <a:gd name="T92" fmla="*/ 5 w 38"/>
                <a:gd name="T93" fmla="*/ 16 h 56"/>
                <a:gd name="T94" fmla="*/ 5 w 38"/>
                <a:gd name="T95" fmla="*/ 52 h 56"/>
                <a:gd name="T96" fmla="*/ 4 w 38"/>
                <a:gd name="T97" fmla="*/ 50 h 56"/>
                <a:gd name="T98" fmla="*/ 3 w 38"/>
                <a:gd name="T99" fmla="*/ 26 h 56"/>
                <a:gd name="T100" fmla="*/ 3 w 38"/>
                <a:gd name="T101" fmla="*/ 2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" h="56">
                  <a:moveTo>
                    <a:pt x="1" y="18"/>
                  </a:moveTo>
                  <a:cubicBezTo>
                    <a:pt x="1" y="20"/>
                    <a:pt x="0" y="21"/>
                    <a:pt x="1" y="22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1" y="30"/>
                    <a:pt x="2" y="34"/>
                    <a:pt x="2" y="37"/>
                  </a:cubicBezTo>
                  <a:cubicBezTo>
                    <a:pt x="2" y="38"/>
                    <a:pt x="2" y="39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6"/>
                    <a:pt x="2" y="51"/>
                    <a:pt x="3" y="56"/>
                  </a:cubicBezTo>
                  <a:cubicBezTo>
                    <a:pt x="4" y="55"/>
                    <a:pt x="5" y="55"/>
                    <a:pt x="6" y="54"/>
                  </a:cubicBezTo>
                  <a:cubicBezTo>
                    <a:pt x="6" y="54"/>
                    <a:pt x="6" y="54"/>
                    <a:pt x="7" y="54"/>
                  </a:cubicBezTo>
                  <a:cubicBezTo>
                    <a:pt x="8" y="54"/>
                    <a:pt x="9" y="53"/>
                    <a:pt x="10" y="53"/>
                  </a:cubicBezTo>
                  <a:cubicBezTo>
                    <a:pt x="10" y="53"/>
                    <a:pt x="10" y="52"/>
                    <a:pt x="10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2" y="52"/>
                    <a:pt x="12" y="52"/>
                  </a:cubicBezTo>
                  <a:cubicBezTo>
                    <a:pt x="12" y="52"/>
                    <a:pt x="12" y="52"/>
                    <a:pt x="13" y="52"/>
                  </a:cubicBezTo>
                  <a:cubicBezTo>
                    <a:pt x="15" y="51"/>
                    <a:pt x="16" y="50"/>
                    <a:pt x="18" y="49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8"/>
                  </a:cubicBezTo>
                  <a:cubicBezTo>
                    <a:pt x="19" y="47"/>
                    <a:pt x="18" y="47"/>
                    <a:pt x="19" y="47"/>
                  </a:cubicBezTo>
                  <a:cubicBezTo>
                    <a:pt x="19" y="47"/>
                    <a:pt x="19" y="47"/>
                    <a:pt x="19" y="48"/>
                  </a:cubicBezTo>
                  <a:cubicBezTo>
                    <a:pt x="20" y="48"/>
                    <a:pt x="19" y="47"/>
                    <a:pt x="20" y="47"/>
                  </a:cubicBezTo>
                  <a:cubicBezTo>
                    <a:pt x="20" y="48"/>
                    <a:pt x="19" y="48"/>
                    <a:pt x="19" y="48"/>
                  </a:cubicBezTo>
                  <a:cubicBezTo>
                    <a:pt x="20" y="49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2" y="47"/>
                    <a:pt x="24" y="47"/>
                    <a:pt x="25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30" y="44"/>
                    <a:pt x="33" y="42"/>
                    <a:pt x="37" y="40"/>
                  </a:cubicBezTo>
                  <a:cubicBezTo>
                    <a:pt x="38" y="36"/>
                    <a:pt x="37" y="32"/>
                    <a:pt x="37" y="28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3"/>
                    <a:pt x="37" y="19"/>
                    <a:pt x="37" y="15"/>
                  </a:cubicBezTo>
                  <a:cubicBezTo>
                    <a:pt x="36" y="14"/>
                    <a:pt x="37" y="12"/>
                    <a:pt x="37" y="11"/>
                  </a:cubicBezTo>
                  <a:cubicBezTo>
                    <a:pt x="36" y="11"/>
                    <a:pt x="36" y="9"/>
                    <a:pt x="36" y="8"/>
                  </a:cubicBezTo>
                  <a:cubicBezTo>
                    <a:pt x="36" y="8"/>
                    <a:pt x="36" y="8"/>
                    <a:pt x="36" y="7"/>
                  </a:cubicBezTo>
                  <a:cubicBezTo>
                    <a:pt x="36" y="5"/>
                    <a:pt x="36" y="2"/>
                    <a:pt x="36" y="0"/>
                  </a:cubicBezTo>
                  <a:cubicBezTo>
                    <a:pt x="27" y="3"/>
                    <a:pt x="18" y="7"/>
                    <a:pt x="9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6" y="11"/>
                    <a:pt x="3" y="14"/>
                    <a:pt x="1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0" y="17"/>
                    <a:pt x="1" y="18"/>
                    <a:pt x="1" y="18"/>
                  </a:cubicBezTo>
                  <a:close/>
                  <a:moveTo>
                    <a:pt x="12" y="13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lose/>
                  <a:moveTo>
                    <a:pt x="16" y="26"/>
                  </a:moveTo>
                  <a:cubicBezTo>
                    <a:pt x="16" y="31"/>
                    <a:pt x="17" y="36"/>
                    <a:pt x="16" y="41"/>
                  </a:cubicBezTo>
                  <a:cubicBezTo>
                    <a:pt x="16" y="41"/>
                    <a:pt x="15" y="42"/>
                    <a:pt x="14" y="41"/>
                  </a:cubicBezTo>
                  <a:cubicBezTo>
                    <a:pt x="14" y="35"/>
                    <a:pt x="14" y="27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7"/>
                    <a:pt x="13" y="15"/>
                    <a:pt x="13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3"/>
                    <a:pt x="16" y="15"/>
                    <a:pt x="17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4"/>
                    <a:pt x="16" y="24"/>
                    <a:pt x="16" y="25"/>
                  </a:cubicBezTo>
                  <a:cubicBezTo>
                    <a:pt x="16" y="25"/>
                    <a:pt x="16" y="26"/>
                    <a:pt x="16" y="26"/>
                  </a:cubicBezTo>
                  <a:close/>
                  <a:moveTo>
                    <a:pt x="19" y="18"/>
                  </a:moveTo>
                  <a:cubicBezTo>
                    <a:pt x="19" y="18"/>
                    <a:pt x="19" y="18"/>
                    <a:pt x="18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19" y="13"/>
                  </a:moveTo>
                  <a:cubicBezTo>
                    <a:pt x="19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3"/>
                  </a:cubicBezTo>
                  <a:close/>
                  <a:moveTo>
                    <a:pt x="20" y="11"/>
                  </a:moveTo>
                  <a:cubicBezTo>
                    <a:pt x="20" y="11"/>
                    <a:pt x="19" y="12"/>
                    <a:pt x="19" y="11"/>
                  </a:cubicBezTo>
                  <a:cubicBezTo>
                    <a:pt x="20" y="10"/>
                    <a:pt x="21" y="10"/>
                    <a:pt x="20" y="11"/>
                  </a:cubicBezTo>
                  <a:close/>
                  <a:moveTo>
                    <a:pt x="25" y="14"/>
                  </a:moveTo>
                  <a:cubicBezTo>
                    <a:pt x="25" y="14"/>
                    <a:pt x="24" y="14"/>
                    <a:pt x="24" y="15"/>
                  </a:cubicBezTo>
                  <a:cubicBezTo>
                    <a:pt x="24" y="18"/>
                    <a:pt x="24" y="22"/>
                    <a:pt x="25" y="25"/>
                  </a:cubicBezTo>
                  <a:cubicBezTo>
                    <a:pt x="25" y="26"/>
                    <a:pt x="25" y="28"/>
                    <a:pt x="25" y="29"/>
                  </a:cubicBezTo>
                  <a:cubicBezTo>
                    <a:pt x="25" y="29"/>
                    <a:pt x="25" y="30"/>
                    <a:pt x="25" y="30"/>
                  </a:cubicBezTo>
                  <a:cubicBezTo>
                    <a:pt x="25" y="32"/>
                    <a:pt x="25" y="34"/>
                    <a:pt x="25" y="37"/>
                  </a:cubicBezTo>
                  <a:cubicBezTo>
                    <a:pt x="25" y="37"/>
                    <a:pt x="24" y="38"/>
                    <a:pt x="23" y="38"/>
                  </a:cubicBezTo>
                  <a:cubicBezTo>
                    <a:pt x="22" y="31"/>
                    <a:pt x="23" y="23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4"/>
                    <a:pt x="21" y="13"/>
                  </a:cubicBezTo>
                  <a:cubicBezTo>
                    <a:pt x="21" y="11"/>
                    <a:pt x="22" y="9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10"/>
                    <a:pt x="25" y="11"/>
                    <a:pt x="25" y="14"/>
                  </a:cubicBezTo>
                  <a:close/>
                  <a:moveTo>
                    <a:pt x="28" y="36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lose/>
                  <a:moveTo>
                    <a:pt x="29" y="5"/>
                  </a:moveTo>
                  <a:cubicBezTo>
                    <a:pt x="29" y="5"/>
                    <a:pt x="29" y="4"/>
                    <a:pt x="29" y="3"/>
                  </a:cubicBezTo>
                  <a:cubicBezTo>
                    <a:pt x="29" y="3"/>
                    <a:pt x="30" y="5"/>
                    <a:pt x="29" y="5"/>
                  </a:cubicBezTo>
                  <a:close/>
                  <a:moveTo>
                    <a:pt x="31" y="12"/>
                  </a:moveTo>
                  <a:cubicBezTo>
                    <a:pt x="31" y="12"/>
                    <a:pt x="30" y="13"/>
                    <a:pt x="30" y="12"/>
                  </a:cubicBezTo>
                  <a:cubicBezTo>
                    <a:pt x="30" y="12"/>
                    <a:pt x="31" y="12"/>
                    <a:pt x="31" y="12"/>
                  </a:cubicBezTo>
                  <a:close/>
                  <a:moveTo>
                    <a:pt x="33" y="24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3" y="24"/>
                    <a:pt x="33" y="24"/>
                  </a:cubicBezTo>
                  <a:close/>
                  <a:moveTo>
                    <a:pt x="33" y="29"/>
                  </a:moveTo>
                  <a:cubicBezTo>
                    <a:pt x="33" y="30"/>
                    <a:pt x="33" y="30"/>
                    <a:pt x="32" y="30"/>
                  </a:cubicBezTo>
                  <a:cubicBezTo>
                    <a:pt x="32" y="30"/>
                    <a:pt x="33" y="29"/>
                    <a:pt x="33" y="29"/>
                  </a:cubicBezTo>
                  <a:close/>
                  <a:moveTo>
                    <a:pt x="33" y="10"/>
                  </a:moveTo>
                  <a:cubicBezTo>
                    <a:pt x="33" y="10"/>
                    <a:pt x="33" y="10"/>
                    <a:pt x="33" y="11"/>
                  </a:cubicBezTo>
                  <a:cubicBezTo>
                    <a:pt x="33" y="11"/>
                    <a:pt x="33" y="11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8"/>
                  </a:cubicBezTo>
                  <a:cubicBezTo>
                    <a:pt x="34" y="9"/>
                    <a:pt x="34" y="9"/>
                    <a:pt x="33" y="9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2"/>
                  </a:cubicBezTo>
                  <a:close/>
                  <a:moveTo>
                    <a:pt x="34" y="40"/>
                  </a:move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lose/>
                  <a:moveTo>
                    <a:pt x="34" y="12"/>
                  </a:moveTo>
                  <a:cubicBezTo>
                    <a:pt x="34" y="12"/>
                    <a:pt x="34" y="12"/>
                    <a:pt x="34" y="11"/>
                  </a:cubicBezTo>
                  <a:cubicBezTo>
                    <a:pt x="34" y="12"/>
                    <a:pt x="35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lose/>
                  <a:moveTo>
                    <a:pt x="35" y="21"/>
                  </a:moveTo>
                  <a:cubicBezTo>
                    <a:pt x="35" y="21"/>
                    <a:pt x="35" y="21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1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4" y="8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4" y="8"/>
                  </a:cubicBezTo>
                  <a:close/>
                  <a:moveTo>
                    <a:pt x="35" y="6"/>
                  </a:moveTo>
                  <a:cubicBezTo>
                    <a:pt x="35" y="5"/>
                    <a:pt x="35" y="5"/>
                    <a:pt x="34" y="5"/>
                  </a:cubicBezTo>
                  <a:cubicBezTo>
                    <a:pt x="34" y="4"/>
                    <a:pt x="36" y="5"/>
                    <a:pt x="35" y="6"/>
                  </a:cubicBezTo>
                  <a:close/>
                  <a:moveTo>
                    <a:pt x="36" y="7"/>
                  </a:moveTo>
                  <a:cubicBezTo>
                    <a:pt x="36" y="8"/>
                    <a:pt x="36" y="8"/>
                    <a:pt x="36" y="9"/>
                  </a:cubicBezTo>
                  <a:cubicBezTo>
                    <a:pt x="35" y="9"/>
                    <a:pt x="35" y="8"/>
                    <a:pt x="35" y="8"/>
                  </a:cubicBezTo>
                  <a:cubicBezTo>
                    <a:pt x="35" y="8"/>
                    <a:pt x="35" y="7"/>
                    <a:pt x="36" y="7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lose/>
                  <a:moveTo>
                    <a:pt x="36" y="30"/>
                  </a:moveTo>
                  <a:cubicBezTo>
                    <a:pt x="36" y="30"/>
                    <a:pt x="36" y="31"/>
                    <a:pt x="35" y="31"/>
                  </a:cubicBezTo>
                  <a:cubicBezTo>
                    <a:pt x="35" y="31"/>
                    <a:pt x="35" y="30"/>
                    <a:pt x="35" y="30"/>
                  </a:cubicBezTo>
                  <a:cubicBezTo>
                    <a:pt x="36" y="30"/>
                    <a:pt x="36" y="30"/>
                    <a:pt x="36" y="30"/>
                  </a:cubicBezTo>
                  <a:close/>
                  <a:moveTo>
                    <a:pt x="36" y="37"/>
                  </a:move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4" y="37"/>
                    <a:pt x="34" y="37"/>
                  </a:cubicBezTo>
                  <a:cubicBezTo>
                    <a:pt x="35" y="36"/>
                    <a:pt x="36" y="36"/>
                    <a:pt x="36" y="35"/>
                  </a:cubicBezTo>
                  <a:cubicBezTo>
                    <a:pt x="35" y="36"/>
                    <a:pt x="35" y="36"/>
                    <a:pt x="34" y="36"/>
                  </a:cubicBezTo>
                  <a:cubicBezTo>
                    <a:pt x="34" y="35"/>
                    <a:pt x="36" y="35"/>
                    <a:pt x="36" y="35"/>
                  </a:cubicBezTo>
                  <a:cubicBezTo>
                    <a:pt x="36" y="35"/>
                    <a:pt x="36" y="36"/>
                    <a:pt x="36" y="37"/>
                  </a:cubicBezTo>
                  <a:close/>
                  <a:moveTo>
                    <a:pt x="34" y="39"/>
                  </a:moveTo>
                  <a:cubicBezTo>
                    <a:pt x="34" y="38"/>
                    <a:pt x="34" y="38"/>
                    <a:pt x="35" y="37"/>
                  </a:cubicBezTo>
                  <a:cubicBezTo>
                    <a:pt x="35" y="38"/>
                    <a:pt x="35" y="38"/>
                    <a:pt x="34" y="39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3" y="38"/>
                  </a:moveTo>
                  <a:cubicBezTo>
                    <a:pt x="34" y="38"/>
                    <a:pt x="34" y="40"/>
                    <a:pt x="33" y="40"/>
                  </a:cubicBezTo>
                  <a:cubicBezTo>
                    <a:pt x="33" y="39"/>
                    <a:pt x="33" y="38"/>
                    <a:pt x="33" y="38"/>
                  </a:cubicBezTo>
                  <a:close/>
                  <a:moveTo>
                    <a:pt x="33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lose/>
                  <a:moveTo>
                    <a:pt x="31" y="43"/>
                  </a:moveTo>
                  <a:cubicBezTo>
                    <a:pt x="31" y="42"/>
                    <a:pt x="31" y="42"/>
                    <a:pt x="32" y="42"/>
                  </a:cubicBezTo>
                  <a:cubicBezTo>
                    <a:pt x="32" y="43"/>
                    <a:pt x="31" y="43"/>
                    <a:pt x="31" y="43"/>
                  </a:cubicBezTo>
                  <a:close/>
                  <a:moveTo>
                    <a:pt x="31" y="41"/>
                  </a:move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1" y="41"/>
                    <a:pt x="31" y="41"/>
                    <a:pt x="31" y="41"/>
                  </a:cubicBezTo>
                  <a:close/>
                  <a:moveTo>
                    <a:pt x="31" y="39"/>
                  </a:moveTo>
                  <a:cubicBezTo>
                    <a:pt x="31" y="38"/>
                    <a:pt x="31" y="38"/>
                    <a:pt x="32" y="38"/>
                  </a:cubicBezTo>
                  <a:cubicBezTo>
                    <a:pt x="32" y="38"/>
                    <a:pt x="32" y="38"/>
                    <a:pt x="32" y="39"/>
                  </a:cubicBezTo>
                  <a:cubicBezTo>
                    <a:pt x="32" y="38"/>
                    <a:pt x="33" y="38"/>
                    <a:pt x="33" y="39"/>
                  </a:cubicBezTo>
                  <a:cubicBezTo>
                    <a:pt x="32" y="39"/>
                    <a:pt x="31" y="39"/>
                    <a:pt x="31" y="39"/>
                  </a:cubicBezTo>
                  <a:close/>
                  <a:moveTo>
                    <a:pt x="30" y="39"/>
                  </a:moveTo>
                  <a:cubicBezTo>
                    <a:pt x="30" y="39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9"/>
                    <a:pt x="31" y="38"/>
                    <a:pt x="30" y="39"/>
                  </a:cubicBezTo>
                  <a:close/>
                  <a:moveTo>
                    <a:pt x="30" y="42"/>
                  </a:moveTo>
                  <a:cubicBezTo>
                    <a:pt x="30" y="42"/>
                    <a:pt x="31" y="41"/>
                    <a:pt x="31" y="42"/>
                  </a:cubicBezTo>
                  <a:cubicBezTo>
                    <a:pt x="30" y="42"/>
                    <a:pt x="30" y="42"/>
                    <a:pt x="30" y="42"/>
                  </a:cubicBezTo>
                  <a:close/>
                  <a:moveTo>
                    <a:pt x="29" y="40"/>
                  </a:moveTo>
                  <a:cubicBezTo>
                    <a:pt x="29" y="40"/>
                    <a:pt x="29" y="40"/>
                    <a:pt x="30" y="40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9" y="7"/>
                    <a:pt x="29" y="6"/>
                  </a:cubicBezTo>
                  <a:close/>
                  <a:moveTo>
                    <a:pt x="28" y="44"/>
                  </a:moveTo>
                  <a:cubicBezTo>
                    <a:pt x="28" y="43"/>
                    <a:pt x="29" y="43"/>
                    <a:pt x="29" y="44"/>
                  </a:cubicBezTo>
                  <a:cubicBezTo>
                    <a:pt x="29" y="44"/>
                    <a:pt x="28" y="44"/>
                    <a:pt x="28" y="44"/>
                  </a:cubicBezTo>
                  <a:close/>
                  <a:moveTo>
                    <a:pt x="21" y="45"/>
                  </a:moveTo>
                  <a:cubicBezTo>
                    <a:pt x="21" y="45"/>
                    <a:pt x="21" y="45"/>
                    <a:pt x="21" y="46"/>
                  </a:cubicBezTo>
                  <a:cubicBezTo>
                    <a:pt x="21" y="46"/>
                    <a:pt x="21" y="45"/>
                    <a:pt x="21" y="45"/>
                  </a:cubicBezTo>
                  <a:close/>
                  <a:moveTo>
                    <a:pt x="20" y="46"/>
                  </a:move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lose/>
                  <a:moveTo>
                    <a:pt x="13" y="49"/>
                  </a:moveTo>
                  <a:cubicBezTo>
                    <a:pt x="13" y="48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lose/>
                  <a:moveTo>
                    <a:pt x="11" y="45"/>
                  </a:moveTo>
                  <a:cubicBezTo>
                    <a:pt x="11" y="44"/>
                    <a:pt x="12" y="45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4" y="43"/>
                    <a:pt x="14" y="44"/>
                    <a:pt x="14" y="44"/>
                  </a:cubicBezTo>
                  <a:cubicBezTo>
                    <a:pt x="16" y="43"/>
                    <a:pt x="17" y="42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21" y="40"/>
                    <a:pt x="25" y="39"/>
                    <a:pt x="28" y="37"/>
                  </a:cubicBezTo>
                  <a:cubicBezTo>
                    <a:pt x="28" y="37"/>
                    <a:pt x="28" y="37"/>
                    <a:pt x="29" y="37"/>
                  </a:cubicBezTo>
                  <a:cubicBezTo>
                    <a:pt x="29" y="38"/>
                    <a:pt x="29" y="39"/>
                    <a:pt x="28" y="40"/>
                  </a:cubicBezTo>
                  <a:cubicBezTo>
                    <a:pt x="25" y="41"/>
                    <a:pt x="22" y="43"/>
                    <a:pt x="19" y="44"/>
                  </a:cubicBezTo>
                  <a:cubicBezTo>
                    <a:pt x="18" y="44"/>
                    <a:pt x="17" y="45"/>
                    <a:pt x="16" y="46"/>
                  </a:cubicBezTo>
                  <a:cubicBezTo>
                    <a:pt x="15" y="46"/>
                    <a:pt x="13" y="47"/>
                    <a:pt x="13" y="47"/>
                  </a:cubicBezTo>
                  <a:cubicBezTo>
                    <a:pt x="12" y="47"/>
                    <a:pt x="11" y="48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0" y="12"/>
                    <a:pt x="9" y="12"/>
                  </a:cubicBezTo>
                  <a:cubicBezTo>
                    <a:pt x="9" y="13"/>
                    <a:pt x="9" y="12"/>
                    <a:pt x="9" y="12"/>
                  </a:cubicBezTo>
                  <a:close/>
                  <a:moveTo>
                    <a:pt x="8" y="51"/>
                  </a:moveTo>
                  <a:cubicBezTo>
                    <a:pt x="8" y="51"/>
                    <a:pt x="9" y="51"/>
                    <a:pt x="9" y="50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8" y="51"/>
                    <a:pt x="8" y="51"/>
                    <a:pt x="8" y="51"/>
                  </a:cubicBezTo>
                  <a:close/>
                  <a:moveTo>
                    <a:pt x="6" y="47"/>
                  </a:moveTo>
                  <a:cubicBezTo>
                    <a:pt x="6" y="47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4" y="17"/>
                    <a:pt x="4" y="17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4" y="15"/>
                  </a:cubicBezTo>
                  <a:cubicBezTo>
                    <a:pt x="4" y="14"/>
                    <a:pt x="4" y="14"/>
                    <a:pt x="5" y="14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7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5"/>
                    <a:pt x="4" y="16"/>
                    <a:pt x="5" y="16"/>
                  </a:cubicBezTo>
                  <a:close/>
                  <a:moveTo>
                    <a:pt x="4" y="53"/>
                  </a:moveTo>
                  <a:cubicBezTo>
                    <a:pt x="4" y="52"/>
                    <a:pt x="4" y="52"/>
                    <a:pt x="5" y="52"/>
                  </a:cubicBezTo>
                  <a:cubicBezTo>
                    <a:pt x="5" y="52"/>
                    <a:pt x="5" y="53"/>
                    <a:pt x="4" y="53"/>
                  </a:cubicBezTo>
                  <a:close/>
                  <a:moveTo>
                    <a:pt x="4" y="50"/>
                  </a:move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0"/>
                  </a:cubicBezTo>
                  <a:close/>
                  <a:moveTo>
                    <a:pt x="4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lose/>
                  <a:moveTo>
                    <a:pt x="3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8"/>
                    <a:pt x="3" y="27"/>
                    <a:pt x="3" y="26"/>
                  </a:cubicBezTo>
                  <a:close/>
                  <a:moveTo>
                    <a:pt x="2" y="22"/>
                  </a:move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2" y="23"/>
                    <a:pt x="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58645" name="Group 277"/>
          <p:cNvGrpSpPr>
            <a:grpSpLocks/>
          </p:cNvGrpSpPr>
          <p:nvPr/>
        </p:nvGrpSpPr>
        <p:grpSpPr bwMode="auto">
          <a:xfrm>
            <a:off x="6049963" y="-5110163"/>
            <a:ext cx="1022350" cy="1179513"/>
            <a:chOff x="4824" y="2614"/>
            <a:chExt cx="755" cy="871"/>
          </a:xfrm>
        </p:grpSpPr>
        <p:grpSp>
          <p:nvGrpSpPr>
            <p:cNvPr id="58646" name="Group 278"/>
            <p:cNvGrpSpPr>
              <a:grpSpLocks/>
            </p:cNvGrpSpPr>
            <p:nvPr/>
          </p:nvGrpSpPr>
          <p:grpSpPr bwMode="auto">
            <a:xfrm>
              <a:off x="4830" y="2624"/>
              <a:ext cx="749" cy="861"/>
              <a:chOff x="4830" y="2524"/>
              <a:chExt cx="749" cy="861"/>
            </a:xfrm>
          </p:grpSpPr>
          <p:sp>
            <p:nvSpPr>
              <p:cNvPr id="58647" name="Freeform 279"/>
              <p:cNvSpPr>
                <a:spLocks/>
              </p:cNvSpPr>
              <p:nvPr/>
            </p:nvSpPr>
            <p:spPr bwMode="auto">
              <a:xfrm>
                <a:off x="4834" y="2525"/>
                <a:ext cx="318" cy="738"/>
              </a:xfrm>
              <a:custGeom>
                <a:avLst/>
                <a:gdLst>
                  <a:gd name="T0" fmla="*/ 0 w 318"/>
                  <a:gd name="T1" fmla="*/ 148 h 738"/>
                  <a:gd name="T2" fmla="*/ 315 w 318"/>
                  <a:gd name="T3" fmla="*/ 0 h 738"/>
                  <a:gd name="T4" fmla="*/ 318 w 318"/>
                  <a:gd name="T5" fmla="*/ 738 h 738"/>
                  <a:gd name="T6" fmla="*/ 33 w 318"/>
                  <a:gd name="T7" fmla="*/ 194 h 738"/>
                  <a:gd name="T8" fmla="*/ 0 w 318"/>
                  <a:gd name="T9" fmla="*/ 14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738">
                    <a:moveTo>
                      <a:pt x="0" y="148"/>
                    </a:moveTo>
                    <a:lnTo>
                      <a:pt x="315" y="0"/>
                    </a:lnTo>
                    <a:lnTo>
                      <a:pt x="318" y="738"/>
                    </a:lnTo>
                    <a:lnTo>
                      <a:pt x="33" y="194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866F46"/>
              </a:solidFill>
              <a:ln w="8001" cap="flat" cmpd="sng">
                <a:solidFill>
                  <a:srgbClr val="B0966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58648" name="Freeform 280"/>
              <p:cNvSpPr>
                <a:spLocks/>
              </p:cNvSpPr>
              <p:nvPr/>
            </p:nvSpPr>
            <p:spPr bwMode="auto">
              <a:xfrm>
                <a:off x="5148" y="2524"/>
                <a:ext cx="431" cy="613"/>
              </a:xfrm>
              <a:custGeom>
                <a:avLst/>
                <a:gdLst>
                  <a:gd name="T0" fmla="*/ 4 w 431"/>
                  <a:gd name="T1" fmla="*/ 0 h 613"/>
                  <a:gd name="T2" fmla="*/ 431 w 431"/>
                  <a:gd name="T3" fmla="*/ 73 h 613"/>
                  <a:gd name="T4" fmla="*/ 363 w 431"/>
                  <a:gd name="T5" fmla="*/ 613 h 613"/>
                  <a:gd name="T6" fmla="*/ 0 w 431"/>
                  <a:gd name="T7" fmla="*/ 476 h 613"/>
                  <a:gd name="T8" fmla="*/ 4 w 431"/>
                  <a:gd name="T9" fmla="*/ 0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613">
                    <a:moveTo>
                      <a:pt x="4" y="0"/>
                    </a:moveTo>
                    <a:lnTo>
                      <a:pt x="431" y="73"/>
                    </a:lnTo>
                    <a:lnTo>
                      <a:pt x="363" y="613"/>
                    </a:lnTo>
                    <a:lnTo>
                      <a:pt x="0" y="47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66F46"/>
              </a:solidFill>
              <a:ln w="8001" cap="flat" cmpd="sng">
                <a:solidFill>
                  <a:srgbClr val="B0966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grpSp>
            <p:nvGrpSpPr>
              <p:cNvPr id="58649" name="Group 281"/>
              <p:cNvGrpSpPr>
                <a:grpSpLocks/>
              </p:cNvGrpSpPr>
              <p:nvPr/>
            </p:nvGrpSpPr>
            <p:grpSpPr bwMode="auto">
              <a:xfrm>
                <a:off x="4830" y="2596"/>
                <a:ext cx="749" cy="789"/>
                <a:chOff x="4830" y="2596"/>
                <a:chExt cx="749" cy="789"/>
              </a:xfrm>
            </p:grpSpPr>
            <p:sp>
              <p:nvSpPr>
                <p:cNvPr id="58650" name="Freeform 282"/>
                <p:cNvSpPr>
                  <a:spLocks/>
                </p:cNvSpPr>
                <p:nvPr/>
              </p:nvSpPr>
              <p:spPr bwMode="auto">
                <a:xfrm>
                  <a:off x="5282" y="2596"/>
                  <a:ext cx="297" cy="789"/>
                </a:xfrm>
                <a:custGeom>
                  <a:avLst/>
                  <a:gdLst>
                    <a:gd name="T0" fmla="*/ 223 w 269"/>
                    <a:gd name="T1" fmla="*/ 463 h 718"/>
                    <a:gd name="T2" fmla="*/ 0 w 269"/>
                    <a:gd name="T3" fmla="*/ 718 h 718"/>
                    <a:gd name="T4" fmla="*/ 25 w 269"/>
                    <a:gd name="T5" fmla="*/ 191 h 718"/>
                    <a:gd name="T6" fmla="*/ 269 w 269"/>
                    <a:gd name="T7" fmla="*/ 0 h 718"/>
                    <a:gd name="T8" fmla="*/ 223 w 269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718">
                      <a:moveTo>
                        <a:pt x="223" y="463"/>
                      </a:moveTo>
                      <a:lnTo>
                        <a:pt x="0" y="718"/>
                      </a:lnTo>
                      <a:lnTo>
                        <a:pt x="25" y="191"/>
                      </a:lnTo>
                      <a:lnTo>
                        <a:pt x="269" y="0"/>
                      </a:lnTo>
                      <a:lnTo>
                        <a:pt x="223" y="463"/>
                      </a:lnTo>
                      <a:close/>
                    </a:path>
                  </a:pathLst>
                </a:custGeom>
                <a:solidFill>
                  <a:srgbClr val="B9A279"/>
                </a:solidFill>
                <a:ln w="8001" cap="flat">
                  <a:solidFill>
                    <a:srgbClr val="A88B5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58651" name="Freeform 283"/>
                <p:cNvSpPr>
                  <a:spLocks/>
                </p:cNvSpPr>
                <p:nvPr/>
              </p:nvSpPr>
              <p:spPr bwMode="auto">
                <a:xfrm>
                  <a:off x="4830" y="2676"/>
                  <a:ext cx="480" cy="709"/>
                </a:xfrm>
                <a:custGeom>
                  <a:avLst/>
                  <a:gdLst>
                    <a:gd name="T0" fmla="*/ 36 w 437"/>
                    <a:gd name="T1" fmla="*/ 476 h 646"/>
                    <a:gd name="T2" fmla="*/ 0 w 437"/>
                    <a:gd name="T3" fmla="*/ 0 h 646"/>
                    <a:gd name="T4" fmla="*/ 437 w 437"/>
                    <a:gd name="T5" fmla="*/ 119 h 646"/>
                    <a:gd name="T6" fmla="*/ 412 w 437"/>
                    <a:gd name="T7" fmla="*/ 646 h 646"/>
                    <a:gd name="T8" fmla="*/ 36 w 437"/>
                    <a:gd name="T9" fmla="*/ 476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7" h="646">
                      <a:moveTo>
                        <a:pt x="36" y="476"/>
                      </a:moveTo>
                      <a:lnTo>
                        <a:pt x="0" y="0"/>
                      </a:lnTo>
                      <a:lnTo>
                        <a:pt x="437" y="119"/>
                      </a:lnTo>
                      <a:lnTo>
                        <a:pt x="412" y="646"/>
                      </a:lnTo>
                      <a:lnTo>
                        <a:pt x="36" y="476"/>
                      </a:lnTo>
                      <a:close/>
                    </a:path>
                  </a:pathLst>
                </a:custGeom>
                <a:solidFill>
                  <a:srgbClr val="C3AD8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58652" name="Freeform 284"/>
                <p:cNvSpPr>
                  <a:spLocks noEditPoints="1"/>
                </p:cNvSpPr>
                <p:nvPr/>
              </p:nvSpPr>
              <p:spPr bwMode="auto">
                <a:xfrm>
                  <a:off x="5179" y="3229"/>
                  <a:ext cx="77" cy="117"/>
                </a:xfrm>
                <a:custGeom>
                  <a:avLst/>
                  <a:gdLst>
                    <a:gd name="T0" fmla="*/ 2 w 37"/>
                    <a:gd name="T1" fmla="*/ 0 h 56"/>
                    <a:gd name="T2" fmla="*/ 0 w 37"/>
                    <a:gd name="T3" fmla="*/ 27 h 56"/>
                    <a:gd name="T4" fmla="*/ 17 w 37"/>
                    <a:gd name="T5" fmla="*/ 49 h 56"/>
                    <a:gd name="T6" fmla="*/ 19 w 37"/>
                    <a:gd name="T7" fmla="*/ 47 h 56"/>
                    <a:gd name="T8" fmla="*/ 26 w 37"/>
                    <a:gd name="T9" fmla="*/ 52 h 56"/>
                    <a:gd name="T10" fmla="*/ 31 w 37"/>
                    <a:gd name="T11" fmla="*/ 54 h 56"/>
                    <a:gd name="T12" fmla="*/ 37 w 37"/>
                    <a:gd name="T13" fmla="*/ 27 h 56"/>
                    <a:gd name="T14" fmla="*/ 26 w 37"/>
                    <a:gd name="T15" fmla="*/ 14 h 56"/>
                    <a:gd name="T16" fmla="*/ 22 w 37"/>
                    <a:gd name="T17" fmla="*/ 24 h 56"/>
                    <a:gd name="T18" fmla="*/ 24 w 37"/>
                    <a:gd name="T19" fmla="*/ 14 h 56"/>
                    <a:gd name="T20" fmla="*/ 22 w 37"/>
                    <a:gd name="T21" fmla="*/ 27 h 56"/>
                    <a:gd name="T22" fmla="*/ 19 w 37"/>
                    <a:gd name="T23" fmla="*/ 18 h 56"/>
                    <a:gd name="T24" fmla="*/ 17 w 37"/>
                    <a:gd name="T25" fmla="*/ 11 h 56"/>
                    <a:gd name="T26" fmla="*/ 17 w 37"/>
                    <a:gd name="T27" fmla="*/ 17 h 56"/>
                    <a:gd name="T28" fmla="*/ 12 w 37"/>
                    <a:gd name="T29" fmla="*/ 29 h 56"/>
                    <a:gd name="T30" fmla="*/ 9 w 37"/>
                    <a:gd name="T31" fmla="*/ 35 h 56"/>
                    <a:gd name="T32" fmla="*/ 9 w 37"/>
                    <a:gd name="T33" fmla="*/ 6 h 56"/>
                    <a:gd name="T34" fmla="*/ 5 w 37"/>
                    <a:gd name="T35" fmla="*/ 24 h 56"/>
                    <a:gd name="T36" fmla="*/ 5 w 37"/>
                    <a:gd name="T37" fmla="*/ 30 h 56"/>
                    <a:gd name="T38" fmla="*/ 4 w 37"/>
                    <a:gd name="T39" fmla="*/ 9 h 56"/>
                    <a:gd name="T40" fmla="*/ 4 w 37"/>
                    <a:gd name="T41" fmla="*/ 14 h 56"/>
                    <a:gd name="T42" fmla="*/ 3 w 37"/>
                    <a:gd name="T43" fmla="*/ 13 h 56"/>
                    <a:gd name="T44" fmla="*/ 2 w 37"/>
                    <a:gd name="T45" fmla="*/ 22 h 56"/>
                    <a:gd name="T46" fmla="*/ 3 w 37"/>
                    <a:gd name="T47" fmla="*/ 23 h 56"/>
                    <a:gd name="T48" fmla="*/ 3 w 37"/>
                    <a:gd name="T49" fmla="*/ 9 h 56"/>
                    <a:gd name="T50" fmla="*/ 2 w 37"/>
                    <a:gd name="T51" fmla="*/ 9 h 56"/>
                    <a:gd name="T52" fmla="*/ 2 w 37"/>
                    <a:gd name="T53" fmla="*/ 29 h 56"/>
                    <a:gd name="T54" fmla="*/ 2 w 37"/>
                    <a:gd name="T55" fmla="*/ 31 h 56"/>
                    <a:gd name="T56" fmla="*/ 3 w 37"/>
                    <a:gd name="T57" fmla="*/ 38 h 56"/>
                    <a:gd name="T58" fmla="*/ 3 w 37"/>
                    <a:gd name="T59" fmla="*/ 38 h 56"/>
                    <a:gd name="T60" fmla="*/ 4 w 37"/>
                    <a:gd name="T61" fmla="*/ 40 h 56"/>
                    <a:gd name="T62" fmla="*/ 4 w 37"/>
                    <a:gd name="T63" fmla="*/ 35 h 56"/>
                    <a:gd name="T64" fmla="*/ 6 w 37"/>
                    <a:gd name="T65" fmla="*/ 41 h 56"/>
                    <a:gd name="T66" fmla="*/ 6 w 37"/>
                    <a:gd name="T67" fmla="*/ 38 h 56"/>
                    <a:gd name="T68" fmla="*/ 7 w 37"/>
                    <a:gd name="T69" fmla="*/ 39 h 56"/>
                    <a:gd name="T70" fmla="*/ 7 w 37"/>
                    <a:gd name="T71" fmla="*/ 42 h 56"/>
                    <a:gd name="T72" fmla="*/ 8 w 37"/>
                    <a:gd name="T73" fmla="*/ 7 h 56"/>
                    <a:gd name="T74" fmla="*/ 9 w 37"/>
                    <a:gd name="T75" fmla="*/ 44 h 56"/>
                    <a:gd name="T76" fmla="*/ 17 w 37"/>
                    <a:gd name="T77" fmla="*/ 46 h 56"/>
                    <a:gd name="T78" fmla="*/ 24 w 37"/>
                    <a:gd name="T79" fmla="*/ 50 h 56"/>
                    <a:gd name="T80" fmla="*/ 9 w 37"/>
                    <a:gd name="T81" fmla="*/ 41 h 56"/>
                    <a:gd name="T82" fmla="*/ 23 w 37"/>
                    <a:gd name="T83" fmla="*/ 44 h 56"/>
                    <a:gd name="T84" fmla="*/ 28 w 37"/>
                    <a:gd name="T85" fmla="*/ 13 h 56"/>
                    <a:gd name="T86" fmla="*/ 29 w 37"/>
                    <a:gd name="T87" fmla="*/ 52 h 56"/>
                    <a:gd name="T88" fmla="*/ 31 w 37"/>
                    <a:gd name="T89" fmla="*/ 47 h 56"/>
                    <a:gd name="T90" fmla="*/ 34 w 37"/>
                    <a:gd name="T91" fmla="*/ 18 h 56"/>
                    <a:gd name="T92" fmla="*/ 33 w 37"/>
                    <a:gd name="T93" fmla="*/ 16 h 56"/>
                    <a:gd name="T94" fmla="*/ 33 w 37"/>
                    <a:gd name="T95" fmla="*/ 53 h 56"/>
                    <a:gd name="T96" fmla="*/ 33 w 37"/>
                    <a:gd name="T97" fmla="*/ 52 h 56"/>
                    <a:gd name="T98" fmla="*/ 34 w 37"/>
                    <a:gd name="T99" fmla="*/ 28 h 56"/>
                    <a:gd name="T100" fmla="*/ 35 w 37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7" h="56">
                      <a:moveTo>
                        <a:pt x="37" y="17"/>
                      </a:moveTo>
                      <a:cubicBezTo>
                        <a:pt x="37" y="16"/>
                        <a:pt x="37" y="15"/>
                        <a:pt x="37" y="14"/>
                      </a:cubicBezTo>
                      <a:cubicBezTo>
                        <a:pt x="34" y="14"/>
                        <a:pt x="32" y="12"/>
                        <a:pt x="29" y="11"/>
                      </a:cubicBezTo>
                      <a:cubicBezTo>
                        <a:pt x="29" y="11"/>
                        <a:pt x="29" y="11"/>
                        <a:pt x="28" y="11"/>
                      </a:cubicBezTo>
                      <a:cubicBezTo>
                        <a:pt x="20" y="8"/>
                        <a:pt x="11" y="3"/>
                        <a:pt x="2" y="0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10"/>
                        <a:pt x="1" y="11"/>
                        <a:pt x="1" y="12"/>
                      </a:cubicBezTo>
                      <a:cubicBezTo>
                        <a:pt x="1" y="13"/>
                        <a:pt x="1" y="14"/>
                        <a:pt x="1" y="15"/>
                      </a:cubicBezTo>
                      <a:cubicBezTo>
                        <a:pt x="1" y="19"/>
                        <a:pt x="1" y="23"/>
                        <a:pt x="0" y="27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0" y="33"/>
                        <a:pt x="0" y="37"/>
                        <a:pt x="0" y="41"/>
                      </a:cubicBezTo>
                      <a:cubicBezTo>
                        <a:pt x="4" y="43"/>
                        <a:pt x="8" y="44"/>
                        <a:pt x="11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5" y="48"/>
                        <a:pt x="17" y="49"/>
                      </a:cubicBezTo>
                      <a:cubicBezTo>
                        <a:pt x="17" y="49"/>
                        <a:pt x="17" y="48"/>
                        <a:pt x="17" y="48"/>
                      </a:cubicBezTo>
                      <a:cubicBezTo>
                        <a:pt x="17" y="49"/>
                        <a:pt x="18" y="49"/>
                        <a:pt x="18" y="49"/>
                      </a:cubicBezTo>
                      <a:cubicBezTo>
                        <a:pt x="18" y="49"/>
                        <a:pt x="17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7"/>
                        <a:pt x="19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7"/>
                        <a:pt x="20" y="48"/>
                      </a:cubicBezTo>
                      <a:cubicBezTo>
                        <a:pt x="19" y="48"/>
                        <a:pt x="19" y="48"/>
                        <a:pt x="19" y="49"/>
                      </a:cubicBezTo>
                      <a:cubicBezTo>
                        <a:pt x="21" y="50"/>
                        <a:pt x="23" y="52"/>
                        <a:pt x="25" y="52"/>
                      </a:cubicBezTo>
                      <a:cubicBezTo>
                        <a:pt x="25" y="52"/>
                        <a:pt x="25" y="52"/>
                        <a:pt x="26" y="52"/>
                      </a:cubicBezTo>
                      <a:cubicBezTo>
                        <a:pt x="26" y="52"/>
                        <a:pt x="26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8" y="53"/>
                      </a:cubicBezTo>
                      <a:cubicBezTo>
                        <a:pt x="29" y="54"/>
                        <a:pt x="30" y="54"/>
                        <a:pt x="31" y="55"/>
                      </a:cubicBezTo>
                      <a:cubicBezTo>
                        <a:pt x="31" y="55"/>
                        <a:pt x="31" y="54"/>
                        <a:pt x="31" y="54"/>
                      </a:cubicBezTo>
                      <a:cubicBezTo>
                        <a:pt x="32" y="56"/>
                        <a:pt x="34" y="56"/>
                        <a:pt x="35" y="56"/>
                      </a:cubicBezTo>
                      <a:cubicBezTo>
                        <a:pt x="35" y="51"/>
                        <a:pt x="35" y="47"/>
                        <a:pt x="36" y="42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6" y="40"/>
                        <a:pt x="36" y="39"/>
                        <a:pt x="36" y="38"/>
                      </a:cubicBezTo>
                      <a:cubicBezTo>
                        <a:pt x="36" y="34"/>
                        <a:pt x="37" y="31"/>
                        <a:pt x="37" y="27"/>
                      </a:cubicBezTo>
                      <a:cubicBezTo>
                        <a:pt x="37" y="26"/>
                        <a:pt x="36" y="25"/>
                        <a:pt x="36" y="24"/>
                      </a:cubicBezTo>
                      <a:cubicBezTo>
                        <a:pt x="37" y="24"/>
                        <a:pt x="37" y="23"/>
                        <a:pt x="37" y="23"/>
                      </a:cubicBezTo>
                      <a:cubicBezTo>
                        <a:pt x="37" y="22"/>
                        <a:pt x="37" y="20"/>
                        <a:pt x="37" y="19"/>
                      </a:cubicBezTo>
                      <a:cubicBezTo>
                        <a:pt x="37" y="18"/>
                        <a:pt x="37" y="18"/>
                        <a:pt x="37" y="17"/>
                      </a:cubicBezTo>
                      <a:close/>
                      <a:moveTo>
                        <a:pt x="26" y="14"/>
                      </a:moveTo>
                      <a:cubicBezTo>
                        <a:pt x="26" y="14"/>
                        <a:pt x="26" y="14"/>
                        <a:pt x="26" y="15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lose/>
                      <a:moveTo>
                        <a:pt x="21" y="25"/>
                      </a:moveTo>
                      <a:cubicBezTo>
                        <a:pt x="21" y="25"/>
                        <a:pt x="22" y="24"/>
                        <a:pt x="22" y="24"/>
                      </a:cubicBezTo>
                      <a:cubicBezTo>
                        <a:pt x="22" y="22"/>
                        <a:pt x="22" y="20"/>
                        <a:pt x="22" y="19"/>
                      </a:cubicBezTo>
                      <a:cubicBezTo>
                        <a:pt x="22" y="18"/>
                        <a:pt x="21" y="18"/>
                        <a:pt x="21" y="18"/>
                      </a:cubicBezTo>
                      <a:cubicBezTo>
                        <a:pt x="22" y="16"/>
                        <a:pt x="22" y="14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4" y="12"/>
                        <a:pt x="24" y="13"/>
                        <a:pt x="24" y="14"/>
                      </a:cubicBezTo>
                      <a:cubicBezTo>
                        <a:pt x="25" y="16"/>
                        <a:pt x="25" y="18"/>
                        <a:pt x="25" y="20"/>
                      </a:cubicBezTo>
                      <a:cubicBezTo>
                        <a:pt x="25" y="20"/>
                        <a:pt x="24" y="19"/>
                        <a:pt x="24" y="20"/>
                      </a:cubicBezTo>
                      <a:cubicBezTo>
                        <a:pt x="24" y="27"/>
                        <a:pt x="24" y="35"/>
                        <a:pt x="23" y="42"/>
                      </a:cubicBezTo>
                      <a:cubicBezTo>
                        <a:pt x="23" y="42"/>
                        <a:pt x="22" y="41"/>
                        <a:pt x="21" y="41"/>
                      </a:cubicBezTo>
                      <a:cubicBezTo>
                        <a:pt x="20" y="36"/>
                        <a:pt x="22" y="32"/>
                        <a:pt x="22" y="27"/>
                      </a:cubicBezTo>
                      <a:cubicBezTo>
                        <a:pt x="22" y="26"/>
                        <a:pt x="21" y="26"/>
                        <a:pt x="21" y="25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7" y="15"/>
                      </a:move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9" y="14"/>
                        <a:pt x="18" y="15"/>
                        <a:pt x="17" y="15"/>
                      </a:cubicBezTo>
                      <a:close/>
                      <a:moveTo>
                        <a:pt x="18" y="11"/>
                      </a:moveTo>
                      <a:cubicBezTo>
                        <a:pt x="18" y="12"/>
                        <a:pt x="17" y="12"/>
                        <a:pt x="17" y="11"/>
                      </a:cubicBezTo>
                      <a:cubicBezTo>
                        <a:pt x="17" y="10"/>
                        <a:pt x="18" y="10"/>
                        <a:pt x="18" y="11"/>
                      </a:cubicBezTo>
                      <a:close/>
                      <a:moveTo>
                        <a:pt x="15" y="8"/>
                      </a:move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10"/>
                        <a:pt x="16" y="11"/>
                        <a:pt x="16" y="13"/>
                      </a:cubicBezTo>
                      <a:cubicBezTo>
                        <a:pt x="17" y="14"/>
                        <a:pt x="17" y="15"/>
                        <a:pt x="17" y="17"/>
                      </a:cubicBezTo>
                      <a:cubicBezTo>
                        <a:pt x="17" y="17"/>
                        <a:pt x="16" y="16"/>
                        <a:pt x="16" y="16"/>
                      </a:cubicBezTo>
                      <a:cubicBezTo>
                        <a:pt x="15" y="23"/>
                        <a:pt x="15" y="31"/>
                        <a:pt x="15" y="38"/>
                      </a:cubicBezTo>
                      <a:cubicBezTo>
                        <a:pt x="14" y="38"/>
                        <a:pt x="13" y="37"/>
                        <a:pt x="12" y="37"/>
                      </a:cubicBezTo>
                      <a:cubicBezTo>
                        <a:pt x="12" y="35"/>
                        <a:pt x="13" y="33"/>
                        <a:pt x="12" y="31"/>
                      </a:cubicBezTo>
                      <a:cubicBezTo>
                        <a:pt x="12" y="30"/>
                        <a:pt x="12" y="30"/>
                        <a:pt x="12" y="29"/>
                      </a:cubicBezTo>
                      <a:cubicBezTo>
                        <a:pt x="12" y="28"/>
                        <a:pt x="13" y="27"/>
                        <a:pt x="13" y="26"/>
                      </a:cubicBezTo>
                      <a:cubicBezTo>
                        <a:pt x="13" y="22"/>
                        <a:pt x="13" y="19"/>
                        <a:pt x="13" y="15"/>
                      </a:cubicBezTo>
                      <a:cubicBezTo>
                        <a:pt x="13" y="15"/>
                        <a:pt x="12" y="15"/>
                        <a:pt x="12" y="14"/>
                      </a:cubicBezTo>
                      <a:cubicBezTo>
                        <a:pt x="13" y="12"/>
                        <a:pt x="14" y="10"/>
                        <a:pt x="15" y="8"/>
                      </a:cubicBezTo>
                      <a:close/>
                      <a:moveTo>
                        <a:pt x="9" y="35"/>
                      </a:move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9" y="36"/>
                        <a:pt x="9" y="36"/>
                        <a:pt x="9" y="35"/>
                      </a:cubicBezTo>
                      <a:close/>
                      <a:moveTo>
                        <a:pt x="8" y="4"/>
                      </a:moveTo>
                      <a:cubicBezTo>
                        <a:pt x="9" y="4"/>
                        <a:pt x="9" y="5"/>
                        <a:pt x="9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lose/>
                      <a:moveTo>
                        <a:pt x="7" y="13"/>
                      </a:moveTo>
                      <a:cubicBezTo>
                        <a:pt x="7" y="13"/>
                        <a:pt x="7" y="13"/>
                        <a:pt x="6" y="13"/>
                      </a:cubicBezTo>
                      <a:cubicBezTo>
                        <a:pt x="7" y="12"/>
                        <a:pt x="7" y="13"/>
                        <a:pt x="7" y="13"/>
                      </a:cubicBezTo>
                      <a:close/>
                      <a:moveTo>
                        <a:pt x="5" y="24"/>
                      </a:moveTo>
                      <a:cubicBezTo>
                        <a:pt x="5" y="24"/>
                        <a:pt x="5" y="25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11"/>
                      </a:move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5" y="11"/>
                        <a:pt x="5" y="10"/>
                        <a:pt x="5" y="11"/>
                      </a:cubicBezTo>
                      <a:close/>
                      <a:moveTo>
                        <a:pt x="4" y="9"/>
                      </a:moveTo>
                      <a:cubicBezTo>
                        <a:pt x="5" y="9"/>
                        <a:pt x="5" y="10"/>
                        <a:pt x="4" y="10"/>
                      </a:cubicBezTo>
                      <a:cubicBezTo>
                        <a:pt x="4" y="10"/>
                        <a:pt x="4" y="9"/>
                        <a:pt x="4" y="9"/>
                      </a:cubicBezTo>
                      <a:close/>
                      <a:moveTo>
                        <a:pt x="4" y="14"/>
                      </a:moveTo>
                      <a:cubicBezTo>
                        <a:pt x="3" y="14"/>
                        <a:pt x="3" y="13"/>
                        <a:pt x="3" y="13"/>
                      </a:cubicBezTo>
                      <a:cubicBezTo>
                        <a:pt x="3" y="13"/>
                        <a:pt x="4" y="13"/>
                        <a:pt x="4" y="14"/>
                      </a:cubicBezTo>
                      <a:close/>
                      <a:moveTo>
                        <a:pt x="4" y="40"/>
                      </a:move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4" y="40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2"/>
                        <a:pt x="4" y="13"/>
                        <a:pt x="3" y="1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2" y="22"/>
                        <a:pt x="2" y="22"/>
                      </a:cubicBezTo>
                      <a:cubicBezTo>
                        <a:pt x="2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lose/>
                      <a:moveTo>
                        <a:pt x="3" y="24"/>
                      </a:moveTo>
                      <a:cubicBezTo>
                        <a:pt x="3" y="24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4"/>
                        <a:pt x="3" y="24"/>
                        <a:pt x="3" y="24"/>
                      </a:cubicBezTo>
                      <a:close/>
                      <a:moveTo>
                        <a:pt x="3" y="9"/>
                      </a:moveTo>
                      <a:cubicBezTo>
                        <a:pt x="3" y="9"/>
                        <a:pt x="3" y="9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lose/>
                      <a:moveTo>
                        <a:pt x="3" y="6"/>
                      </a:moveTo>
                      <a:cubicBezTo>
                        <a:pt x="3" y="5"/>
                        <a:pt x="2" y="6"/>
                        <a:pt x="2" y="6"/>
                      </a:cubicBezTo>
                      <a:cubicBezTo>
                        <a:pt x="1" y="5"/>
                        <a:pt x="3" y="4"/>
                        <a:pt x="3" y="6"/>
                      </a:cubicBezTo>
                      <a:close/>
                      <a:moveTo>
                        <a:pt x="2" y="8"/>
                      </a:moveTo>
                      <a:cubicBezTo>
                        <a:pt x="2" y="9"/>
                        <a:pt x="3" y="10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  <a:moveTo>
                        <a:pt x="2" y="28"/>
                      </a:move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1" y="29"/>
                        <a:pt x="1" y="29"/>
                        <a:pt x="2" y="28"/>
                      </a:cubicBezTo>
                      <a:close/>
                      <a:moveTo>
                        <a:pt x="2" y="31"/>
                      </a:move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lose/>
                      <a:moveTo>
                        <a:pt x="1" y="35"/>
                      </a:moveTo>
                      <a:cubicBezTo>
                        <a:pt x="2" y="35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2" y="36"/>
                      </a:cubicBezTo>
                      <a:cubicBezTo>
                        <a:pt x="2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2" y="37"/>
                        <a:pt x="2" y="37"/>
                      </a:cubicBezTo>
                      <a:cubicBezTo>
                        <a:pt x="2" y="37"/>
                        <a:pt x="2" y="36"/>
                        <a:pt x="1" y="35"/>
                      </a:cubicBezTo>
                      <a:close/>
                      <a:moveTo>
                        <a:pt x="3" y="38"/>
                      </a:moveTo>
                      <a:cubicBezTo>
                        <a:pt x="3" y="38"/>
                        <a:pt x="3" y="38"/>
                        <a:pt x="3" y="39"/>
                      </a:cubicBezTo>
                      <a:cubicBezTo>
                        <a:pt x="3" y="39"/>
                        <a:pt x="3" y="38"/>
                        <a:pt x="3" y="38"/>
                      </a:cubicBezTo>
                      <a:close/>
                      <a:moveTo>
                        <a:pt x="3" y="42"/>
                      </a:moveTo>
                      <a:cubicBezTo>
                        <a:pt x="3" y="42"/>
                        <a:pt x="3" y="41"/>
                        <a:pt x="3" y="41"/>
                      </a:cubicBezTo>
                      <a:cubicBezTo>
                        <a:pt x="4" y="41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3" y="42"/>
                      </a:cubicBezTo>
                      <a:close/>
                      <a:moveTo>
                        <a:pt x="4" y="40"/>
                      </a:moveTo>
                      <a:cubicBezTo>
                        <a:pt x="4" y="40"/>
                        <a:pt x="4" y="39"/>
                        <a:pt x="4" y="38"/>
                      </a:cubicBezTo>
                      <a:cubicBezTo>
                        <a:pt x="5" y="39"/>
                        <a:pt x="5" y="40"/>
                        <a:pt x="4" y="40"/>
                      </a:cubicBezTo>
                      <a:close/>
                      <a:moveTo>
                        <a:pt x="4" y="35"/>
                      </a:moveTo>
                      <a:cubicBezTo>
                        <a:pt x="4" y="35"/>
                        <a:pt x="5" y="35"/>
                        <a:pt x="5" y="36"/>
                      </a:cubicBezTo>
                      <a:cubicBezTo>
                        <a:pt x="5" y="36"/>
                        <a:pt x="4" y="36"/>
                        <a:pt x="4" y="35"/>
                      </a:cubicBezTo>
                      <a:close/>
                      <a:moveTo>
                        <a:pt x="6" y="43"/>
                      </a:move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4"/>
                        <a:pt x="6" y="43"/>
                        <a:pt x="6" y="43"/>
                      </a:cubicBezTo>
                      <a:close/>
                      <a:moveTo>
                        <a:pt x="6" y="42"/>
                      </a:move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lose/>
                      <a:moveTo>
                        <a:pt x="5" y="39"/>
                      </a:moveTo>
                      <a:cubicBezTo>
                        <a:pt x="5" y="39"/>
                        <a:pt x="5" y="39"/>
                        <a:pt x="6" y="39"/>
                      </a:cubicBezTo>
                      <a:cubicBezTo>
                        <a:pt x="6" y="39"/>
                        <a:pt x="6" y="38"/>
                        <a:pt x="6" y="38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6" y="39"/>
                        <a:pt x="5" y="40"/>
                        <a:pt x="5" y="39"/>
                      </a:cubicBezTo>
                      <a:close/>
                      <a:moveTo>
                        <a:pt x="6" y="39"/>
                      </a:moveTo>
                      <a:cubicBezTo>
                        <a:pt x="6" y="38"/>
                        <a:pt x="6" y="38"/>
                        <a:pt x="7" y="38"/>
                      </a:cubicBezTo>
                      <a:cubicBezTo>
                        <a:pt x="7" y="38"/>
                        <a:pt x="7" y="38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8"/>
                        <a:pt x="7" y="39"/>
                        <a:pt x="6" y="39"/>
                      </a:cubicBezTo>
                      <a:close/>
                      <a:moveTo>
                        <a:pt x="7" y="42"/>
                      </a:moveTo>
                      <a:cubicBezTo>
                        <a:pt x="7" y="42"/>
                        <a:pt x="8" y="42"/>
                        <a:pt x="8" y="42"/>
                      </a:cubicBezTo>
                      <a:cubicBezTo>
                        <a:pt x="8" y="43"/>
                        <a:pt x="7" y="43"/>
                        <a:pt x="7" y="42"/>
                      </a:cubicBezTo>
                      <a:close/>
                      <a:moveTo>
                        <a:pt x="8" y="41"/>
                      </a:moveTo>
                      <a:cubicBezTo>
                        <a:pt x="8" y="41"/>
                        <a:pt x="8" y="40"/>
                        <a:pt x="8" y="40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1"/>
                        <a:pt x="8" y="40"/>
                        <a:pt x="8" y="41"/>
                      </a:cubicBezTo>
                      <a:close/>
                      <a:moveTo>
                        <a:pt x="8" y="7"/>
                      </a:moveTo>
                      <a:cubicBezTo>
                        <a:pt x="8" y="7"/>
                        <a:pt x="9" y="7"/>
                        <a:pt x="9" y="7"/>
                      </a:cubicBezTo>
                      <a:cubicBezTo>
                        <a:pt x="9" y="7"/>
                        <a:pt x="8" y="7"/>
                        <a:pt x="8" y="7"/>
                      </a:cubicBezTo>
                      <a:close/>
                      <a:moveTo>
                        <a:pt x="9" y="44"/>
                      </a:move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lose/>
                      <a:moveTo>
                        <a:pt x="16" y="46"/>
                      </a:move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7" y="47"/>
                        <a:pt x="16" y="46"/>
                      </a:cubicBezTo>
                      <a:close/>
                      <a:moveTo>
                        <a:pt x="17" y="46"/>
                      </a:move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ubicBezTo>
                        <a:pt x="18" y="47"/>
                        <a:pt x="17" y="47"/>
                        <a:pt x="17" y="46"/>
                      </a:cubicBezTo>
                      <a:close/>
                      <a:moveTo>
                        <a:pt x="24" y="50"/>
                      </a:move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5" y="50"/>
                        <a:pt x="25" y="50"/>
                        <a:pt x="24" y="50"/>
                      </a:cubicBezTo>
                      <a:close/>
                      <a:moveTo>
                        <a:pt x="27" y="48"/>
                      </a:moveTo>
                      <a:cubicBezTo>
                        <a:pt x="26" y="48"/>
                        <a:pt x="25" y="48"/>
                        <a:pt x="25" y="48"/>
                      </a:cubicBezTo>
                      <a:cubicBezTo>
                        <a:pt x="24" y="47"/>
                        <a:pt x="23" y="47"/>
                        <a:pt x="21" y="46"/>
                      </a:cubicBezTo>
                      <a:cubicBezTo>
                        <a:pt x="20" y="46"/>
                        <a:pt x="19" y="45"/>
                        <a:pt x="18" y="45"/>
                      </a:cubicBezTo>
                      <a:cubicBezTo>
                        <a:pt x="15" y="43"/>
                        <a:pt x="12" y="42"/>
                        <a:pt x="9" y="41"/>
                      </a:cubicBezTo>
                      <a:cubicBezTo>
                        <a:pt x="9" y="40"/>
                        <a:pt x="9" y="39"/>
                        <a:pt x="9" y="38"/>
                      </a:cubicBezTo>
                      <a:cubicBezTo>
                        <a:pt x="9" y="38"/>
                        <a:pt x="9" y="38"/>
                        <a:pt x="9" y="37"/>
                      </a:cubicBezTo>
                      <a:cubicBezTo>
                        <a:pt x="13" y="40"/>
                        <a:pt x="16" y="41"/>
                        <a:pt x="19" y="42"/>
                      </a:cubicBezTo>
                      <a:cubicBezTo>
                        <a:pt x="20" y="42"/>
                        <a:pt x="19" y="42"/>
                        <a:pt x="20" y="42"/>
                      </a:cubicBezTo>
                      <a:cubicBezTo>
                        <a:pt x="21" y="43"/>
                        <a:pt x="22" y="44"/>
                        <a:pt x="23" y="44"/>
                      </a:cubicBezTo>
                      <a:cubicBezTo>
                        <a:pt x="23" y="44"/>
                        <a:pt x="24" y="44"/>
                        <a:pt x="24" y="44"/>
                      </a:cubicBezTo>
                      <a:cubicBezTo>
                        <a:pt x="24" y="44"/>
                        <a:pt x="24" y="44"/>
                        <a:pt x="24" y="45"/>
                      </a:cubicBezTo>
                      <a:cubicBezTo>
                        <a:pt x="25" y="45"/>
                        <a:pt x="26" y="45"/>
                        <a:pt x="27" y="46"/>
                      </a:cubicBezTo>
                      <a:cubicBezTo>
                        <a:pt x="27" y="46"/>
                        <a:pt x="27" y="47"/>
                        <a:pt x="27" y="48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9" y="12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lose/>
                      <a:moveTo>
                        <a:pt x="29" y="52"/>
                      </a:move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lose/>
                      <a:moveTo>
                        <a:pt x="31" y="47"/>
                      </a:move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2" y="48"/>
                        <a:pt x="31" y="48"/>
                        <a:pt x="31" y="47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lose/>
                      <a:moveTo>
                        <a:pt x="33" y="15"/>
                      </a:moveTo>
                      <a:cubicBezTo>
                        <a:pt x="33" y="15"/>
                        <a:pt x="33" y="15"/>
                        <a:pt x="33" y="14"/>
                      </a:cubicBezTo>
                      <a:cubicBezTo>
                        <a:pt x="33" y="14"/>
                        <a:pt x="33" y="15"/>
                        <a:pt x="33" y="15"/>
                      </a:cubicBezTo>
                      <a:close/>
                      <a:moveTo>
                        <a:pt x="33" y="16"/>
                      </a:moveTo>
                      <a:cubicBezTo>
                        <a:pt x="34" y="16"/>
                        <a:pt x="33" y="17"/>
                        <a:pt x="33" y="17"/>
                      </a:cubicBezTo>
                      <a:cubicBezTo>
                        <a:pt x="33" y="17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lose/>
                      <a:moveTo>
                        <a:pt x="33" y="52"/>
                      </a:move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2"/>
                      </a:cubicBezTo>
                      <a:close/>
                      <a:moveTo>
                        <a:pt x="33" y="52"/>
                      </a:move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4" y="52"/>
                        <a:pt x="33" y="52"/>
                      </a:cubicBezTo>
                      <a:close/>
                      <a:moveTo>
                        <a:pt x="34" y="49"/>
                      </a:moveTo>
                      <a:cubicBezTo>
                        <a:pt x="34" y="49"/>
                        <a:pt x="33" y="48"/>
                        <a:pt x="34" y="48"/>
                      </a:cubicBezTo>
                      <a:cubicBezTo>
                        <a:pt x="34" y="48"/>
                        <a:pt x="34" y="48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lose/>
                      <a:moveTo>
                        <a:pt x="34" y="28"/>
                      </a:move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5" y="27"/>
                      </a:cubicBezTo>
                      <a:cubicBezTo>
                        <a:pt x="35" y="27"/>
                        <a:pt x="35" y="28"/>
                        <a:pt x="34" y="28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5" y="22"/>
                        <a:pt x="35" y="23"/>
                      </a:cubicBezTo>
                      <a:cubicBezTo>
                        <a:pt x="35" y="23"/>
                        <a:pt x="35" y="23"/>
                        <a:pt x="34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  <p:grpSp>
          <p:nvGrpSpPr>
            <p:cNvPr id="58653" name="Group 285"/>
            <p:cNvGrpSpPr>
              <a:grpSpLocks/>
            </p:cNvGrpSpPr>
            <p:nvPr/>
          </p:nvGrpSpPr>
          <p:grpSpPr bwMode="auto">
            <a:xfrm>
              <a:off x="4824" y="2614"/>
              <a:ext cx="749" cy="285"/>
              <a:chOff x="4830" y="2522"/>
              <a:chExt cx="749" cy="285"/>
            </a:xfrm>
          </p:grpSpPr>
          <p:grpSp>
            <p:nvGrpSpPr>
              <p:cNvPr id="58654" name="Group 286"/>
              <p:cNvGrpSpPr>
                <a:grpSpLocks/>
              </p:cNvGrpSpPr>
              <p:nvPr/>
            </p:nvGrpSpPr>
            <p:grpSpPr bwMode="auto">
              <a:xfrm>
                <a:off x="4830" y="2522"/>
                <a:ext cx="749" cy="285"/>
                <a:chOff x="4830" y="2522"/>
                <a:chExt cx="749" cy="285"/>
              </a:xfrm>
            </p:grpSpPr>
            <p:sp>
              <p:nvSpPr>
                <p:cNvPr id="58655" name="Freeform 287"/>
                <p:cNvSpPr>
                  <a:spLocks/>
                </p:cNvSpPr>
                <p:nvPr/>
              </p:nvSpPr>
              <p:spPr bwMode="auto">
                <a:xfrm>
                  <a:off x="4830" y="2522"/>
                  <a:ext cx="749" cy="285"/>
                </a:xfrm>
                <a:custGeom>
                  <a:avLst/>
                  <a:gdLst>
                    <a:gd name="T0" fmla="*/ 0 w 681"/>
                    <a:gd name="T1" fmla="*/ 140 h 259"/>
                    <a:gd name="T2" fmla="*/ 295 w 681"/>
                    <a:gd name="T3" fmla="*/ 0 h 259"/>
                    <a:gd name="T4" fmla="*/ 681 w 681"/>
                    <a:gd name="T5" fmla="*/ 68 h 259"/>
                    <a:gd name="T6" fmla="*/ 437 w 681"/>
                    <a:gd name="T7" fmla="*/ 259 h 259"/>
                    <a:gd name="T8" fmla="*/ 0 w 681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1" h="259">
                      <a:moveTo>
                        <a:pt x="0" y="140"/>
                      </a:moveTo>
                      <a:lnTo>
                        <a:pt x="295" y="0"/>
                      </a:lnTo>
                      <a:lnTo>
                        <a:pt x="681" y="68"/>
                      </a:lnTo>
                      <a:lnTo>
                        <a:pt x="437" y="259"/>
                      </a:lnTo>
                      <a:lnTo>
                        <a:pt x="0" y="140"/>
                      </a:lnTo>
                      <a:close/>
                    </a:path>
                  </a:pathLst>
                </a:custGeom>
                <a:solidFill>
                  <a:srgbClr val="C5B293"/>
                </a:solidFill>
                <a:ln w="8001" cap="flat">
                  <a:solidFill>
                    <a:srgbClr val="B9A279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58656" name="Freeform 288"/>
                <p:cNvSpPr>
                  <a:spLocks/>
                </p:cNvSpPr>
                <p:nvPr/>
              </p:nvSpPr>
              <p:spPr bwMode="auto">
                <a:xfrm>
                  <a:off x="4977" y="2586"/>
                  <a:ext cx="483" cy="218"/>
                </a:xfrm>
                <a:custGeom>
                  <a:avLst/>
                  <a:gdLst>
                    <a:gd name="T0" fmla="*/ 408 w 440"/>
                    <a:gd name="T1" fmla="*/ 199 h 199"/>
                    <a:gd name="T2" fmla="*/ 408 w 440"/>
                    <a:gd name="T3" fmla="*/ 199 h 199"/>
                    <a:gd name="T4" fmla="*/ 408 w 440"/>
                    <a:gd name="T5" fmla="*/ 193 h 199"/>
                    <a:gd name="T6" fmla="*/ 410 w 440"/>
                    <a:gd name="T7" fmla="*/ 195 h 199"/>
                    <a:gd name="T8" fmla="*/ 410 w 440"/>
                    <a:gd name="T9" fmla="*/ 191 h 199"/>
                    <a:gd name="T10" fmla="*/ 414 w 440"/>
                    <a:gd name="T11" fmla="*/ 193 h 199"/>
                    <a:gd name="T12" fmla="*/ 414 w 440"/>
                    <a:gd name="T13" fmla="*/ 187 h 199"/>
                    <a:gd name="T14" fmla="*/ 415 w 440"/>
                    <a:gd name="T15" fmla="*/ 191 h 199"/>
                    <a:gd name="T16" fmla="*/ 415 w 440"/>
                    <a:gd name="T17" fmla="*/ 185 h 199"/>
                    <a:gd name="T18" fmla="*/ 417 w 440"/>
                    <a:gd name="T19" fmla="*/ 187 h 199"/>
                    <a:gd name="T20" fmla="*/ 417 w 440"/>
                    <a:gd name="T21" fmla="*/ 184 h 199"/>
                    <a:gd name="T22" fmla="*/ 421 w 440"/>
                    <a:gd name="T23" fmla="*/ 185 h 199"/>
                    <a:gd name="T24" fmla="*/ 421 w 440"/>
                    <a:gd name="T25" fmla="*/ 180 h 199"/>
                    <a:gd name="T26" fmla="*/ 423 w 440"/>
                    <a:gd name="T27" fmla="*/ 184 h 199"/>
                    <a:gd name="T28" fmla="*/ 423 w 440"/>
                    <a:gd name="T29" fmla="*/ 178 h 199"/>
                    <a:gd name="T30" fmla="*/ 427 w 440"/>
                    <a:gd name="T31" fmla="*/ 182 h 199"/>
                    <a:gd name="T32" fmla="*/ 427 w 440"/>
                    <a:gd name="T33" fmla="*/ 180 h 199"/>
                    <a:gd name="T34" fmla="*/ 427 w 440"/>
                    <a:gd name="T35" fmla="*/ 176 h 199"/>
                    <a:gd name="T36" fmla="*/ 431 w 440"/>
                    <a:gd name="T37" fmla="*/ 178 h 199"/>
                    <a:gd name="T38" fmla="*/ 431 w 440"/>
                    <a:gd name="T39" fmla="*/ 172 h 199"/>
                    <a:gd name="T40" fmla="*/ 432 w 440"/>
                    <a:gd name="T41" fmla="*/ 174 h 199"/>
                    <a:gd name="T42" fmla="*/ 432 w 440"/>
                    <a:gd name="T43" fmla="*/ 170 h 199"/>
                    <a:gd name="T44" fmla="*/ 434 w 440"/>
                    <a:gd name="T45" fmla="*/ 172 h 199"/>
                    <a:gd name="T46" fmla="*/ 434 w 440"/>
                    <a:gd name="T47" fmla="*/ 167 h 199"/>
                    <a:gd name="T48" fmla="*/ 436 w 440"/>
                    <a:gd name="T49" fmla="*/ 170 h 199"/>
                    <a:gd name="T50" fmla="*/ 436 w 440"/>
                    <a:gd name="T51" fmla="*/ 165 h 199"/>
                    <a:gd name="T52" fmla="*/ 438 w 440"/>
                    <a:gd name="T53" fmla="*/ 165 h 199"/>
                    <a:gd name="T54" fmla="*/ 440 w 440"/>
                    <a:gd name="T55" fmla="*/ 95 h 199"/>
                    <a:gd name="T56" fmla="*/ 37 w 440"/>
                    <a:gd name="T57" fmla="*/ 0 h 199"/>
                    <a:gd name="T58" fmla="*/ 0 w 440"/>
                    <a:gd name="T59" fmla="*/ 19 h 199"/>
                    <a:gd name="T60" fmla="*/ 408 w 440"/>
                    <a:gd name="T61" fmla="*/ 119 h 199"/>
                    <a:gd name="T62" fmla="*/ 408 w 440"/>
                    <a:gd name="T63" fmla="*/ 199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199">
                      <a:moveTo>
                        <a:pt x="408" y="199"/>
                      </a:moveTo>
                      <a:lnTo>
                        <a:pt x="408" y="199"/>
                      </a:lnTo>
                      <a:lnTo>
                        <a:pt x="408" y="193"/>
                      </a:lnTo>
                      <a:lnTo>
                        <a:pt x="410" y="195"/>
                      </a:lnTo>
                      <a:lnTo>
                        <a:pt x="410" y="191"/>
                      </a:lnTo>
                      <a:lnTo>
                        <a:pt x="414" y="193"/>
                      </a:lnTo>
                      <a:lnTo>
                        <a:pt x="414" y="187"/>
                      </a:lnTo>
                      <a:lnTo>
                        <a:pt x="415" y="191"/>
                      </a:lnTo>
                      <a:lnTo>
                        <a:pt x="415" y="185"/>
                      </a:lnTo>
                      <a:lnTo>
                        <a:pt x="417" y="187"/>
                      </a:lnTo>
                      <a:lnTo>
                        <a:pt x="417" y="184"/>
                      </a:lnTo>
                      <a:lnTo>
                        <a:pt x="421" y="185"/>
                      </a:lnTo>
                      <a:lnTo>
                        <a:pt x="421" y="180"/>
                      </a:lnTo>
                      <a:lnTo>
                        <a:pt x="423" y="184"/>
                      </a:lnTo>
                      <a:lnTo>
                        <a:pt x="423" y="178"/>
                      </a:lnTo>
                      <a:lnTo>
                        <a:pt x="427" y="182"/>
                      </a:lnTo>
                      <a:lnTo>
                        <a:pt x="427" y="180"/>
                      </a:lnTo>
                      <a:lnTo>
                        <a:pt x="427" y="176"/>
                      </a:lnTo>
                      <a:lnTo>
                        <a:pt x="431" y="178"/>
                      </a:lnTo>
                      <a:lnTo>
                        <a:pt x="431" y="172"/>
                      </a:lnTo>
                      <a:lnTo>
                        <a:pt x="432" y="174"/>
                      </a:lnTo>
                      <a:lnTo>
                        <a:pt x="432" y="170"/>
                      </a:lnTo>
                      <a:lnTo>
                        <a:pt x="434" y="172"/>
                      </a:lnTo>
                      <a:lnTo>
                        <a:pt x="434" y="167"/>
                      </a:lnTo>
                      <a:lnTo>
                        <a:pt x="436" y="170"/>
                      </a:lnTo>
                      <a:lnTo>
                        <a:pt x="436" y="165"/>
                      </a:lnTo>
                      <a:lnTo>
                        <a:pt x="438" y="165"/>
                      </a:lnTo>
                      <a:lnTo>
                        <a:pt x="440" y="95"/>
                      </a:lnTo>
                      <a:lnTo>
                        <a:pt x="37" y="0"/>
                      </a:lnTo>
                      <a:lnTo>
                        <a:pt x="0" y="19"/>
                      </a:lnTo>
                      <a:lnTo>
                        <a:pt x="408" y="119"/>
                      </a:lnTo>
                      <a:lnTo>
                        <a:pt x="408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sp>
            <p:nvSpPr>
              <p:cNvPr id="58657" name="Freeform 289"/>
              <p:cNvSpPr>
                <a:spLocks/>
              </p:cNvSpPr>
              <p:nvPr/>
            </p:nvSpPr>
            <p:spPr bwMode="auto">
              <a:xfrm>
                <a:off x="4992" y="2596"/>
                <a:ext cx="448" cy="109"/>
              </a:xfrm>
              <a:custGeom>
                <a:avLst/>
                <a:gdLst>
                  <a:gd name="T0" fmla="*/ 0 w 408"/>
                  <a:gd name="T1" fmla="*/ 0 h 98"/>
                  <a:gd name="T2" fmla="*/ 406 w 408"/>
                  <a:gd name="T3" fmla="*/ 98 h 98"/>
                  <a:gd name="T4" fmla="*/ 408 w 408"/>
                  <a:gd name="T5" fmla="*/ 96 h 98"/>
                  <a:gd name="T6" fmla="*/ 4 w 408"/>
                  <a:gd name="T7" fmla="*/ 0 h 98"/>
                  <a:gd name="T8" fmla="*/ 0 w 408"/>
                  <a:gd name="T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8" h="98">
                    <a:moveTo>
                      <a:pt x="0" y="0"/>
                    </a:moveTo>
                    <a:lnTo>
                      <a:pt x="406" y="98"/>
                    </a:lnTo>
                    <a:lnTo>
                      <a:pt x="408" y="9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8001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</p:grpSp>
      <p:grpSp>
        <p:nvGrpSpPr>
          <p:cNvPr id="58658" name="Group 290"/>
          <p:cNvGrpSpPr>
            <a:grpSpLocks/>
          </p:cNvGrpSpPr>
          <p:nvPr/>
        </p:nvGrpSpPr>
        <p:grpSpPr bwMode="auto">
          <a:xfrm>
            <a:off x="5589588" y="-3746500"/>
            <a:ext cx="706437" cy="676275"/>
            <a:chOff x="4432" y="3361"/>
            <a:chExt cx="400" cy="383"/>
          </a:xfrm>
        </p:grpSpPr>
        <p:sp>
          <p:nvSpPr>
            <p:cNvPr id="58659" name="Freeform 291"/>
            <p:cNvSpPr>
              <a:spLocks/>
            </p:cNvSpPr>
            <p:nvPr/>
          </p:nvSpPr>
          <p:spPr bwMode="auto">
            <a:xfrm>
              <a:off x="4635" y="3372"/>
              <a:ext cx="93" cy="72"/>
            </a:xfrm>
            <a:custGeom>
              <a:avLst/>
              <a:gdLst>
                <a:gd name="T0" fmla="*/ 0 w 111"/>
                <a:gd name="T1" fmla="*/ 0 h 85"/>
                <a:gd name="T2" fmla="*/ 110 w 111"/>
                <a:gd name="T3" fmla="*/ 85 h 85"/>
                <a:gd name="T4" fmla="*/ 111 w 111"/>
                <a:gd name="T5" fmla="*/ 85 h 85"/>
                <a:gd name="T6" fmla="*/ 0 w 111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85">
                  <a:moveTo>
                    <a:pt x="0" y="0"/>
                  </a:moveTo>
                  <a:lnTo>
                    <a:pt x="110" y="85"/>
                  </a:lnTo>
                  <a:lnTo>
                    <a:pt x="111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60" name="Freeform 292"/>
            <p:cNvSpPr>
              <a:spLocks/>
            </p:cNvSpPr>
            <p:nvPr/>
          </p:nvSpPr>
          <p:spPr bwMode="auto">
            <a:xfrm>
              <a:off x="4669" y="3388"/>
              <a:ext cx="11" cy="13"/>
            </a:xfrm>
            <a:custGeom>
              <a:avLst/>
              <a:gdLst>
                <a:gd name="T0" fmla="*/ 3 w 7"/>
                <a:gd name="T1" fmla="*/ 7 h 8"/>
                <a:gd name="T2" fmla="*/ 6 w 7"/>
                <a:gd name="T3" fmla="*/ 7 h 8"/>
                <a:gd name="T4" fmla="*/ 4 w 7"/>
                <a:gd name="T5" fmla="*/ 1 h 8"/>
                <a:gd name="T6" fmla="*/ 0 w 7"/>
                <a:gd name="T7" fmla="*/ 2 h 8"/>
                <a:gd name="T8" fmla="*/ 3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5" y="8"/>
                    <a:pt x="6" y="7"/>
                    <a:pt x="6" y="7"/>
                  </a:cubicBezTo>
                  <a:cubicBezTo>
                    <a:pt x="7" y="5"/>
                    <a:pt x="6" y="2"/>
                    <a:pt x="4" y="1"/>
                  </a:cubicBezTo>
                  <a:cubicBezTo>
                    <a:pt x="2" y="0"/>
                    <a:pt x="1" y="0"/>
                    <a:pt x="0" y="2"/>
                  </a:cubicBezTo>
                  <a:cubicBezTo>
                    <a:pt x="0" y="3"/>
                    <a:pt x="1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61" name="Freeform 293"/>
            <p:cNvSpPr>
              <a:spLocks/>
            </p:cNvSpPr>
            <p:nvPr/>
          </p:nvSpPr>
          <p:spPr bwMode="auto">
            <a:xfrm>
              <a:off x="4669" y="3399"/>
              <a:ext cx="11" cy="13"/>
            </a:xfrm>
            <a:custGeom>
              <a:avLst/>
              <a:gdLst>
                <a:gd name="T0" fmla="*/ 1 w 7"/>
                <a:gd name="T1" fmla="*/ 1 h 8"/>
                <a:gd name="T2" fmla="*/ 1 w 7"/>
                <a:gd name="T3" fmla="*/ 6 h 8"/>
                <a:gd name="T4" fmla="*/ 7 w 7"/>
                <a:gd name="T5" fmla="*/ 7 h 8"/>
                <a:gd name="T6" fmla="*/ 7 w 7"/>
                <a:gd name="T7" fmla="*/ 4 h 8"/>
                <a:gd name="T8" fmla="*/ 1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cubicBezTo>
                    <a:pt x="0" y="2"/>
                    <a:pt x="0" y="5"/>
                    <a:pt x="1" y="6"/>
                  </a:cubicBezTo>
                  <a:cubicBezTo>
                    <a:pt x="3" y="8"/>
                    <a:pt x="6" y="8"/>
                    <a:pt x="7" y="7"/>
                  </a:cubicBezTo>
                  <a:cubicBezTo>
                    <a:pt x="7" y="6"/>
                    <a:pt x="7" y="6"/>
                    <a:pt x="7" y="4"/>
                  </a:cubicBezTo>
                  <a:cubicBezTo>
                    <a:pt x="6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62" name="Freeform 294"/>
            <p:cNvSpPr>
              <a:spLocks noEditPoints="1"/>
            </p:cNvSpPr>
            <p:nvPr/>
          </p:nvSpPr>
          <p:spPr bwMode="auto">
            <a:xfrm>
              <a:off x="4718" y="3396"/>
              <a:ext cx="57" cy="82"/>
            </a:xfrm>
            <a:custGeom>
              <a:avLst/>
              <a:gdLst>
                <a:gd name="T0" fmla="*/ 1 w 36"/>
                <a:gd name="T1" fmla="*/ 9 h 52"/>
                <a:gd name="T2" fmla="*/ 3 w 36"/>
                <a:gd name="T3" fmla="*/ 6 h 52"/>
                <a:gd name="T4" fmla="*/ 1 w 36"/>
                <a:gd name="T5" fmla="*/ 11 h 52"/>
                <a:gd name="T6" fmla="*/ 1 w 36"/>
                <a:gd name="T7" fmla="*/ 36 h 52"/>
                <a:gd name="T8" fmla="*/ 16 w 36"/>
                <a:gd name="T9" fmla="*/ 44 h 52"/>
                <a:gd name="T10" fmla="*/ 23 w 36"/>
                <a:gd name="T11" fmla="*/ 39 h 52"/>
                <a:gd name="T12" fmla="*/ 25 w 36"/>
                <a:gd name="T13" fmla="*/ 47 h 52"/>
                <a:gd name="T14" fmla="*/ 36 w 36"/>
                <a:gd name="T15" fmla="*/ 30 h 52"/>
                <a:gd name="T16" fmla="*/ 4 w 36"/>
                <a:gd name="T17" fmla="*/ 4 h 52"/>
                <a:gd name="T18" fmla="*/ 25 w 36"/>
                <a:gd name="T19" fmla="*/ 44 h 52"/>
                <a:gd name="T20" fmla="*/ 35 w 36"/>
                <a:gd name="T21" fmla="*/ 35 h 52"/>
                <a:gd name="T22" fmla="*/ 34 w 36"/>
                <a:gd name="T23" fmla="*/ 38 h 52"/>
                <a:gd name="T24" fmla="*/ 34 w 36"/>
                <a:gd name="T25" fmla="*/ 34 h 52"/>
                <a:gd name="T26" fmla="*/ 35 w 36"/>
                <a:gd name="T27" fmla="*/ 34 h 52"/>
                <a:gd name="T28" fmla="*/ 33 w 36"/>
                <a:gd name="T29" fmla="*/ 27 h 52"/>
                <a:gd name="T30" fmla="*/ 34 w 36"/>
                <a:gd name="T31" fmla="*/ 41 h 52"/>
                <a:gd name="T32" fmla="*/ 32 w 36"/>
                <a:gd name="T33" fmla="*/ 23 h 52"/>
                <a:gd name="T34" fmla="*/ 33 w 36"/>
                <a:gd name="T35" fmla="*/ 17 h 52"/>
                <a:gd name="T36" fmla="*/ 31 w 36"/>
                <a:gd name="T37" fmla="*/ 16 h 52"/>
                <a:gd name="T38" fmla="*/ 27 w 36"/>
                <a:gd name="T39" fmla="*/ 42 h 52"/>
                <a:gd name="T40" fmla="*/ 28 w 36"/>
                <a:gd name="T41" fmla="*/ 21 h 52"/>
                <a:gd name="T42" fmla="*/ 29 w 36"/>
                <a:gd name="T43" fmla="*/ 13 h 52"/>
                <a:gd name="T44" fmla="*/ 24 w 36"/>
                <a:gd name="T45" fmla="*/ 16 h 52"/>
                <a:gd name="T46" fmla="*/ 27 w 36"/>
                <a:gd name="T47" fmla="*/ 17 h 52"/>
                <a:gd name="T48" fmla="*/ 26 w 36"/>
                <a:gd name="T49" fmla="*/ 18 h 52"/>
                <a:gd name="T50" fmla="*/ 25 w 36"/>
                <a:gd name="T51" fmla="*/ 21 h 52"/>
                <a:gd name="T52" fmla="*/ 22 w 36"/>
                <a:gd name="T53" fmla="*/ 15 h 52"/>
                <a:gd name="T54" fmla="*/ 20 w 36"/>
                <a:gd name="T55" fmla="*/ 17 h 52"/>
                <a:gd name="T56" fmla="*/ 19 w 36"/>
                <a:gd name="T57" fmla="*/ 15 h 52"/>
                <a:gd name="T58" fmla="*/ 17 w 36"/>
                <a:gd name="T59" fmla="*/ 14 h 52"/>
                <a:gd name="T60" fmla="*/ 14 w 36"/>
                <a:gd name="T61" fmla="*/ 12 h 52"/>
                <a:gd name="T62" fmla="*/ 12 w 36"/>
                <a:gd name="T63" fmla="*/ 13 h 52"/>
                <a:gd name="T64" fmla="*/ 9 w 36"/>
                <a:gd name="T65" fmla="*/ 6 h 52"/>
                <a:gd name="T66" fmla="*/ 10 w 36"/>
                <a:gd name="T67" fmla="*/ 12 h 52"/>
                <a:gd name="T68" fmla="*/ 8 w 36"/>
                <a:gd name="T69" fmla="*/ 32 h 52"/>
                <a:gd name="T70" fmla="*/ 9 w 36"/>
                <a:gd name="T71" fmla="*/ 13 h 52"/>
                <a:gd name="T72" fmla="*/ 10 w 36"/>
                <a:gd name="T73" fmla="*/ 38 h 52"/>
                <a:gd name="T74" fmla="*/ 6 w 36"/>
                <a:gd name="T75" fmla="*/ 12 h 52"/>
                <a:gd name="T76" fmla="*/ 2 w 36"/>
                <a:gd name="T77" fmla="*/ 32 h 52"/>
                <a:gd name="T78" fmla="*/ 4 w 36"/>
                <a:gd name="T79" fmla="*/ 33 h 52"/>
                <a:gd name="T80" fmla="*/ 4 w 36"/>
                <a:gd name="T81" fmla="*/ 23 h 52"/>
                <a:gd name="T82" fmla="*/ 3 w 36"/>
                <a:gd name="T83" fmla="*/ 17 h 52"/>
                <a:gd name="T84" fmla="*/ 1 w 36"/>
                <a:gd name="T85" fmla="*/ 13 h 52"/>
                <a:gd name="T86" fmla="*/ 2 w 36"/>
                <a:gd name="T87" fmla="*/ 29 h 52"/>
                <a:gd name="T88" fmla="*/ 4 w 36"/>
                <a:gd name="T89" fmla="*/ 34 h 52"/>
                <a:gd name="T90" fmla="*/ 5 w 36"/>
                <a:gd name="T91" fmla="*/ 17 h 52"/>
                <a:gd name="T92" fmla="*/ 7 w 36"/>
                <a:gd name="T93" fmla="*/ 34 h 52"/>
                <a:gd name="T94" fmla="*/ 9 w 36"/>
                <a:gd name="T95" fmla="*/ 37 h 52"/>
                <a:gd name="T96" fmla="*/ 11 w 36"/>
                <a:gd name="T97" fmla="*/ 41 h 52"/>
                <a:gd name="T98" fmla="*/ 13 w 36"/>
                <a:gd name="T99" fmla="*/ 42 h 52"/>
                <a:gd name="T100" fmla="*/ 20 w 36"/>
                <a:gd name="T101" fmla="*/ 38 h 52"/>
                <a:gd name="T102" fmla="*/ 24 w 36"/>
                <a:gd name="T103" fmla="*/ 37 h 52"/>
                <a:gd name="T104" fmla="*/ 22 w 36"/>
                <a:gd name="T105" fmla="*/ 25 h 52"/>
                <a:gd name="T106" fmla="*/ 17 w 36"/>
                <a:gd name="T107" fmla="*/ 23 h 52"/>
                <a:gd name="T108" fmla="*/ 23 w 36"/>
                <a:gd name="T109" fmla="*/ 26 h 52"/>
                <a:gd name="T110" fmla="*/ 27 w 36"/>
                <a:gd name="T111" fmla="*/ 47 h 52"/>
                <a:gd name="T112" fmla="*/ 28 w 36"/>
                <a:gd name="T113" fmla="*/ 45 h 52"/>
                <a:gd name="T114" fmla="*/ 34 w 36"/>
                <a:gd name="T115" fmla="*/ 48 h 52"/>
                <a:gd name="T116" fmla="*/ 33 w 36"/>
                <a:gd name="T117" fmla="*/ 49 h 52"/>
                <a:gd name="T118" fmla="*/ 33 w 36"/>
                <a:gd name="T119" fmla="*/ 43 h 52"/>
                <a:gd name="T120" fmla="*/ 35 w 36"/>
                <a:gd name="T121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" h="52">
                  <a:moveTo>
                    <a:pt x="36" y="26"/>
                  </a:moveTo>
                  <a:cubicBezTo>
                    <a:pt x="36" y="22"/>
                    <a:pt x="36" y="18"/>
                    <a:pt x="36" y="15"/>
                  </a:cubicBezTo>
                  <a:cubicBezTo>
                    <a:pt x="33" y="13"/>
                    <a:pt x="29" y="11"/>
                    <a:pt x="25" y="10"/>
                  </a:cubicBezTo>
                  <a:cubicBezTo>
                    <a:pt x="24" y="10"/>
                    <a:pt x="22" y="8"/>
                    <a:pt x="20" y="8"/>
                  </a:cubicBezTo>
                  <a:cubicBezTo>
                    <a:pt x="17" y="7"/>
                    <a:pt x="14" y="5"/>
                    <a:pt x="10" y="4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4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4" y="11"/>
                    <a:pt x="5" y="11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4" y="12"/>
                    <a:pt x="3" y="12"/>
                    <a:pt x="3" y="10"/>
                  </a:cubicBezTo>
                  <a:cubicBezTo>
                    <a:pt x="2" y="10"/>
                    <a:pt x="3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2" y="13"/>
                    <a:pt x="2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1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0" y="18"/>
                    <a:pt x="1" y="22"/>
                    <a:pt x="0" y="24"/>
                  </a:cubicBezTo>
                  <a:cubicBezTo>
                    <a:pt x="0" y="26"/>
                    <a:pt x="0" y="28"/>
                    <a:pt x="0" y="30"/>
                  </a:cubicBezTo>
                  <a:cubicBezTo>
                    <a:pt x="0" y="32"/>
                    <a:pt x="1" y="35"/>
                    <a:pt x="1" y="36"/>
                  </a:cubicBezTo>
                  <a:cubicBezTo>
                    <a:pt x="1" y="37"/>
                    <a:pt x="1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7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7"/>
                    <a:pt x="2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9"/>
                    <a:pt x="4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6" y="39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0"/>
                    <a:pt x="9" y="39"/>
                    <a:pt x="9" y="40"/>
                  </a:cubicBezTo>
                  <a:cubicBezTo>
                    <a:pt x="9" y="40"/>
                    <a:pt x="8" y="40"/>
                    <a:pt x="9" y="41"/>
                  </a:cubicBezTo>
                  <a:cubicBezTo>
                    <a:pt x="10" y="42"/>
                    <a:pt x="13" y="43"/>
                    <a:pt x="14" y="43"/>
                  </a:cubicBezTo>
                  <a:cubicBezTo>
                    <a:pt x="14" y="43"/>
                    <a:pt x="14" y="43"/>
                    <a:pt x="15" y="43"/>
                  </a:cubicBezTo>
                  <a:cubicBezTo>
                    <a:pt x="15" y="43"/>
                    <a:pt x="14" y="43"/>
                    <a:pt x="15" y="43"/>
                  </a:cubicBezTo>
                  <a:cubicBezTo>
                    <a:pt x="15" y="44"/>
                    <a:pt x="16" y="44"/>
                    <a:pt x="17" y="44"/>
                  </a:cubicBezTo>
                  <a:cubicBezTo>
                    <a:pt x="17" y="44"/>
                    <a:pt x="16" y="44"/>
                    <a:pt x="16" y="44"/>
                  </a:cubicBezTo>
                  <a:cubicBezTo>
                    <a:pt x="16" y="43"/>
                    <a:pt x="16" y="44"/>
                    <a:pt x="16" y="44"/>
                  </a:cubicBezTo>
                  <a:cubicBezTo>
                    <a:pt x="16" y="43"/>
                    <a:pt x="15" y="43"/>
                    <a:pt x="15" y="43"/>
                  </a:cubicBezTo>
                  <a:cubicBezTo>
                    <a:pt x="16" y="43"/>
                    <a:pt x="18" y="44"/>
                    <a:pt x="19" y="44"/>
                  </a:cubicBezTo>
                  <a:cubicBezTo>
                    <a:pt x="19" y="44"/>
                    <a:pt x="19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6"/>
                    <a:pt x="20" y="45"/>
                    <a:pt x="20" y="46"/>
                  </a:cubicBezTo>
                  <a:cubicBezTo>
                    <a:pt x="21" y="46"/>
                    <a:pt x="22" y="47"/>
                    <a:pt x="23" y="47"/>
                  </a:cubicBezTo>
                  <a:cubicBezTo>
                    <a:pt x="23" y="46"/>
                    <a:pt x="23" y="47"/>
                    <a:pt x="22" y="46"/>
                  </a:cubicBezTo>
                  <a:cubicBezTo>
                    <a:pt x="23" y="46"/>
                    <a:pt x="23" y="45"/>
                    <a:pt x="23" y="45"/>
                  </a:cubicBezTo>
                  <a:cubicBezTo>
                    <a:pt x="24" y="46"/>
                    <a:pt x="24" y="46"/>
                    <a:pt x="24" y="45"/>
                  </a:cubicBezTo>
                  <a:cubicBezTo>
                    <a:pt x="24" y="45"/>
                    <a:pt x="24" y="45"/>
                    <a:pt x="23" y="45"/>
                  </a:cubicBezTo>
                  <a:cubicBezTo>
                    <a:pt x="23" y="44"/>
                    <a:pt x="23" y="44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2"/>
                    <a:pt x="22" y="39"/>
                    <a:pt x="23" y="39"/>
                  </a:cubicBezTo>
                  <a:cubicBezTo>
                    <a:pt x="23" y="39"/>
                    <a:pt x="23" y="38"/>
                    <a:pt x="23" y="38"/>
                  </a:cubicBezTo>
                  <a:cubicBezTo>
                    <a:pt x="23" y="39"/>
                    <a:pt x="24" y="38"/>
                    <a:pt x="24" y="39"/>
                  </a:cubicBezTo>
                  <a:cubicBezTo>
                    <a:pt x="24" y="39"/>
                    <a:pt x="24" y="39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1"/>
                    <a:pt x="24" y="41"/>
                  </a:cubicBezTo>
                  <a:cubicBezTo>
                    <a:pt x="24" y="41"/>
                    <a:pt x="24" y="42"/>
                    <a:pt x="25" y="42"/>
                  </a:cubicBezTo>
                  <a:cubicBezTo>
                    <a:pt x="25" y="42"/>
                    <a:pt x="25" y="41"/>
                    <a:pt x="26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3"/>
                  </a:cubicBezTo>
                  <a:cubicBezTo>
                    <a:pt x="24" y="43"/>
                    <a:pt x="24" y="43"/>
                    <a:pt x="24" y="44"/>
                  </a:cubicBezTo>
                  <a:cubicBezTo>
                    <a:pt x="24" y="44"/>
                    <a:pt x="25" y="44"/>
                    <a:pt x="25" y="45"/>
                  </a:cubicBezTo>
                  <a:cubicBezTo>
                    <a:pt x="25" y="46"/>
                    <a:pt x="25" y="46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4" y="47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7" y="48"/>
                    <a:pt x="27" y="48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9" y="50"/>
                    <a:pt x="31" y="51"/>
                    <a:pt x="32" y="51"/>
                  </a:cubicBezTo>
                  <a:cubicBezTo>
                    <a:pt x="32" y="51"/>
                    <a:pt x="32" y="50"/>
                    <a:pt x="32" y="50"/>
                  </a:cubicBezTo>
                  <a:cubicBezTo>
                    <a:pt x="33" y="50"/>
                    <a:pt x="34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2"/>
                    <a:pt x="34" y="52"/>
                    <a:pt x="35" y="52"/>
                  </a:cubicBezTo>
                  <a:cubicBezTo>
                    <a:pt x="36" y="51"/>
                    <a:pt x="36" y="49"/>
                    <a:pt x="35" y="47"/>
                  </a:cubicBezTo>
                  <a:cubicBezTo>
                    <a:pt x="35" y="45"/>
                    <a:pt x="36" y="44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38"/>
                    <a:pt x="36" y="34"/>
                    <a:pt x="36" y="31"/>
                  </a:cubicBezTo>
                  <a:cubicBezTo>
                    <a:pt x="36" y="31"/>
                    <a:pt x="35" y="30"/>
                    <a:pt x="36" y="30"/>
                  </a:cubicBez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6" y="26"/>
                    <a:pt x="36" y="26"/>
                  </a:cubicBez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lose/>
                  <a:moveTo>
                    <a:pt x="4" y="6"/>
                  </a:move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4"/>
                  </a:moveTo>
                  <a:cubicBezTo>
                    <a:pt x="5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25" y="44"/>
                  </a:moveTo>
                  <a:cubicBezTo>
                    <a:pt x="25" y="44"/>
                    <a:pt x="25" y="43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8"/>
                    <a:pt x="35" y="18"/>
                  </a:cubicBezTo>
                  <a:close/>
                  <a:moveTo>
                    <a:pt x="34" y="20"/>
                  </a:moveTo>
                  <a:cubicBezTo>
                    <a:pt x="35" y="20"/>
                    <a:pt x="34" y="20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2"/>
                  </a:cubicBezTo>
                  <a:close/>
                  <a:moveTo>
                    <a:pt x="34" y="35"/>
                  </a:moveTo>
                  <a:cubicBezTo>
                    <a:pt x="34" y="35"/>
                    <a:pt x="34" y="35"/>
                    <a:pt x="35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6"/>
                    <a:pt x="34" y="35"/>
                    <a:pt x="34" y="35"/>
                  </a:cubicBezTo>
                  <a:close/>
                  <a:moveTo>
                    <a:pt x="35" y="43"/>
                  </a:moveTo>
                  <a:cubicBezTo>
                    <a:pt x="35" y="43"/>
                    <a:pt x="34" y="43"/>
                    <a:pt x="34" y="42"/>
                  </a:cubicBezTo>
                  <a:cubicBezTo>
                    <a:pt x="34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3"/>
                  </a:cubicBezTo>
                  <a:close/>
                  <a:moveTo>
                    <a:pt x="32" y="26"/>
                  </a:moveTo>
                  <a:cubicBezTo>
                    <a:pt x="32" y="26"/>
                    <a:pt x="32" y="27"/>
                    <a:pt x="33" y="27"/>
                  </a:cubicBezTo>
                  <a:cubicBezTo>
                    <a:pt x="33" y="28"/>
                    <a:pt x="32" y="28"/>
                    <a:pt x="32" y="28"/>
                  </a:cubicBezTo>
                  <a:cubicBezTo>
                    <a:pt x="32" y="27"/>
                    <a:pt x="32" y="27"/>
                    <a:pt x="31" y="27"/>
                  </a:cubicBezTo>
                  <a:cubicBezTo>
                    <a:pt x="32" y="27"/>
                    <a:pt x="32" y="26"/>
                    <a:pt x="32" y="26"/>
                  </a:cubicBezTo>
                  <a:close/>
                  <a:moveTo>
                    <a:pt x="32" y="25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3" y="25"/>
                    <a:pt x="32" y="25"/>
                    <a:pt x="32" y="25"/>
                  </a:cubicBezTo>
                  <a:close/>
                  <a:moveTo>
                    <a:pt x="34" y="38"/>
                  </a:move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3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lose/>
                  <a:moveTo>
                    <a:pt x="33" y="36"/>
                  </a:moveTo>
                  <a:cubicBezTo>
                    <a:pt x="33" y="36"/>
                    <a:pt x="33" y="35"/>
                    <a:pt x="33" y="35"/>
                  </a:cubicBezTo>
                  <a:cubicBezTo>
                    <a:pt x="34" y="35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lose/>
                  <a:moveTo>
                    <a:pt x="33" y="34"/>
                  </a:moveTo>
                  <a:cubicBezTo>
                    <a:pt x="33" y="34"/>
                    <a:pt x="33" y="34"/>
                    <a:pt x="32" y="34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3"/>
                    <a:pt x="34" y="33"/>
                    <a:pt x="34" y="33"/>
                  </a:cubicBezTo>
                  <a:cubicBezTo>
                    <a:pt x="34" y="34"/>
                    <a:pt x="34" y="33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3" y="34"/>
                  </a:cubicBezTo>
                  <a:close/>
                  <a:moveTo>
                    <a:pt x="32" y="38"/>
                  </a:moveTo>
                  <a:cubicBezTo>
                    <a:pt x="32" y="38"/>
                    <a:pt x="33" y="39"/>
                    <a:pt x="33" y="38"/>
                  </a:cubicBezTo>
                  <a:cubicBezTo>
                    <a:pt x="33" y="39"/>
                    <a:pt x="32" y="39"/>
                    <a:pt x="32" y="38"/>
                  </a:cubicBezTo>
                  <a:close/>
                  <a:moveTo>
                    <a:pt x="32" y="38"/>
                  </a:move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7"/>
                    <a:pt x="32" y="38"/>
                    <a:pt x="32" y="38"/>
                  </a:cubicBezTo>
                  <a:close/>
                  <a:moveTo>
                    <a:pt x="33" y="37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2" y="38"/>
                    <a:pt x="33" y="37"/>
                  </a:cubicBezTo>
                  <a:close/>
                  <a:moveTo>
                    <a:pt x="34" y="32"/>
                  </a:moveTo>
                  <a:cubicBezTo>
                    <a:pt x="34" y="32"/>
                    <a:pt x="35" y="33"/>
                    <a:pt x="35" y="34"/>
                  </a:cubicBezTo>
                  <a:cubicBezTo>
                    <a:pt x="34" y="33"/>
                    <a:pt x="34" y="33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4" y="24"/>
                    <a:pt x="34" y="24"/>
                  </a:cubicBezTo>
                  <a:close/>
                  <a:moveTo>
                    <a:pt x="34" y="32"/>
                  </a:moveTo>
                  <a:cubicBezTo>
                    <a:pt x="34" y="32"/>
                    <a:pt x="32" y="32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4" y="31"/>
                    <a:pt x="35" y="32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3" y="27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7"/>
                  </a:cubicBezTo>
                  <a:close/>
                  <a:moveTo>
                    <a:pt x="32" y="31"/>
                  </a:moveTo>
                  <a:cubicBezTo>
                    <a:pt x="32" y="31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lose/>
                  <a:moveTo>
                    <a:pt x="33" y="40"/>
                  </a:move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3" y="40"/>
                    <a:pt x="33" y="40"/>
                  </a:cubicBezTo>
                  <a:close/>
                  <a:moveTo>
                    <a:pt x="32" y="40"/>
                  </a:moveTo>
                  <a:cubicBezTo>
                    <a:pt x="33" y="40"/>
                    <a:pt x="32" y="41"/>
                    <a:pt x="33" y="41"/>
                  </a:cubicBezTo>
                  <a:cubicBezTo>
                    <a:pt x="33" y="41"/>
                    <a:pt x="33" y="40"/>
                    <a:pt x="33" y="40"/>
                  </a:cubicBezTo>
                  <a:cubicBezTo>
                    <a:pt x="33" y="40"/>
                    <a:pt x="34" y="40"/>
                    <a:pt x="34" y="41"/>
                  </a:cubicBezTo>
                  <a:cubicBezTo>
                    <a:pt x="33" y="41"/>
                    <a:pt x="33" y="41"/>
                    <a:pt x="33" y="42"/>
                  </a:cubicBezTo>
                  <a:cubicBezTo>
                    <a:pt x="33" y="42"/>
                    <a:pt x="33" y="41"/>
                    <a:pt x="32" y="41"/>
                  </a:cubicBezTo>
                  <a:cubicBezTo>
                    <a:pt x="32" y="41"/>
                    <a:pt x="32" y="41"/>
                    <a:pt x="32" y="40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1"/>
                    <a:pt x="34" y="41"/>
                    <a:pt x="34" y="41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2"/>
                    <a:pt x="34" y="22"/>
                  </a:cubicBezTo>
                  <a:cubicBezTo>
                    <a:pt x="34" y="23"/>
                    <a:pt x="34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5"/>
                    <a:pt x="34" y="25"/>
                  </a:cubicBezTo>
                  <a:cubicBezTo>
                    <a:pt x="33" y="25"/>
                    <a:pt x="33" y="24"/>
                    <a:pt x="32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2" y="24"/>
                    <a:pt x="32" y="24"/>
                    <a:pt x="31" y="23"/>
                  </a:cubicBezTo>
                  <a:cubicBezTo>
                    <a:pt x="31" y="23"/>
                    <a:pt x="32" y="23"/>
                    <a:pt x="32" y="23"/>
                  </a:cubicBezTo>
                  <a:cubicBezTo>
                    <a:pt x="33" y="23"/>
                    <a:pt x="33" y="23"/>
                    <a:pt x="34" y="23"/>
                  </a:cubicBezTo>
                  <a:cubicBezTo>
                    <a:pt x="33" y="24"/>
                    <a:pt x="33" y="23"/>
                    <a:pt x="33" y="24"/>
                  </a:cubicBezTo>
                  <a:cubicBezTo>
                    <a:pt x="33" y="24"/>
                    <a:pt x="34" y="24"/>
                    <a:pt x="34" y="24"/>
                  </a:cubicBezTo>
                  <a:close/>
                  <a:moveTo>
                    <a:pt x="33" y="23"/>
                  </a:moveTo>
                  <a:cubicBezTo>
                    <a:pt x="33" y="22"/>
                    <a:pt x="33" y="22"/>
                    <a:pt x="34" y="22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3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lose/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lose/>
                  <a:moveTo>
                    <a:pt x="33" y="19"/>
                  </a:moveTo>
                  <a:cubicBezTo>
                    <a:pt x="33" y="19"/>
                    <a:pt x="33" y="19"/>
                    <a:pt x="32" y="19"/>
                  </a:cubicBezTo>
                  <a:cubicBezTo>
                    <a:pt x="33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6"/>
                  </a:cubicBezTo>
                  <a:cubicBezTo>
                    <a:pt x="33" y="16"/>
                    <a:pt x="32" y="18"/>
                    <a:pt x="33" y="19"/>
                  </a:cubicBezTo>
                  <a:close/>
                  <a:moveTo>
                    <a:pt x="31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1"/>
                    <a:pt x="32" y="21"/>
                  </a:cubicBezTo>
                  <a:cubicBezTo>
                    <a:pt x="31" y="21"/>
                    <a:pt x="31" y="20"/>
                    <a:pt x="31" y="20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6"/>
                    <a:pt x="31" y="1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6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lose/>
                  <a:moveTo>
                    <a:pt x="30" y="18"/>
                  </a:moveTo>
                  <a:cubicBezTo>
                    <a:pt x="30" y="19"/>
                    <a:pt x="30" y="18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lose/>
                  <a:moveTo>
                    <a:pt x="27" y="42"/>
                  </a:moveTo>
                  <a:cubicBezTo>
                    <a:pt x="27" y="42"/>
                    <a:pt x="26" y="42"/>
                    <a:pt x="27" y="41"/>
                  </a:cubicBezTo>
                  <a:cubicBezTo>
                    <a:pt x="27" y="41"/>
                    <a:pt x="27" y="42"/>
                    <a:pt x="27" y="42"/>
                  </a:cubicBezTo>
                  <a:close/>
                  <a:moveTo>
                    <a:pt x="27" y="23"/>
                  </a:moveTo>
                  <a:cubicBezTo>
                    <a:pt x="27" y="23"/>
                    <a:pt x="27" y="23"/>
                    <a:pt x="27" y="24"/>
                  </a:cubicBezTo>
                  <a:cubicBezTo>
                    <a:pt x="27" y="24"/>
                    <a:pt x="27" y="23"/>
                    <a:pt x="27" y="23"/>
                  </a:cubicBezTo>
                  <a:close/>
                  <a:moveTo>
                    <a:pt x="28" y="34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lose/>
                  <a:moveTo>
                    <a:pt x="28" y="43"/>
                  </a:moveTo>
                  <a:cubicBezTo>
                    <a:pt x="28" y="43"/>
                    <a:pt x="28" y="43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3"/>
                    <a:pt x="27" y="43"/>
                    <a:pt x="28" y="43"/>
                  </a:cubicBezTo>
                  <a:close/>
                  <a:moveTo>
                    <a:pt x="28" y="22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lose/>
                  <a:moveTo>
                    <a:pt x="28" y="22"/>
                  </a:moveTo>
                  <a:cubicBezTo>
                    <a:pt x="28" y="22"/>
                    <a:pt x="29" y="22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2"/>
                    <a:pt x="29" y="22"/>
                    <a:pt x="28" y="22"/>
                  </a:cubicBezTo>
                  <a:close/>
                  <a:moveTo>
                    <a:pt x="29" y="23"/>
                  </a:moveTo>
                  <a:cubicBezTo>
                    <a:pt x="29" y="23"/>
                    <a:pt x="30" y="23"/>
                    <a:pt x="30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3"/>
                    <a:pt x="29" y="22"/>
                    <a:pt x="29" y="23"/>
                  </a:cubicBezTo>
                  <a:close/>
                  <a:moveTo>
                    <a:pt x="30" y="19"/>
                  </a:moveTo>
                  <a:cubicBezTo>
                    <a:pt x="29" y="19"/>
                    <a:pt x="29" y="19"/>
                    <a:pt x="29" y="18"/>
                  </a:cubicBezTo>
                  <a:cubicBezTo>
                    <a:pt x="30" y="18"/>
                    <a:pt x="30" y="19"/>
                    <a:pt x="30" y="19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3"/>
                    <a:pt x="29" y="13"/>
                  </a:cubicBezTo>
                  <a:close/>
                  <a:moveTo>
                    <a:pt x="29" y="18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8"/>
                    <a:pt x="29" y="18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3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7" y="13"/>
                  </a:move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16"/>
                  </a:move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3" y="13"/>
                    <a:pt x="23" y="13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5" y="12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5" y="14"/>
                    <a:pt x="26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6" y="13"/>
                    <a:pt x="27" y="14"/>
                    <a:pt x="26" y="14"/>
                  </a:cubicBezTo>
                  <a:cubicBezTo>
                    <a:pt x="27" y="14"/>
                    <a:pt x="27" y="14"/>
                    <a:pt x="28" y="15"/>
                  </a:cubicBezTo>
                  <a:cubicBezTo>
                    <a:pt x="28" y="16"/>
                    <a:pt x="27" y="15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8"/>
                    <a:pt x="28" y="17"/>
                  </a:cubicBezTo>
                  <a:cubicBezTo>
                    <a:pt x="29" y="18"/>
                    <a:pt x="28" y="18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9" y="20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19"/>
                    <a:pt x="29" y="20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0"/>
                    <a:pt x="29" y="20"/>
                  </a:cubicBezTo>
                  <a:cubicBezTo>
                    <a:pt x="28" y="20"/>
                    <a:pt x="27" y="20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19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9"/>
                    <a:pt x="25" y="19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4" y="18"/>
                    <a:pt x="25" y="18"/>
                    <a:pt x="25" y="17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6" y="18"/>
                    <a:pt x="25" y="16"/>
                    <a:pt x="25" y="16"/>
                  </a:cubicBezTo>
                  <a:cubicBezTo>
                    <a:pt x="24" y="16"/>
                    <a:pt x="23" y="19"/>
                    <a:pt x="25" y="21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4" y="21"/>
                    <a:pt x="23" y="21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3" y="16"/>
                    <a:pt x="24" y="16"/>
                  </a:cubicBezTo>
                  <a:close/>
                  <a:moveTo>
                    <a:pt x="25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1"/>
                    <a:pt x="25" y="20"/>
                    <a:pt x="25" y="20"/>
                  </a:cubicBezTo>
                  <a:close/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5" y="21"/>
                    <a:pt x="25" y="22"/>
                    <a:pt x="25" y="22"/>
                  </a:cubicBezTo>
                  <a:close/>
                  <a:moveTo>
                    <a:pt x="26" y="24"/>
                  </a:moveTo>
                  <a:cubicBezTo>
                    <a:pt x="26" y="24"/>
                    <a:pt x="25" y="23"/>
                    <a:pt x="25" y="23"/>
                  </a:cubicBezTo>
                  <a:cubicBezTo>
                    <a:pt x="26" y="23"/>
                    <a:pt x="26" y="23"/>
                    <a:pt x="26" y="24"/>
                  </a:cubicBezTo>
                  <a:close/>
                  <a:moveTo>
                    <a:pt x="23" y="17"/>
                  </a:moveTo>
                  <a:cubicBezTo>
                    <a:pt x="23" y="18"/>
                    <a:pt x="22" y="18"/>
                    <a:pt x="22" y="18"/>
                  </a:cubicBezTo>
                  <a:cubicBezTo>
                    <a:pt x="22" y="17"/>
                    <a:pt x="22" y="17"/>
                    <a:pt x="23" y="17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2" y="12"/>
                    <a:pt x="22" y="12"/>
                    <a:pt x="23" y="13"/>
                  </a:cubicBezTo>
                  <a:cubicBezTo>
                    <a:pt x="23" y="14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3"/>
                    <a:pt x="21" y="13"/>
                  </a:cubicBezTo>
                  <a:cubicBezTo>
                    <a:pt x="21" y="12"/>
                    <a:pt x="20" y="13"/>
                    <a:pt x="20" y="12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9" y="12"/>
                    <a:pt x="20" y="11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8"/>
                    <a:pt x="20" y="17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20" y="15"/>
                    <a:pt x="21" y="16"/>
                  </a:cubicBezTo>
                  <a:cubicBezTo>
                    <a:pt x="21" y="16"/>
                    <a:pt x="20" y="16"/>
                    <a:pt x="20" y="17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1" y="15"/>
                    <a:pt x="20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8" y="9"/>
                  </a:moveTo>
                  <a:cubicBezTo>
                    <a:pt x="19" y="9"/>
                    <a:pt x="19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lose/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8" y="8"/>
                    <a:pt x="18" y="9"/>
                    <a:pt x="18" y="9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9" y="12"/>
                    <a:pt x="19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7" y="13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4"/>
                    <a:pt x="16" y="14"/>
                    <a:pt x="17" y="13"/>
                  </a:cubicBezTo>
                  <a:close/>
                  <a:moveTo>
                    <a:pt x="14" y="12"/>
                  </a:move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4" y="10"/>
                    <a:pt x="14" y="12"/>
                  </a:cubicBezTo>
                  <a:close/>
                  <a:moveTo>
                    <a:pt x="13" y="13"/>
                  </a:moveTo>
                  <a:cubicBezTo>
                    <a:pt x="14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7"/>
                    <a:pt x="12" y="16"/>
                  </a:cubicBezTo>
                  <a:close/>
                  <a:moveTo>
                    <a:pt x="12" y="9"/>
                  </a:moveTo>
                  <a:cubicBezTo>
                    <a:pt x="12" y="10"/>
                    <a:pt x="12" y="9"/>
                    <a:pt x="12" y="10"/>
                  </a:cubicBezTo>
                  <a:cubicBezTo>
                    <a:pt x="10" y="9"/>
                    <a:pt x="11" y="8"/>
                    <a:pt x="12" y="9"/>
                  </a:cubicBezTo>
                  <a:close/>
                  <a:moveTo>
                    <a:pt x="11" y="12"/>
                  </a:moveTo>
                  <a:cubicBezTo>
                    <a:pt x="12" y="12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1" y="16"/>
                  </a:cubicBezTo>
                  <a:close/>
                  <a:moveTo>
                    <a:pt x="8" y="4"/>
                  </a:move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7" y="5"/>
                    <a:pt x="8" y="4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6"/>
                    <a:pt x="8" y="5"/>
                  </a:cubicBezTo>
                  <a:cubicBezTo>
                    <a:pt x="8" y="5"/>
                    <a:pt x="8" y="5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8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8"/>
                    <a:pt x="10" y="8"/>
                    <a:pt x="11" y="9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7" y="6"/>
                    <a:pt x="8" y="6"/>
                  </a:cubicBezTo>
                  <a:close/>
                  <a:moveTo>
                    <a:pt x="8" y="35"/>
                  </a:moveTo>
                  <a:cubicBezTo>
                    <a:pt x="9" y="35"/>
                    <a:pt x="8" y="35"/>
                    <a:pt x="8" y="34"/>
                  </a:cubicBezTo>
                  <a:cubicBezTo>
                    <a:pt x="8" y="34"/>
                    <a:pt x="8" y="34"/>
                    <a:pt x="8" y="35"/>
                  </a:cubicBezTo>
                  <a:close/>
                  <a:moveTo>
                    <a:pt x="8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8" y="33"/>
                    <a:pt x="8" y="32"/>
                    <a:pt x="8" y="32"/>
                  </a:cubicBezTo>
                  <a:close/>
                  <a:moveTo>
                    <a:pt x="7" y="14"/>
                  </a:move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10" y="15"/>
                    <a:pt x="9" y="15"/>
                  </a:cubicBezTo>
                  <a:cubicBezTo>
                    <a:pt x="9" y="15"/>
                    <a:pt x="8" y="14"/>
                    <a:pt x="7" y="14"/>
                  </a:cubicBezTo>
                  <a:close/>
                  <a:moveTo>
                    <a:pt x="7" y="11"/>
                  </a:moveTo>
                  <a:cubicBezTo>
                    <a:pt x="6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8" y="12"/>
                  </a:move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2"/>
                    <a:pt x="8" y="12"/>
                  </a:cubicBezTo>
                  <a:close/>
                  <a:moveTo>
                    <a:pt x="9" y="15"/>
                  </a:moveTo>
                  <a:cubicBezTo>
                    <a:pt x="9" y="15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5"/>
                  </a:cubicBezTo>
                  <a:close/>
                  <a:moveTo>
                    <a:pt x="9" y="34"/>
                  </a:move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lose/>
                  <a:moveTo>
                    <a:pt x="10" y="15"/>
                  </a:move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10" y="38"/>
                  </a:moveTo>
                  <a:cubicBezTo>
                    <a:pt x="10" y="39"/>
                    <a:pt x="9" y="38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lose/>
                  <a:moveTo>
                    <a:pt x="7" y="9"/>
                  </a:move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7" y="10"/>
                  </a:cubicBezTo>
                  <a:cubicBezTo>
                    <a:pt x="6" y="9"/>
                    <a:pt x="7" y="9"/>
                    <a:pt x="7" y="9"/>
                  </a:cubicBezTo>
                  <a:close/>
                  <a:moveTo>
                    <a:pt x="7" y="12"/>
                  </a:moveTo>
                  <a:cubicBezTo>
                    <a:pt x="7" y="12"/>
                    <a:pt x="6" y="12"/>
                    <a:pt x="6" y="11"/>
                  </a:cubicBezTo>
                  <a:cubicBezTo>
                    <a:pt x="6" y="10"/>
                    <a:pt x="7" y="11"/>
                    <a:pt x="7" y="12"/>
                  </a:cubicBezTo>
                  <a:close/>
                  <a:moveTo>
                    <a:pt x="6" y="12"/>
                  </a:moveTo>
                  <a:cubicBezTo>
                    <a:pt x="6" y="13"/>
                    <a:pt x="5" y="13"/>
                    <a:pt x="4" y="13"/>
                  </a:cubicBezTo>
                  <a:cubicBezTo>
                    <a:pt x="5" y="12"/>
                    <a:pt x="5" y="12"/>
                    <a:pt x="6" y="12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5" y="13"/>
                    <a:pt x="5" y="13"/>
                    <a:pt x="5" y="14"/>
                  </a:cubicBezTo>
                  <a:close/>
                  <a:moveTo>
                    <a:pt x="4" y="23"/>
                  </a:move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lose/>
                  <a:moveTo>
                    <a:pt x="5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5" y="24"/>
                  </a:cubicBezTo>
                  <a:close/>
                  <a:moveTo>
                    <a:pt x="3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2" y="32"/>
                    <a:pt x="2" y="32"/>
                  </a:cubicBezTo>
                  <a:cubicBezTo>
                    <a:pt x="3" y="31"/>
                    <a:pt x="2" y="30"/>
                    <a:pt x="2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3" y="32"/>
                    <a:pt x="3" y="31"/>
                    <a:pt x="4" y="32"/>
                  </a:cubicBezTo>
                  <a:cubicBezTo>
                    <a:pt x="4" y="32"/>
                    <a:pt x="3" y="33"/>
                    <a:pt x="3" y="33"/>
                  </a:cubicBezTo>
                  <a:close/>
                  <a:moveTo>
                    <a:pt x="3" y="29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3" y="30"/>
                    <a:pt x="3" y="29"/>
                    <a:pt x="3" y="29"/>
                  </a:cubicBezTo>
                  <a:close/>
                  <a:moveTo>
                    <a:pt x="4" y="33"/>
                  </a:moveTo>
                  <a:cubicBezTo>
                    <a:pt x="4" y="33"/>
                    <a:pt x="4" y="33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lose/>
                  <a:moveTo>
                    <a:pt x="4" y="31"/>
                  </a:move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lose/>
                  <a:moveTo>
                    <a:pt x="5" y="32"/>
                  </a:moveTo>
                  <a:cubicBezTo>
                    <a:pt x="5" y="32"/>
                    <a:pt x="4" y="32"/>
                    <a:pt x="4" y="32"/>
                  </a:cubicBezTo>
                  <a:cubicBezTo>
                    <a:pt x="4" y="32"/>
                    <a:pt x="4" y="32"/>
                    <a:pt x="5" y="32"/>
                  </a:cubicBezTo>
                  <a:close/>
                  <a:moveTo>
                    <a:pt x="4" y="20"/>
                  </a:moveTo>
                  <a:cubicBezTo>
                    <a:pt x="4" y="20"/>
                    <a:pt x="4" y="19"/>
                    <a:pt x="4" y="19"/>
                  </a:cubicBezTo>
                  <a:cubicBezTo>
                    <a:pt x="4" y="20"/>
                    <a:pt x="4" y="21"/>
                    <a:pt x="4" y="20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lose/>
                  <a:moveTo>
                    <a:pt x="4" y="23"/>
                  </a:moveTo>
                  <a:cubicBezTo>
                    <a:pt x="3" y="23"/>
                    <a:pt x="3" y="22"/>
                    <a:pt x="3" y="22"/>
                  </a:cubicBezTo>
                  <a:cubicBezTo>
                    <a:pt x="3" y="22"/>
                    <a:pt x="4" y="23"/>
                    <a:pt x="4" y="23"/>
                  </a:cubicBezTo>
                  <a:close/>
                  <a:moveTo>
                    <a:pt x="2" y="27"/>
                  </a:moveTo>
                  <a:cubicBezTo>
                    <a:pt x="2" y="27"/>
                    <a:pt x="2" y="26"/>
                    <a:pt x="2" y="26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3" y="26"/>
                    <a:pt x="2" y="27"/>
                  </a:cubicBezTo>
                  <a:close/>
                  <a:moveTo>
                    <a:pt x="3" y="21"/>
                  </a:moveTo>
                  <a:cubicBezTo>
                    <a:pt x="3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lose/>
                  <a:moveTo>
                    <a:pt x="3" y="18"/>
                  </a:moveTo>
                  <a:cubicBezTo>
                    <a:pt x="2" y="18"/>
                    <a:pt x="2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3" y="14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4"/>
                    <a:pt x="3" y="14"/>
                  </a:cubicBezTo>
                  <a:close/>
                  <a:moveTo>
                    <a:pt x="3" y="16"/>
                  </a:move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lose/>
                  <a:moveTo>
                    <a:pt x="2" y="13"/>
                  </a:moveTo>
                  <a:cubicBezTo>
                    <a:pt x="2" y="13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lose/>
                  <a:moveTo>
                    <a:pt x="1" y="12"/>
                  </a:moveTo>
                  <a:cubicBezTo>
                    <a:pt x="1" y="13"/>
                    <a:pt x="2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1" y="14"/>
                    <a:pt x="2" y="15"/>
                    <a:pt x="2" y="14"/>
                  </a:cubicBezTo>
                  <a:cubicBezTo>
                    <a:pt x="2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1" y="18"/>
                  </a:move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lose/>
                  <a:moveTo>
                    <a:pt x="1" y="19"/>
                  </a:moveTo>
                  <a:cubicBezTo>
                    <a:pt x="1" y="19"/>
                    <a:pt x="2" y="19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1" y="29"/>
                  </a:moveTo>
                  <a:cubicBezTo>
                    <a:pt x="1" y="29"/>
                    <a:pt x="1" y="28"/>
                    <a:pt x="2" y="29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29"/>
                    <a:pt x="2" y="30"/>
                    <a:pt x="1" y="29"/>
                  </a:cubicBezTo>
                  <a:close/>
                  <a:moveTo>
                    <a:pt x="4" y="36"/>
                  </a:moveTo>
                  <a:cubicBezTo>
                    <a:pt x="3" y="36"/>
                    <a:pt x="3" y="36"/>
                    <a:pt x="2" y="35"/>
                  </a:cubicBezTo>
                  <a:cubicBezTo>
                    <a:pt x="2" y="35"/>
                    <a:pt x="3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4"/>
                    <a:pt x="2" y="33"/>
                    <a:pt x="2" y="32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3" y="34"/>
                    <a:pt x="3" y="34"/>
                    <a:pt x="4" y="35"/>
                  </a:cubicBezTo>
                  <a:cubicBezTo>
                    <a:pt x="3" y="35"/>
                    <a:pt x="3" y="35"/>
                    <a:pt x="4" y="36"/>
                  </a:cubicBezTo>
                  <a:close/>
                  <a:moveTo>
                    <a:pt x="4" y="37"/>
                  </a:moveTo>
                  <a:cubicBezTo>
                    <a:pt x="4" y="36"/>
                    <a:pt x="4" y="35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4" y="37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6" y="16"/>
                    <a:pt x="5" y="16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9"/>
                    <a:pt x="5" y="19"/>
                    <a:pt x="5" y="19"/>
                  </a:cubicBezTo>
                  <a:close/>
                  <a:moveTo>
                    <a:pt x="5" y="26"/>
                  </a:moveTo>
                  <a:cubicBezTo>
                    <a:pt x="6" y="26"/>
                    <a:pt x="6" y="26"/>
                    <a:pt x="6" y="27"/>
                  </a:cubicBezTo>
                  <a:cubicBezTo>
                    <a:pt x="6" y="27"/>
                    <a:pt x="5" y="27"/>
                    <a:pt x="5" y="26"/>
                  </a:cubicBezTo>
                  <a:close/>
                  <a:moveTo>
                    <a:pt x="5" y="6"/>
                  </a:moveTo>
                  <a:cubicBezTo>
                    <a:pt x="6" y="6"/>
                    <a:pt x="6" y="6"/>
                    <a:pt x="6" y="7"/>
                  </a:cubicBezTo>
                  <a:cubicBezTo>
                    <a:pt x="5" y="6"/>
                    <a:pt x="6" y="6"/>
                    <a:pt x="5" y="6"/>
                  </a:cubicBezTo>
                  <a:close/>
                  <a:moveTo>
                    <a:pt x="6" y="36"/>
                  </a:moveTo>
                  <a:cubicBezTo>
                    <a:pt x="6" y="35"/>
                    <a:pt x="6" y="35"/>
                    <a:pt x="6" y="34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7" y="34"/>
                    <a:pt x="7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6"/>
                    <a:pt x="8" y="37"/>
                    <a:pt x="7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5"/>
                    <a:pt x="6" y="35"/>
                    <a:pt x="6" y="36"/>
                  </a:cubicBezTo>
                  <a:close/>
                  <a:moveTo>
                    <a:pt x="8" y="39"/>
                  </a:moveTo>
                  <a:cubicBezTo>
                    <a:pt x="8" y="39"/>
                    <a:pt x="8" y="39"/>
                    <a:pt x="8" y="38"/>
                  </a:cubicBezTo>
                  <a:cubicBezTo>
                    <a:pt x="8" y="38"/>
                    <a:pt x="8" y="39"/>
                    <a:pt x="7" y="39"/>
                  </a:cubicBezTo>
                  <a:cubicBezTo>
                    <a:pt x="7" y="38"/>
                    <a:pt x="7" y="37"/>
                    <a:pt x="8" y="38"/>
                  </a:cubicBezTo>
                  <a:cubicBezTo>
                    <a:pt x="8" y="37"/>
                    <a:pt x="8" y="37"/>
                    <a:pt x="9" y="37"/>
                  </a:cubicBezTo>
                  <a:cubicBezTo>
                    <a:pt x="8" y="38"/>
                    <a:pt x="9" y="39"/>
                    <a:pt x="8" y="39"/>
                  </a:cubicBezTo>
                  <a:close/>
                  <a:moveTo>
                    <a:pt x="10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6"/>
                    <a:pt x="10" y="36"/>
                  </a:cubicBezTo>
                  <a:close/>
                  <a:moveTo>
                    <a:pt x="9" y="40"/>
                  </a:moveTo>
                  <a:cubicBezTo>
                    <a:pt x="9" y="40"/>
                    <a:pt x="10" y="41"/>
                    <a:pt x="10" y="41"/>
                  </a:cubicBezTo>
                  <a:cubicBezTo>
                    <a:pt x="10" y="41"/>
                    <a:pt x="9" y="41"/>
                    <a:pt x="9" y="40"/>
                  </a:cubicBezTo>
                  <a:close/>
                  <a:moveTo>
                    <a:pt x="10" y="36"/>
                  </a:moveTo>
                  <a:cubicBezTo>
                    <a:pt x="10" y="36"/>
                    <a:pt x="11" y="37"/>
                    <a:pt x="11" y="37"/>
                  </a:cubicBezTo>
                  <a:cubicBezTo>
                    <a:pt x="11" y="37"/>
                    <a:pt x="11" y="37"/>
                    <a:pt x="10" y="37"/>
                  </a:cubicBezTo>
                  <a:cubicBezTo>
                    <a:pt x="10" y="37"/>
                    <a:pt x="10" y="37"/>
                    <a:pt x="10" y="36"/>
                  </a:cubicBezTo>
                  <a:close/>
                  <a:moveTo>
                    <a:pt x="11" y="41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1" y="42"/>
                    <a:pt x="11" y="41"/>
                    <a:pt x="11" y="41"/>
                  </a:cubicBezTo>
                  <a:close/>
                  <a:moveTo>
                    <a:pt x="11" y="35"/>
                  </a:moveTo>
                  <a:cubicBezTo>
                    <a:pt x="11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12" y="38"/>
                  </a:move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2" y="38"/>
                    <a:pt x="12" y="38"/>
                  </a:cubicBezTo>
                  <a:close/>
                  <a:moveTo>
                    <a:pt x="12" y="42"/>
                  </a:move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2" y="42"/>
                  </a:cubicBezTo>
                  <a:close/>
                  <a:moveTo>
                    <a:pt x="14" y="43"/>
                  </a:moveTo>
                  <a:cubicBezTo>
                    <a:pt x="14" y="43"/>
                    <a:pt x="14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4" y="43"/>
                    <a:pt x="14" y="43"/>
                    <a:pt x="14" y="43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8" y="43"/>
                    <a:pt x="18" y="43"/>
                    <a:pt x="19" y="43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42"/>
                  </a:moveTo>
                  <a:cubicBezTo>
                    <a:pt x="21" y="42"/>
                    <a:pt x="21" y="43"/>
                    <a:pt x="21" y="43"/>
                  </a:cubicBezTo>
                  <a:cubicBezTo>
                    <a:pt x="20" y="43"/>
                    <a:pt x="20" y="42"/>
                    <a:pt x="20" y="42"/>
                  </a:cubicBezTo>
                  <a:close/>
                  <a:moveTo>
                    <a:pt x="20" y="38"/>
                  </a:moveTo>
                  <a:cubicBezTo>
                    <a:pt x="21" y="38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8"/>
                  </a:cubicBezTo>
                  <a:close/>
                  <a:moveTo>
                    <a:pt x="20" y="44"/>
                  </a:moveTo>
                  <a:cubicBezTo>
                    <a:pt x="21" y="44"/>
                    <a:pt x="21" y="44"/>
                    <a:pt x="21" y="44"/>
                  </a:cubicBezTo>
                  <a:cubicBezTo>
                    <a:pt x="21" y="45"/>
                    <a:pt x="20" y="44"/>
                    <a:pt x="20" y="44"/>
                  </a:cubicBezTo>
                  <a:close/>
                  <a:moveTo>
                    <a:pt x="21" y="46"/>
                  </a:move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lose/>
                  <a:moveTo>
                    <a:pt x="22" y="40"/>
                  </a:moveTo>
                  <a:cubicBezTo>
                    <a:pt x="21" y="40"/>
                    <a:pt x="21" y="39"/>
                    <a:pt x="21" y="39"/>
                  </a:cubicBezTo>
                  <a:cubicBezTo>
                    <a:pt x="22" y="39"/>
                    <a:pt x="22" y="40"/>
                    <a:pt x="22" y="40"/>
                  </a:cubicBezTo>
                  <a:close/>
                  <a:moveTo>
                    <a:pt x="23" y="37"/>
                  </a:moveTo>
                  <a:cubicBezTo>
                    <a:pt x="23" y="36"/>
                    <a:pt x="24" y="36"/>
                    <a:pt x="24" y="37"/>
                  </a:cubicBezTo>
                  <a:cubicBezTo>
                    <a:pt x="24" y="37"/>
                    <a:pt x="24" y="37"/>
                    <a:pt x="23" y="37"/>
                  </a:cubicBezTo>
                  <a:close/>
                  <a:moveTo>
                    <a:pt x="24" y="35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5"/>
                    <a:pt x="24" y="35"/>
                  </a:cubicBezTo>
                  <a:close/>
                  <a:moveTo>
                    <a:pt x="24" y="36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6"/>
                    <a:pt x="23" y="35"/>
                  </a:cubicBezTo>
                  <a:cubicBezTo>
                    <a:pt x="24" y="35"/>
                    <a:pt x="24" y="35"/>
                    <a:pt x="24" y="36"/>
                  </a:cubicBezTo>
                  <a:close/>
                  <a:moveTo>
                    <a:pt x="25" y="38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3" y="26"/>
                  </a:moveTo>
                  <a:cubicBezTo>
                    <a:pt x="23" y="26"/>
                    <a:pt x="23" y="25"/>
                    <a:pt x="22" y="25"/>
                  </a:cubicBezTo>
                  <a:cubicBezTo>
                    <a:pt x="21" y="24"/>
                    <a:pt x="20" y="24"/>
                    <a:pt x="19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18" y="23"/>
                    <a:pt x="19" y="24"/>
                    <a:pt x="19" y="25"/>
                  </a:cubicBezTo>
                  <a:cubicBezTo>
                    <a:pt x="19" y="27"/>
                    <a:pt x="18" y="29"/>
                    <a:pt x="19" y="31"/>
                  </a:cubicBezTo>
                  <a:cubicBezTo>
                    <a:pt x="18" y="31"/>
                    <a:pt x="19" y="32"/>
                    <a:pt x="18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18" y="36"/>
                    <a:pt x="19" y="40"/>
                    <a:pt x="18" y="41"/>
                  </a:cubicBezTo>
                  <a:cubicBezTo>
                    <a:pt x="18" y="42"/>
                    <a:pt x="17" y="43"/>
                    <a:pt x="16" y="42"/>
                  </a:cubicBezTo>
                  <a:cubicBezTo>
                    <a:pt x="14" y="42"/>
                    <a:pt x="12" y="40"/>
                    <a:pt x="12" y="37"/>
                  </a:cubicBezTo>
                  <a:cubicBezTo>
                    <a:pt x="13" y="37"/>
                    <a:pt x="14" y="39"/>
                    <a:pt x="14" y="40"/>
                  </a:cubicBezTo>
                  <a:cubicBezTo>
                    <a:pt x="16" y="41"/>
                    <a:pt x="18" y="41"/>
                    <a:pt x="17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6"/>
                    <a:pt x="17" y="33"/>
                    <a:pt x="17" y="30"/>
                  </a:cubicBezTo>
                  <a:cubicBezTo>
                    <a:pt x="17" y="28"/>
                    <a:pt x="17" y="25"/>
                    <a:pt x="17" y="23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2"/>
                    <a:pt x="13" y="21"/>
                    <a:pt x="13" y="22"/>
                  </a:cubicBezTo>
                  <a:cubicBezTo>
                    <a:pt x="12" y="21"/>
                    <a:pt x="11" y="20"/>
                    <a:pt x="10" y="20"/>
                  </a:cubicBezTo>
                  <a:cubicBezTo>
                    <a:pt x="11" y="18"/>
                    <a:pt x="13" y="18"/>
                    <a:pt x="15" y="17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9" y="19"/>
                    <a:pt x="21" y="20"/>
                    <a:pt x="23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6"/>
                    <a:pt x="26" y="26"/>
                    <a:pt x="26" y="27"/>
                  </a:cubicBezTo>
                  <a:cubicBezTo>
                    <a:pt x="25" y="26"/>
                    <a:pt x="24" y="25"/>
                    <a:pt x="23" y="26"/>
                  </a:cubicBezTo>
                  <a:close/>
                  <a:moveTo>
                    <a:pt x="13" y="34"/>
                  </a:moveTo>
                  <a:cubicBezTo>
                    <a:pt x="13" y="34"/>
                    <a:pt x="14" y="34"/>
                    <a:pt x="14" y="34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6" y="35"/>
                  </a:moveTo>
                  <a:cubicBezTo>
                    <a:pt x="16" y="35"/>
                    <a:pt x="17" y="36"/>
                    <a:pt x="17" y="36"/>
                  </a:cubicBezTo>
                  <a:cubicBezTo>
                    <a:pt x="17" y="36"/>
                    <a:pt x="16" y="36"/>
                    <a:pt x="16" y="35"/>
                  </a:cubicBezTo>
                  <a:close/>
                  <a:moveTo>
                    <a:pt x="26" y="43"/>
                  </a:moveTo>
                  <a:cubicBezTo>
                    <a:pt x="26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lose/>
                  <a:moveTo>
                    <a:pt x="27" y="48"/>
                  </a:moveTo>
                  <a:cubicBezTo>
                    <a:pt x="27" y="48"/>
                    <a:pt x="27" y="47"/>
                    <a:pt x="27" y="47"/>
                  </a:cubicBezTo>
                  <a:cubicBezTo>
                    <a:pt x="27" y="47"/>
                    <a:pt x="27" y="47"/>
                    <a:pt x="28" y="47"/>
                  </a:cubicBezTo>
                  <a:cubicBezTo>
                    <a:pt x="28" y="48"/>
                    <a:pt x="27" y="48"/>
                    <a:pt x="27" y="48"/>
                  </a:cubicBezTo>
                  <a:close/>
                  <a:moveTo>
                    <a:pt x="28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8" y="46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7" y="45"/>
                    <a:pt x="27" y="45"/>
                    <a:pt x="27" y="46"/>
                  </a:cubicBezTo>
                  <a:cubicBezTo>
                    <a:pt x="26" y="45"/>
                    <a:pt x="27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7" y="45"/>
                    <a:pt x="27" y="44"/>
                  </a:cubicBezTo>
                  <a:cubicBezTo>
                    <a:pt x="27" y="44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9" y="45"/>
                    <a:pt x="29" y="45"/>
                  </a:cubicBezTo>
                  <a:cubicBezTo>
                    <a:pt x="29" y="45"/>
                    <a:pt x="28" y="46"/>
                    <a:pt x="28" y="46"/>
                  </a:cubicBezTo>
                  <a:close/>
                  <a:moveTo>
                    <a:pt x="29" y="45"/>
                  </a:moveTo>
                  <a:cubicBezTo>
                    <a:pt x="29" y="45"/>
                    <a:pt x="29" y="44"/>
                    <a:pt x="29" y="44"/>
                  </a:cubicBezTo>
                  <a:cubicBezTo>
                    <a:pt x="29" y="44"/>
                    <a:pt x="30" y="45"/>
                    <a:pt x="30" y="45"/>
                  </a:cubicBezTo>
                  <a:cubicBezTo>
                    <a:pt x="30" y="45"/>
                    <a:pt x="30" y="45"/>
                    <a:pt x="29" y="45"/>
                  </a:cubicBezTo>
                  <a:close/>
                  <a:moveTo>
                    <a:pt x="30" y="46"/>
                  </a:moveTo>
                  <a:cubicBezTo>
                    <a:pt x="30" y="47"/>
                    <a:pt x="31" y="47"/>
                    <a:pt x="31" y="48"/>
                  </a:cubicBezTo>
                  <a:cubicBezTo>
                    <a:pt x="30" y="48"/>
                    <a:pt x="29" y="46"/>
                    <a:pt x="30" y="46"/>
                  </a:cubicBezTo>
                  <a:close/>
                  <a:moveTo>
                    <a:pt x="31" y="37"/>
                  </a:moveTo>
                  <a:cubicBezTo>
                    <a:pt x="31" y="37"/>
                    <a:pt x="31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7"/>
                  </a:cubicBezTo>
                  <a:close/>
                  <a:moveTo>
                    <a:pt x="34" y="48"/>
                  </a:move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8"/>
                    <a:pt x="34" y="48"/>
                  </a:cubicBezTo>
                  <a:close/>
                  <a:moveTo>
                    <a:pt x="34" y="50"/>
                  </a:move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5" y="50"/>
                    <a:pt x="34" y="50"/>
                  </a:cubicBezTo>
                  <a:close/>
                  <a:moveTo>
                    <a:pt x="35" y="49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2" y="49"/>
                    <a:pt x="33" y="49"/>
                    <a:pt x="33" y="50"/>
                  </a:cubicBezTo>
                  <a:cubicBezTo>
                    <a:pt x="32" y="50"/>
                    <a:pt x="32" y="49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1" y="47"/>
                  </a:cubicBezTo>
                  <a:cubicBezTo>
                    <a:pt x="32" y="47"/>
                    <a:pt x="32" y="48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1" y="47"/>
                  </a:cubicBezTo>
                  <a:cubicBezTo>
                    <a:pt x="31" y="46"/>
                    <a:pt x="31" y="46"/>
                    <a:pt x="31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2" y="44"/>
                    <a:pt x="32" y="44"/>
                    <a:pt x="33" y="45"/>
                  </a:cubicBezTo>
                  <a:cubicBezTo>
                    <a:pt x="33" y="44"/>
                    <a:pt x="32" y="44"/>
                    <a:pt x="32" y="43"/>
                  </a:cubicBezTo>
                  <a:cubicBezTo>
                    <a:pt x="32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4"/>
                    <a:pt x="33" y="43"/>
                    <a:pt x="33" y="44"/>
                  </a:cubicBezTo>
                  <a:cubicBezTo>
                    <a:pt x="34" y="44"/>
                    <a:pt x="33" y="43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5" y="44"/>
                  </a:cubicBezTo>
                  <a:cubicBezTo>
                    <a:pt x="35" y="45"/>
                    <a:pt x="35" y="45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8"/>
                    <a:pt x="35" y="49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5" y="21"/>
                    <a:pt x="35" y="22"/>
                  </a:cubicBezTo>
                  <a:cubicBezTo>
                    <a:pt x="35" y="22"/>
                    <a:pt x="35" y="23"/>
                    <a:pt x="35" y="22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63" name="Freeform 295"/>
            <p:cNvSpPr>
              <a:spLocks noEditPoints="1"/>
            </p:cNvSpPr>
            <p:nvPr/>
          </p:nvSpPr>
          <p:spPr bwMode="auto">
            <a:xfrm>
              <a:off x="4643" y="3366"/>
              <a:ext cx="59" cy="81"/>
            </a:xfrm>
            <a:custGeom>
              <a:avLst/>
              <a:gdLst>
                <a:gd name="T0" fmla="*/ 37 w 37"/>
                <a:gd name="T1" fmla="*/ 28 h 51"/>
                <a:gd name="T2" fmla="*/ 31 w 37"/>
                <a:gd name="T3" fmla="*/ 12 h 51"/>
                <a:gd name="T4" fmla="*/ 21 w 37"/>
                <a:gd name="T5" fmla="*/ 8 h 51"/>
                <a:gd name="T6" fmla="*/ 1 w 37"/>
                <a:gd name="T7" fmla="*/ 1 h 51"/>
                <a:gd name="T8" fmla="*/ 2 w 37"/>
                <a:gd name="T9" fmla="*/ 27 h 51"/>
                <a:gd name="T10" fmla="*/ 10 w 37"/>
                <a:gd name="T11" fmla="*/ 40 h 51"/>
                <a:gd name="T12" fmla="*/ 15 w 37"/>
                <a:gd name="T13" fmla="*/ 41 h 51"/>
                <a:gd name="T14" fmla="*/ 31 w 37"/>
                <a:gd name="T15" fmla="*/ 48 h 51"/>
                <a:gd name="T16" fmla="*/ 30 w 37"/>
                <a:gd name="T17" fmla="*/ 43 h 51"/>
                <a:gd name="T18" fmla="*/ 32 w 37"/>
                <a:gd name="T19" fmla="*/ 46 h 51"/>
                <a:gd name="T20" fmla="*/ 31 w 37"/>
                <a:gd name="T21" fmla="*/ 48 h 51"/>
                <a:gd name="T22" fmla="*/ 37 w 37"/>
                <a:gd name="T23" fmla="*/ 49 h 51"/>
                <a:gd name="T24" fmla="*/ 6 w 37"/>
                <a:gd name="T25" fmla="*/ 8 h 51"/>
                <a:gd name="T26" fmla="*/ 5 w 37"/>
                <a:gd name="T27" fmla="*/ 9 h 51"/>
                <a:gd name="T28" fmla="*/ 5 w 37"/>
                <a:gd name="T29" fmla="*/ 12 h 51"/>
                <a:gd name="T30" fmla="*/ 7 w 37"/>
                <a:gd name="T31" fmla="*/ 11 h 51"/>
                <a:gd name="T32" fmla="*/ 8 w 37"/>
                <a:gd name="T33" fmla="*/ 6 h 51"/>
                <a:gd name="T34" fmla="*/ 25 w 37"/>
                <a:gd name="T35" fmla="*/ 30 h 51"/>
                <a:gd name="T36" fmla="*/ 23 w 37"/>
                <a:gd name="T37" fmla="*/ 25 h 51"/>
                <a:gd name="T38" fmla="*/ 16 w 37"/>
                <a:gd name="T39" fmla="*/ 27 h 51"/>
                <a:gd name="T40" fmla="*/ 15 w 37"/>
                <a:gd name="T41" fmla="*/ 14 h 51"/>
                <a:gd name="T42" fmla="*/ 24 w 37"/>
                <a:gd name="T43" fmla="*/ 35 h 51"/>
                <a:gd name="T44" fmla="*/ 15 w 37"/>
                <a:gd name="T45" fmla="*/ 12 h 51"/>
                <a:gd name="T46" fmla="*/ 14 w 37"/>
                <a:gd name="T47" fmla="*/ 11 h 51"/>
                <a:gd name="T48" fmla="*/ 11 w 37"/>
                <a:gd name="T49" fmla="*/ 30 h 51"/>
                <a:gd name="T50" fmla="*/ 17 w 37"/>
                <a:gd name="T51" fmla="*/ 34 h 51"/>
                <a:gd name="T52" fmla="*/ 28 w 37"/>
                <a:gd name="T53" fmla="*/ 45 h 51"/>
                <a:gd name="T54" fmla="*/ 27 w 37"/>
                <a:gd name="T55" fmla="*/ 44 h 51"/>
                <a:gd name="T56" fmla="*/ 21 w 37"/>
                <a:gd name="T57" fmla="*/ 39 h 51"/>
                <a:gd name="T58" fmla="*/ 28 w 37"/>
                <a:gd name="T59" fmla="*/ 44 h 51"/>
                <a:gd name="T60" fmla="*/ 32 w 37"/>
                <a:gd name="T61" fmla="*/ 49 h 51"/>
                <a:gd name="T62" fmla="*/ 33 w 37"/>
                <a:gd name="T63" fmla="*/ 37 h 51"/>
                <a:gd name="T64" fmla="*/ 31 w 37"/>
                <a:gd name="T65" fmla="*/ 38 h 51"/>
                <a:gd name="T66" fmla="*/ 33 w 37"/>
                <a:gd name="T67" fmla="*/ 18 h 51"/>
                <a:gd name="T68" fmla="*/ 32 w 37"/>
                <a:gd name="T69" fmla="*/ 20 h 51"/>
                <a:gd name="T70" fmla="*/ 33 w 37"/>
                <a:gd name="T71" fmla="*/ 29 h 51"/>
                <a:gd name="T72" fmla="*/ 33 w 37"/>
                <a:gd name="T73" fmla="*/ 29 h 51"/>
                <a:gd name="T74" fmla="*/ 34 w 37"/>
                <a:gd name="T75" fmla="*/ 27 h 51"/>
                <a:gd name="T76" fmla="*/ 33 w 37"/>
                <a:gd name="T77" fmla="*/ 14 h 51"/>
                <a:gd name="T78" fmla="*/ 32 w 37"/>
                <a:gd name="T79" fmla="*/ 16 h 51"/>
                <a:gd name="T80" fmla="*/ 30 w 37"/>
                <a:gd name="T81" fmla="*/ 18 h 51"/>
                <a:gd name="T82" fmla="*/ 30 w 37"/>
                <a:gd name="T83" fmla="*/ 14 h 51"/>
                <a:gd name="T84" fmla="*/ 30 w 37"/>
                <a:gd name="T85" fmla="*/ 22 h 51"/>
                <a:gd name="T86" fmla="*/ 30 w 37"/>
                <a:gd name="T87" fmla="*/ 17 h 51"/>
                <a:gd name="T88" fmla="*/ 29 w 37"/>
                <a:gd name="T89" fmla="*/ 45 h 51"/>
                <a:gd name="T90" fmla="*/ 29 w 37"/>
                <a:gd name="T91" fmla="*/ 43 h 51"/>
                <a:gd name="T92" fmla="*/ 30 w 37"/>
                <a:gd name="T93" fmla="*/ 33 h 51"/>
                <a:gd name="T94" fmla="*/ 30 w 37"/>
                <a:gd name="T95" fmla="*/ 20 h 51"/>
                <a:gd name="T96" fmla="*/ 31 w 37"/>
                <a:gd name="T97" fmla="*/ 42 h 51"/>
                <a:gd name="T98" fmla="*/ 31 w 37"/>
                <a:gd name="T99" fmla="*/ 40 h 51"/>
                <a:gd name="T100" fmla="*/ 33 w 37"/>
                <a:gd name="T101" fmla="*/ 42 h 51"/>
                <a:gd name="T102" fmla="*/ 33 w 37"/>
                <a:gd name="T103" fmla="*/ 46 h 51"/>
                <a:gd name="T104" fmla="*/ 33 w 37"/>
                <a:gd name="T105" fmla="*/ 44 h 51"/>
                <a:gd name="T106" fmla="*/ 32 w 37"/>
                <a:gd name="T107" fmla="*/ 40 h 51"/>
                <a:gd name="T108" fmla="*/ 34 w 37"/>
                <a:gd name="T109" fmla="*/ 40 h 51"/>
                <a:gd name="T110" fmla="*/ 35 w 37"/>
                <a:gd name="T111" fmla="*/ 44 h 51"/>
                <a:gd name="T112" fmla="*/ 35 w 37"/>
                <a:gd name="T113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" h="51">
                  <a:moveTo>
                    <a:pt x="37" y="43"/>
                  </a:moveTo>
                  <a:cubicBezTo>
                    <a:pt x="37" y="42"/>
                    <a:pt x="37" y="42"/>
                    <a:pt x="37" y="41"/>
                  </a:cubicBezTo>
                  <a:cubicBezTo>
                    <a:pt x="37" y="39"/>
                    <a:pt x="37" y="37"/>
                    <a:pt x="36" y="35"/>
                  </a:cubicBezTo>
                  <a:cubicBezTo>
                    <a:pt x="37" y="33"/>
                    <a:pt x="37" y="31"/>
                    <a:pt x="37" y="28"/>
                  </a:cubicBezTo>
                  <a:cubicBezTo>
                    <a:pt x="37" y="27"/>
                    <a:pt x="36" y="25"/>
                    <a:pt x="36" y="23"/>
                  </a:cubicBezTo>
                  <a:cubicBezTo>
                    <a:pt x="36" y="21"/>
                    <a:pt x="37" y="19"/>
                    <a:pt x="36" y="17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4" y="13"/>
                    <a:pt x="32" y="13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1"/>
                    <a:pt x="28" y="12"/>
                  </a:cubicBezTo>
                  <a:cubicBezTo>
                    <a:pt x="27" y="10"/>
                    <a:pt x="25" y="10"/>
                    <a:pt x="23" y="9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18" y="7"/>
                    <a:pt x="16" y="6"/>
                    <a:pt x="13" y="5"/>
                  </a:cubicBezTo>
                  <a:cubicBezTo>
                    <a:pt x="11" y="4"/>
                    <a:pt x="8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0"/>
                    <a:pt x="0" y="3"/>
                    <a:pt x="0" y="4"/>
                  </a:cubicBezTo>
                  <a:cubicBezTo>
                    <a:pt x="0" y="8"/>
                    <a:pt x="1" y="12"/>
                    <a:pt x="1" y="17"/>
                  </a:cubicBezTo>
                  <a:cubicBezTo>
                    <a:pt x="1" y="20"/>
                    <a:pt x="1" y="23"/>
                    <a:pt x="1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2" y="30"/>
                    <a:pt x="2" y="32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7"/>
                    <a:pt x="7" y="38"/>
                    <a:pt x="9" y="39"/>
                  </a:cubicBezTo>
                  <a:cubicBezTo>
                    <a:pt x="10" y="39"/>
                    <a:pt x="10" y="40"/>
                    <a:pt x="10" y="40"/>
                  </a:cubicBezTo>
                  <a:cubicBezTo>
                    <a:pt x="11" y="40"/>
                    <a:pt x="13" y="41"/>
                    <a:pt x="14" y="41"/>
                  </a:cubicBezTo>
                  <a:cubicBezTo>
                    <a:pt x="14" y="41"/>
                    <a:pt x="13" y="41"/>
                    <a:pt x="14" y="40"/>
                  </a:cubicBezTo>
                  <a:cubicBezTo>
                    <a:pt x="14" y="41"/>
                    <a:pt x="14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8" y="43"/>
                    <a:pt x="21" y="44"/>
                    <a:pt x="23" y="45"/>
                  </a:cubicBezTo>
                  <a:cubicBezTo>
                    <a:pt x="26" y="46"/>
                    <a:pt x="28" y="48"/>
                    <a:pt x="31" y="48"/>
                  </a:cubicBezTo>
                  <a:cubicBezTo>
                    <a:pt x="30" y="48"/>
                    <a:pt x="30" y="47"/>
                    <a:pt x="29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4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2" y="47"/>
                    <a:pt x="32" y="46"/>
                    <a:pt x="33" y="46"/>
                  </a:cubicBezTo>
                  <a:cubicBezTo>
                    <a:pt x="33" y="47"/>
                    <a:pt x="33" y="47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1" y="47"/>
                    <a:pt x="31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9"/>
                    <a:pt x="33" y="49"/>
                    <a:pt x="33" y="50"/>
                  </a:cubicBezTo>
                  <a:cubicBezTo>
                    <a:pt x="34" y="50"/>
                    <a:pt x="36" y="51"/>
                    <a:pt x="37" y="51"/>
                  </a:cubicBezTo>
                  <a:cubicBezTo>
                    <a:pt x="37" y="51"/>
                    <a:pt x="37" y="50"/>
                    <a:pt x="37" y="49"/>
                  </a:cubicBezTo>
                  <a:cubicBezTo>
                    <a:pt x="37" y="47"/>
                    <a:pt x="37" y="45"/>
                    <a:pt x="37" y="43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5" y="9"/>
                  </a:moveTo>
                  <a:cubicBezTo>
                    <a:pt x="6" y="9"/>
                    <a:pt x="5" y="9"/>
                    <a:pt x="6" y="10"/>
                  </a:cubicBezTo>
                  <a:cubicBezTo>
                    <a:pt x="5" y="10"/>
                    <a:pt x="5" y="9"/>
                    <a:pt x="5" y="9"/>
                  </a:cubicBezTo>
                  <a:close/>
                  <a:moveTo>
                    <a:pt x="5" y="12"/>
                  </a:move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lose/>
                  <a:moveTo>
                    <a:pt x="6" y="11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2"/>
                    <a:pt x="7" y="12"/>
                    <a:pt x="6" y="11"/>
                  </a:cubicBezTo>
                  <a:close/>
                  <a:moveTo>
                    <a:pt x="8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5" y="30"/>
                    <a:pt x="25" y="30"/>
                  </a:cubicBezTo>
                  <a:close/>
                  <a:moveTo>
                    <a:pt x="22" y="15"/>
                  </a:moveTo>
                  <a:cubicBezTo>
                    <a:pt x="23" y="17"/>
                    <a:pt x="24" y="18"/>
                    <a:pt x="24" y="20"/>
                  </a:cubicBezTo>
                  <a:cubicBezTo>
                    <a:pt x="24" y="21"/>
                    <a:pt x="22" y="22"/>
                    <a:pt x="21" y="22"/>
                  </a:cubicBezTo>
                  <a:cubicBezTo>
                    <a:pt x="22" y="23"/>
                    <a:pt x="23" y="24"/>
                    <a:pt x="23" y="25"/>
                  </a:cubicBezTo>
                  <a:cubicBezTo>
                    <a:pt x="24" y="25"/>
                    <a:pt x="24" y="26"/>
                    <a:pt x="24" y="26"/>
                  </a:cubicBezTo>
                  <a:cubicBezTo>
                    <a:pt x="25" y="28"/>
                    <a:pt x="24" y="29"/>
                    <a:pt x="23" y="30"/>
                  </a:cubicBezTo>
                  <a:cubicBezTo>
                    <a:pt x="22" y="30"/>
                    <a:pt x="20" y="30"/>
                    <a:pt x="18" y="29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5" y="25"/>
                    <a:pt x="14" y="22"/>
                    <a:pt x="16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7" y="20"/>
                    <a:pt x="16" y="20"/>
                    <a:pt x="16" y="19"/>
                  </a:cubicBezTo>
                  <a:cubicBezTo>
                    <a:pt x="15" y="18"/>
                    <a:pt x="15" y="15"/>
                    <a:pt x="15" y="14"/>
                  </a:cubicBezTo>
                  <a:cubicBezTo>
                    <a:pt x="15" y="14"/>
                    <a:pt x="17" y="13"/>
                    <a:pt x="17" y="13"/>
                  </a:cubicBezTo>
                  <a:cubicBezTo>
                    <a:pt x="18" y="13"/>
                    <a:pt x="20" y="14"/>
                    <a:pt x="22" y="15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15" y="12"/>
                  </a:moveTo>
                  <a:cubicBezTo>
                    <a:pt x="16" y="11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11" y="30"/>
                  </a:moveTo>
                  <a:cubicBezTo>
                    <a:pt x="17" y="33"/>
                    <a:pt x="23" y="35"/>
                    <a:pt x="28" y="37"/>
                  </a:cubicBezTo>
                  <a:cubicBezTo>
                    <a:pt x="28" y="38"/>
                    <a:pt x="28" y="39"/>
                    <a:pt x="28" y="39"/>
                  </a:cubicBezTo>
                  <a:cubicBezTo>
                    <a:pt x="28" y="40"/>
                    <a:pt x="27" y="39"/>
                    <a:pt x="27" y="39"/>
                  </a:cubicBezTo>
                  <a:cubicBezTo>
                    <a:pt x="23" y="37"/>
                    <a:pt x="20" y="36"/>
                    <a:pt x="17" y="34"/>
                  </a:cubicBezTo>
                  <a:cubicBezTo>
                    <a:pt x="15" y="34"/>
                    <a:pt x="13" y="33"/>
                    <a:pt x="11" y="32"/>
                  </a:cubicBezTo>
                  <a:cubicBezTo>
                    <a:pt x="11" y="31"/>
                    <a:pt x="11" y="30"/>
                    <a:pt x="11" y="30"/>
                  </a:cubicBezTo>
                  <a:close/>
                  <a:moveTo>
                    <a:pt x="28" y="45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lose/>
                  <a:moveTo>
                    <a:pt x="28" y="44"/>
                  </a:moveTo>
                  <a:cubicBezTo>
                    <a:pt x="28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2" y="42"/>
                    <a:pt x="16" y="39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4" y="36"/>
                    <a:pt x="17" y="37"/>
                    <a:pt x="20" y="38"/>
                  </a:cubicBezTo>
                  <a:cubicBezTo>
                    <a:pt x="20" y="39"/>
                    <a:pt x="21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4" y="40"/>
                    <a:pt x="25" y="41"/>
                    <a:pt x="26" y="41"/>
                  </a:cubicBezTo>
                  <a:cubicBezTo>
                    <a:pt x="27" y="42"/>
                    <a:pt x="27" y="41"/>
                    <a:pt x="28" y="42"/>
                  </a:cubicBezTo>
                  <a:cubicBezTo>
                    <a:pt x="28" y="42"/>
                    <a:pt x="28" y="44"/>
                    <a:pt x="28" y="44"/>
                  </a:cubicBezTo>
                  <a:close/>
                  <a:moveTo>
                    <a:pt x="32" y="49"/>
                  </a:move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8"/>
                    <a:pt x="33" y="49"/>
                    <a:pt x="32" y="49"/>
                  </a:cubicBezTo>
                  <a:close/>
                  <a:moveTo>
                    <a:pt x="33" y="36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1" y="35"/>
                    <a:pt x="32" y="35"/>
                    <a:pt x="33" y="36"/>
                  </a:cubicBezTo>
                  <a:cubicBezTo>
                    <a:pt x="33" y="36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lose/>
                  <a:moveTo>
                    <a:pt x="31" y="38"/>
                  </a:moveTo>
                  <a:cubicBezTo>
                    <a:pt x="31" y="38"/>
                    <a:pt x="32" y="38"/>
                    <a:pt x="32" y="38"/>
                  </a:cubicBezTo>
                  <a:cubicBezTo>
                    <a:pt x="32" y="38"/>
                    <a:pt x="32" y="38"/>
                    <a:pt x="31" y="38"/>
                  </a:cubicBezTo>
                  <a:close/>
                  <a:moveTo>
                    <a:pt x="32" y="17"/>
                  </a:moveTo>
                  <a:cubicBezTo>
                    <a:pt x="32" y="17"/>
                    <a:pt x="32" y="17"/>
                    <a:pt x="33" y="18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3" y="18"/>
                    <a:pt x="32" y="18"/>
                    <a:pt x="32" y="17"/>
                  </a:cubicBezTo>
                  <a:close/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3" y="19"/>
                    <a:pt x="33" y="20"/>
                  </a:cubicBezTo>
                  <a:close/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30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33" y="30"/>
                    <a:pt x="33" y="29"/>
                    <a:pt x="33" y="29"/>
                  </a:cubicBezTo>
                  <a:close/>
                  <a:moveTo>
                    <a:pt x="33" y="27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3" y="14"/>
                  </a:moveTo>
                  <a:cubicBezTo>
                    <a:pt x="33" y="15"/>
                    <a:pt x="33" y="14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lose/>
                  <a:moveTo>
                    <a:pt x="32" y="16"/>
                  </a:moveTo>
                  <a:cubicBezTo>
                    <a:pt x="32" y="16"/>
                    <a:pt x="33" y="16"/>
                    <a:pt x="33" y="17"/>
                  </a:cubicBezTo>
                  <a:cubicBezTo>
                    <a:pt x="33" y="17"/>
                    <a:pt x="32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1" y="18"/>
                  </a:moveTo>
                  <a:cubicBezTo>
                    <a:pt x="31" y="18"/>
                    <a:pt x="31" y="18"/>
                    <a:pt x="31" y="17"/>
                  </a:cubicBezTo>
                  <a:cubicBezTo>
                    <a:pt x="31" y="17"/>
                    <a:pt x="32" y="18"/>
                    <a:pt x="31" y="18"/>
                  </a:cubicBezTo>
                  <a:close/>
                  <a:moveTo>
                    <a:pt x="30" y="18"/>
                  </a:moveTo>
                  <a:cubicBezTo>
                    <a:pt x="31" y="18"/>
                    <a:pt x="31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8"/>
                  </a:cubicBezTo>
                  <a:close/>
                  <a:moveTo>
                    <a:pt x="30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0" y="17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30" y="18"/>
                    <a:pt x="30" y="17"/>
                  </a:cubicBezTo>
                  <a:close/>
                  <a:moveTo>
                    <a:pt x="29" y="45"/>
                  </a:moveTo>
                  <a:cubicBezTo>
                    <a:pt x="30" y="45"/>
                    <a:pt x="30" y="46"/>
                    <a:pt x="30" y="46"/>
                  </a:cubicBezTo>
                  <a:cubicBezTo>
                    <a:pt x="29" y="46"/>
                    <a:pt x="29" y="46"/>
                    <a:pt x="29" y="45"/>
                  </a:cubicBezTo>
                  <a:close/>
                  <a:moveTo>
                    <a:pt x="29" y="45"/>
                  </a:moveTo>
                  <a:cubicBezTo>
                    <a:pt x="29" y="45"/>
                    <a:pt x="29" y="45"/>
                    <a:pt x="29" y="44"/>
                  </a:cubicBezTo>
                  <a:cubicBezTo>
                    <a:pt x="29" y="45"/>
                    <a:pt x="30" y="45"/>
                    <a:pt x="30" y="45"/>
                  </a:cubicBezTo>
                  <a:cubicBezTo>
                    <a:pt x="29" y="45"/>
                    <a:pt x="29" y="45"/>
                    <a:pt x="29" y="45"/>
                  </a:cubicBezTo>
                  <a:close/>
                  <a:moveTo>
                    <a:pt x="29" y="43"/>
                  </a:moveTo>
                  <a:cubicBezTo>
                    <a:pt x="29" y="43"/>
                    <a:pt x="29" y="43"/>
                    <a:pt x="30" y="43"/>
                  </a:cubicBezTo>
                  <a:cubicBezTo>
                    <a:pt x="30" y="43"/>
                    <a:pt x="30" y="44"/>
                    <a:pt x="30" y="44"/>
                  </a:cubicBezTo>
                  <a:cubicBezTo>
                    <a:pt x="29" y="44"/>
                    <a:pt x="30" y="43"/>
                    <a:pt x="29" y="43"/>
                  </a:cubicBezTo>
                  <a:close/>
                  <a:moveTo>
                    <a:pt x="30" y="33"/>
                  </a:moveTo>
                  <a:cubicBezTo>
                    <a:pt x="30" y="32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19"/>
                  </a:moveTo>
                  <a:cubicBezTo>
                    <a:pt x="31" y="20"/>
                    <a:pt x="31" y="20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31" y="42"/>
                  </a:moveTo>
                  <a:cubicBezTo>
                    <a:pt x="31" y="42"/>
                    <a:pt x="31" y="42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0"/>
                    <a:pt x="31" y="40"/>
                    <a:pt x="31" y="39"/>
                  </a:cubicBezTo>
                  <a:cubicBezTo>
                    <a:pt x="31" y="39"/>
                    <a:pt x="31" y="40"/>
                    <a:pt x="32" y="40"/>
                  </a:cubicBezTo>
                  <a:cubicBezTo>
                    <a:pt x="32" y="40"/>
                    <a:pt x="31" y="40"/>
                    <a:pt x="31" y="40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2" y="41"/>
                    <a:pt x="32" y="40"/>
                    <a:pt x="32" y="40"/>
                  </a:cubicBezTo>
                  <a:cubicBezTo>
                    <a:pt x="33" y="41"/>
                    <a:pt x="33" y="42"/>
                    <a:pt x="33" y="42"/>
                  </a:cubicBezTo>
                  <a:cubicBezTo>
                    <a:pt x="32" y="42"/>
                    <a:pt x="33" y="41"/>
                    <a:pt x="32" y="41"/>
                  </a:cubicBezTo>
                  <a:cubicBezTo>
                    <a:pt x="32" y="41"/>
                    <a:pt x="32" y="42"/>
                    <a:pt x="32" y="42"/>
                  </a:cubicBezTo>
                  <a:cubicBezTo>
                    <a:pt x="32" y="42"/>
                    <a:pt x="32" y="42"/>
                    <a:pt x="31" y="42"/>
                  </a:cubicBezTo>
                  <a:close/>
                  <a:moveTo>
                    <a:pt x="33" y="46"/>
                  </a:moveTo>
                  <a:cubicBezTo>
                    <a:pt x="33" y="45"/>
                    <a:pt x="33" y="45"/>
                    <a:pt x="33" y="45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2" y="43"/>
                    <a:pt x="32" y="43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4" y="44"/>
                    <a:pt x="34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6"/>
                    <a:pt x="33" y="46"/>
                  </a:cubicBezTo>
                  <a:close/>
                  <a:moveTo>
                    <a:pt x="32" y="40"/>
                  </a:moveTo>
                  <a:cubicBezTo>
                    <a:pt x="32" y="40"/>
                    <a:pt x="32" y="39"/>
                    <a:pt x="32" y="39"/>
                  </a:cubicBezTo>
                  <a:cubicBezTo>
                    <a:pt x="32" y="39"/>
                    <a:pt x="32" y="39"/>
                    <a:pt x="33" y="39"/>
                  </a:cubicBezTo>
                  <a:cubicBezTo>
                    <a:pt x="33" y="39"/>
                    <a:pt x="33" y="38"/>
                    <a:pt x="33" y="39"/>
                  </a:cubicBezTo>
                  <a:cubicBezTo>
                    <a:pt x="34" y="39"/>
                    <a:pt x="33" y="40"/>
                    <a:pt x="34" y="40"/>
                  </a:cubicBezTo>
                  <a:cubicBezTo>
                    <a:pt x="34" y="41"/>
                    <a:pt x="34" y="40"/>
                    <a:pt x="34" y="40"/>
                  </a:cubicBezTo>
                  <a:cubicBezTo>
                    <a:pt x="34" y="41"/>
                    <a:pt x="33" y="40"/>
                    <a:pt x="32" y="40"/>
                  </a:cubicBez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5"/>
                    <a:pt x="35" y="45"/>
                    <a:pt x="35" y="44"/>
                  </a:cubicBezTo>
                  <a:close/>
                  <a:moveTo>
                    <a:pt x="35" y="48"/>
                  </a:moveTo>
                  <a:cubicBezTo>
                    <a:pt x="35" y="48"/>
                    <a:pt x="35" y="47"/>
                    <a:pt x="35" y="47"/>
                  </a:cubicBezTo>
                  <a:cubicBezTo>
                    <a:pt x="35" y="47"/>
                    <a:pt x="36" y="48"/>
                    <a:pt x="36" y="48"/>
                  </a:cubicBezTo>
                  <a:cubicBezTo>
                    <a:pt x="35" y="48"/>
                    <a:pt x="35" y="48"/>
                    <a:pt x="35" y="48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64" name="Freeform 296"/>
            <p:cNvSpPr>
              <a:spLocks/>
            </p:cNvSpPr>
            <p:nvPr/>
          </p:nvSpPr>
          <p:spPr bwMode="auto">
            <a:xfrm>
              <a:off x="4432" y="3437"/>
              <a:ext cx="237" cy="307"/>
            </a:xfrm>
            <a:custGeom>
              <a:avLst/>
              <a:gdLst>
                <a:gd name="T0" fmla="*/ 45 w 282"/>
                <a:gd name="T1" fmla="*/ 219 h 365"/>
                <a:gd name="T2" fmla="*/ 278 w 282"/>
                <a:gd name="T3" fmla="*/ 365 h 365"/>
                <a:gd name="T4" fmla="*/ 282 w 282"/>
                <a:gd name="T5" fmla="*/ 131 h 365"/>
                <a:gd name="T6" fmla="*/ 0 w 282"/>
                <a:gd name="T7" fmla="*/ 0 h 365"/>
                <a:gd name="T8" fmla="*/ 45 w 282"/>
                <a:gd name="T9" fmla="*/ 21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365">
                  <a:moveTo>
                    <a:pt x="45" y="219"/>
                  </a:moveTo>
                  <a:lnTo>
                    <a:pt x="278" y="365"/>
                  </a:lnTo>
                  <a:lnTo>
                    <a:pt x="282" y="131"/>
                  </a:lnTo>
                  <a:lnTo>
                    <a:pt x="0" y="0"/>
                  </a:lnTo>
                  <a:lnTo>
                    <a:pt x="45" y="219"/>
                  </a:lnTo>
                  <a:close/>
                </a:path>
              </a:pathLst>
            </a:custGeom>
            <a:gradFill rotWithShape="1">
              <a:gsLst>
                <a:gs pos="0">
                  <a:srgbClr val="E0C090"/>
                </a:gs>
                <a:gs pos="100000">
                  <a:srgbClr val="E7CFAB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65" name="Freeform 297"/>
            <p:cNvSpPr>
              <a:spLocks/>
            </p:cNvSpPr>
            <p:nvPr/>
          </p:nvSpPr>
          <p:spPr bwMode="auto">
            <a:xfrm>
              <a:off x="4665" y="3423"/>
              <a:ext cx="167" cy="321"/>
            </a:xfrm>
            <a:custGeom>
              <a:avLst/>
              <a:gdLst>
                <a:gd name="T0" fmla="*/ 198 w 198"/>
                <a:gd name="T1" fmla="*/ 0 h 382"/>
                <a:gd name="T2" fmla="*/ 4 w 198"/>
                <a:gd name="T3" fmla="*/ 148 h 382"/>
                <a:gd name="T4" fmla="*/ 0 w 198"/>
                <a:gd name="T5" fmla="*/ 382 h 382"/>
                <a:gd name="T6" fmla="*/ 164 w 198"/>
                <a:gd name="T7" fmla="*/ 214 h 382"/>
                <a:gd name="T8" fmla="*/ 198 w 198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82">
                  <a:moveTo>
                    <a:pt x="198" y="0"/>
                  </a:moveTo>
                  <a:lnTo>
                    <a:pt x="4" y="148"/>
                  </a:lnTo>
                  <a:lnTo>
                    <a:pt x="0" y="382"/>
                  </a:lnTo>
                  <a:lnTo>
                    <a:pt x="164" y="214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9B8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66" name="Freeform 298"/>
            <p:cNvSpPr>
              <a:spLocks/>
            </p:cNvSpPr>
            <p:nvPr/>
          </p:nvSpPr>
          <p:spPr bwMode="auto">
            <a:xfrm>
              <a:off x="4432" y="3361"/>
              <a:ext cx="400" cy="186"/>
            </a:xfrm>
            <a:custGeom>
              <a:avLst/>
              <a:gdLst>
                <a:gd name="T0" fmla="*/ 0 w 476"/>
                <a:gd name="T1" fmla="*/ 90 h 221"/>
                <a:gd name="T2" fmla="*/ 244 w 476"/>
                <a:gd name="T3" fmla="*/ 0 h 221"/>
                <a:gd name="T4" fmla="*/ 476 w 476"/>
                <a:gd name="T5" fmla="*/ 73 h 221"/>
                <a:gd name="T6" fmla="*/ 282 w 476"/>
                <a:gd name="T7" fmla="*/ 221 h 221"/>
                <a:gd name="T8" fmla="*/ 0 w 476"/>
                <a:gd name="T9" fmla="*/ 9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" h="221">
                  <a:moveTo>
                    <a:pt x="0" y="90"/>
                  </a:moveTo>
                  <a:lnTo>
                    <a:pt x="244" y="0"/>
                  </a:lnTo>
                  <a:lnTo>
                    <a:pt x="476" y="73"/>
                  </a:lnTo>
                  <a:lnTo>
                    <a:pt x="282" y="221"/>
                  </a:lnTo>
                  <a:lnTo>
                    <a:pt x="0" y="90"/>
                  </a:lnTo>
                  <a:close/>
                </a:path>
              </a:pathLst>
            </a:custGeom>
            <a:gradFill rotWithShape="1">
              <a:gsLst>
                <a:gs pos="0">
                  <a:srgbClr val="E0C090"/>
                </a:gs>
                <a:gs pos="100000">
                  <a:srgbClr val="E7CFAB"/>
                </a:gs>
              </a:gsLst>
              <a:lin ang="2700000" scaled="1"/>
            </a:gradFill>
            <a:ln w="4826" cap="flat">
              <a:solidFill>
                <a:srgbClr val="A2865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67" name="Freeform 299"/>
            <p:cNvSpPr>
              <a:spLocks/>
            </p:cNvSpPr>
            <p:nvPr/>
          </p:nvSpPr>
          <p:spPr bwMode="auto">
            <a:xfrm>
              <a:off x="4460" y="3371"/>
              <a:ext cx="178" cy="71"/>
            </a:xfrm>
            <a:custGeom>
              <a:avLst/>
              <a:gdLst>
                <a:gd name="T0" fmla="*/ 0 w 212"/>
                <a:gd name="T1" fmla="*/ 81 h 85"/>
                <a:gd name="T2" fmla="*/ 212 w 212"/>
                <a:gd name="T3" fmla="*/ 0 h 85"/>
                <a:gd name="T4" fmla="*/ 210 w 212"/>
                <a:gd name="T5" fmla="*/ 6 h 85"/>
                <a:gd name="T6" fmla="*/ 9 w 212"/>
                <a:gd name="T7" fmla="*/ 85 h 85"/>
                <a:gd name="T8" fmla="*/ 0 w 212"/>
                <a:gd name="T9" fmla="*/ 8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5">
                  <a:moveTo>
                    <a:pt x="0" y="81"/>
                  </a:moveTo>
                  <a:lnTo>
                    <a:pt x="212" y="0"/>
                  </a:lnTo>
                  <a:lnTo>
                    <a:pt x="210" y="6"/>
                  </a:lnTo>
                  <a:lnTo>
                    <a:pt x="9" y="85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555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B9A279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68" name="Freeform 300"/>
            <p:cNvSpPr>
              <a:spLocks/>
            </p:cNvSpPr>
            <p:nvPr/>
          </p:nvSpPr>
          <p:spPr bwMode="auto">
            <a:xfrm>
              <a:off x="4637" y="3371"/>
              <a:ext cx="170" cy="59"/>
            </a:xfrm>
            <a:custGeom>
              <a:avLst/>
              <a:gdLst>
                <a:gd name="T0" fmla="*/ 2 w 202"/>
                <a:gd name="T1" fmla="*/ 0 h 70"/>
                <a:gd name="T2" fmla="*/ 202 w 202"/>
                <a:gd name="T3" fmla="*/ 66 h 70"/>
                <a:gd name="T4" fmla="*/ 196 w 202"/>
                <a:gd name="T5" fmla="*/ 70 h 70"/>
                <a:gd name="T6" fmla="*/ 0 w 202"/>
                <a:gd name="T7" fmla="*/ 6 h 70"/>
                <a:gd name="T8" fmla="*/ 2 w 202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70">
                  <a:moveTo>
                    <a:pt x="2" y="0"/>
                  </a:moveTo>
                  <a:lnTo>
                    <a:pt x="202" y="66"/>
                  </a:lnTo>
                  <a:lnTo>
                    <a:pt x="196" y="7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F8A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B9A279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69" name="Freeform 301"/>
            <p:cNvSpPr>
              <a:spLocks/>
            </p:cNvSpPr>
            <p:nvPr/>
          </p:nvSpPr>
          <p:spPr bwMode="auto">
            <a:xfrm>
              <a:off x="4468" y="3430"/>
              <a:ext cx="334" cy="98"/>
            </a:xfrm>
            <a:custGeom>
              <a:avLst/>
              <a:gdLst>
                <a:gd name="T0" fmla="*/ 0 w 397"/>
                <a:gd name="T1" fmla="*/ 15 h 117"/>
                <a:gd name="T2" fmla="*/ 233 w 397"/>
                <a:gd name="T3" fmla="*/ 117 h 117"/>
                <a:gd name="T4" fmla="*/ 397 w 397"/>
                <a:gd name="T5" fmla="*/ 0 h 117"/>
                <a:gd name="T6" fmla="*/ 397 w 397"/>
                <a:gd name="T7" fmla="*/ 0 h 117"/>
                <a:gd name="T8" fmla="*/ 233 w 397"/>
                <a:gd name="T9" fmla="*/ 115 h 117"/>
                <a:gd name="T10" fmla="*/ 2 w 397"/>
                <a:gd name="T11" fmla="*/ 15 h 117"/>
                <a:gd name="T12" fmla="*/ 0 w 397"/>
                <a:gd name="T13" fmla="*/ 1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7" h="117">
                  <a:moveTo>
                    <a:pt x="0" y="15"/>
                  </a:moveTo>
                  <a:lnTo>
                    <a:pt x="233" y="117"/>
                  </a:lnTo>
                  <a:lnTo>
                    <a:pt x="397" y="0"/>
                  </a:lnTo>
                  <a:lnTo>
                    <a:pt x="397" y="0"/>
                  </a:lnTo>
                  <a:lnTo>
                    <a:pt x="233" y="115"/>
                  </a:lnTo>
                  <a:lnTo>
                    <a:pt x="2" y="15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826" cap="flat">
              <a:solidFill>
                <a:srgbClr val="C4B3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C5B69D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70" name="Freeform 302"/>
            <p:cNvSpPr>
              <a:spLocks/>
            </p:cNvSpPr>
            <p:nvPr/>
          </p:nvSpPr>
          <p:spPr bwMode="auto">
            <a:xfrm>
              <a:off x="4453" y="3460"/>
              <a:ext cx="34" cy="160"/>
            </a:xfrm>
            <a:custGeom>
              <a:avLst/>
              <a:gdLst>
                <a:gd name="T0" fmla="*/ 0 w 41"/>
                <a:gd name="T1" fmla="*/ 0 h 191"/>
                <a:gd name="T2" fmla="*/ 35 w 41"/>
                <a:gd name="T3" fmla="*/ 191 h 191"/>
                <a:gd name="T4" fmla="*/ 41 w 41"/>
                <a:gd name="T5" fmla="*/ 185 h 191"/>
                <a:gd name="T6" fmla="*/ 9 w 41"/>
                <a:gd name="T7" fmla="*/ 5 h 191"/>
                <a:gd name="T8" fmla="*/ 0 w 41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1">
                  <a:moveTo>
                    <a:pt x="0" y="0"/>
                  </a:moveTo>
                  <a:lnTo>
                    <a:pt x="35" y="191"/>
                  </a:lnTo>
                  <a:lnTo>
                    <a:pt x="41" y="185"/>
                  </a:lnTo>
                  <a:lnTo>
                    <a:pt x="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71" name="Freeform 303"/>
            <p:cNvSpPr>
              <a:spLocks/>
            </p:cNvSpPr>
            <p:nvPr/>
          </p:nvSpPr>
          <p:spPr bwMode="auto">
            <a:xfrm>
              <a:off x="4482" y="3615"/>
              <a:ext cx="169" cy="108"/>
            </a:xfrm>
            <a:custGeom>
              <a:avLst/>
              <a:gdLst>
                <a:gd name="T0" fmla="*/ 201 w 201"/>
                <a:gd name="T1" fmla="*/ 128 h 128"/>
                <a:gd name="T2" fmla="*/ 0 w 201"/>
                <a:gd name="T3" fmla="*/ 6 h 128"/>
                <a:gd name="T4" fmla="*/ 6 w 201"/>
                <a:gd name="T5" fmla="*/ 0 h 128"/>
                <a:gd name="T6" fmla="*/ 201 w 201"/>
                <a:gd name="T7" fmla="*/ 123 h 128"/>
                <a:gd name="T8" fmla="*/ 201 w 201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28">
                  <a:moveTo>
                    <a:pt x="201" y="128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201" y="123"/>
                  </a:lnTo>
                  <a:lnTo>
                    <a:pt x="201" y="128"/>
                  </a:lnTo>
                  <a:close/>
                </a:path>
              </a:pathLst>
            </a:custGeom>
            <a:solidFill>
              <a:srgbClr val="E9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72" name="Freeform 304"/>
            <p:cNvSpPr>
              <a:spLocks/>
            </p:cNvSpPr>
            <p:nvPr/>
          </p:nvSpPr>
          <p:spPr bwMode="auto">
            <a:xfrm>
              <a:off x="4460" y="3464"/>
              <a:ext cx="193" cy="259"/>
            </a:xfrm>
            <a:custGeom>
              <a:avLst/>
              <a:gdLst>
                <a:gd name="T0" fmla="*/ 0 w 229"/>
                <a:gd name="T1" fmla="*/ 0 h 308"/>
                <a:gd name="T2" fmla="*/ 227 w 229"/>
                <a:gd name="T3" fmla="*/ 110 h 308"/>
                <a:gd name="T4" fmla="*/ 229 w 229"/>
                <a:gd name="T5" fmla="*/ 308 h 308"/>
                <a:gd name="T6" fmla="*/ 227 w 229"/>
                <a:gd name="T7" fmla="*/ 308 h 308"/>
                <a:gd name="T8" fmla="*/ 225 w 229"/>
                <a:gd name="T9" fmla="*/ 110 h 308"/>
                <a:gd name="T10" fmla="*/ 0 w 229"/>
                <a:gd name="T11" fmla="*/ 0 h 308"/>
                <a:gd name="T12" fmla="*/ 0 w 229"/>
                <a:gd name="T13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308">
                  <a:moveTo>
                    <a:pt x="0" y="0"/>
                  </a:moveTo>
                  <a:lnTo>
                    <a:pt x="227" y="110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1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826" cap="flat">
              <a:solidFill>
                <a:srgbClr val="D4BA9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73" name="Freeform 305"/>
            <p:cNvSpPr>
              <a:spLocks/>
            </p:cNvSpPr>
            <p:nvPr/>
          </p:nvSpPr>
          <p:spPr bwMode="auto">
            <a:xfrm>
              <a:off x="4794" y="3441"/>
              <a:ext cx="29" cy="157"/>
            </a:xfrm>
            <a:custGeom>
              <a:avLst/>
              <a:gdLst>
                <a:gd name="T0" fmla="*/ 34 w 34"/>
                <a:gd name="T1" fmla="*/ 0 h 187"/>
                <a:gd name="T2" fmla="*/ 6 w 34"/>
                <a:gd name="T3" fmla="*/ 187 h 187"/>
                <a:gd name="T4" fmla="*/ 0 w 34"/>
                <a:gd name="T5" fmla="*/ 185 h 187"/>
                <a:gd name="T6" fmla="*/ 26 w 34"/>
                <a:gd name="T7" fmla="*/ 8 h 187"/>
                <a:gd name="T8" fmla="*/ 34 w 34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7">
                  <a:moveTo>
                    <a:pt x="34" y="0"/>
                  </a:moveTo>
                  <a:lnTo>
                    <a:pt x="6" y="187"/>
                  </a:lnTo>
                  <a:lnTo>
                    <a:pt x="0" y="185"/>
                  </a:lnTo>
                  <a:lnTo>
                    <a:pt x="26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C5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74" name="Freeform 306"/>
            <p:cNvSpPr>
              <a:spLocks/>
            </p:cNvSpPr>
            <p:nvPr/>
          </p:nvSpPr>
          <p:spPr bwMode="auto">
            <a:xfrm>
              <a:off x="4676" y="3596"/>
              <a:ext cx="123" cy="125"/>
            </a:xfrm>
            <a:custGeom>
              <a:avLst/>
              <a:gdLst>
                <a:gd name="T0" fmla="*/ 0 w 77"/>
                <a:gd name="T1" fmla="*/ 79 h 79"/>
                <a:gd name="T2" fmla="*/ 0 w 77"/>
                <a:gd name="T3" fmla="*/ 74 h 79"/>
                <a:gd name="T4" fmla="*/ 74 w 77"/>
                <a:gd name="T5" fmla="*/ 0 h 79"/>
                <a:gd name="T6" fmla="*/ 77 w 77"/>
                <a:gd name="T7" fmla="*/ 1 h 79"/>
                <a:gd name="T8" fmla="*/ 0 w 77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9">
                  <a:moveTo>
                    <a:pt x="0" y="79"/>
                  </a:moveTo>
                  <a:cubicBezTo>
                    <a:pt x="0" y="78"/>
                    <a:pt x="0" y="74"/>
                    <a:pt x="0" y="74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7" y="1"/>
                    <a:pt x="77" y="1"/>
                    <a:pt x="77" y="1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B1A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75" name="Freeform 307"/>
            <p:cNvSpPr>
              <a:spLocks/>
            </p:cNvSpPr>
            <p:nvPr/>
          </p:nvSpPr>
          <p:spPr bwMode="auto">
            <a:xfrm>
              <a:off x="4676" y="3441"/>
              <a:ext cx="147" cy="273"/>
            </a:xfrm>
            <a:custGeom>
              <a:avLst/>
              <a:gdLst>
                <a:gd name="T0" fmla="*/ 0 w 174"/>
                <a:gd name="T1" fmla="*/ 325 h 325"/>
                <a:gd name="T2" fmla="*/ 4 w 174"/>
                <a:gd name="T3" fmla="*/ 132 h 325"/>
                <a:gd name="T4" fmla="*/ 174 w 174"/>
                <a:gd name="T5" fmla="*/ 0 h 325"/>
                <a:gd name="T6" fmla="*/ 166 w 174"/>
                <a:gd name="T7" fmla="*/ 8 h 325"/>
                <a:gd name="T8" fmla="*/ 6 w 174"/>
                <a:gd name="T9" fmla="*/ 134 h 325"/>
                <a:gd name="T10" fmla="*/ 0 w 174"/>
                <a:gd name="T11" fmla="*/ 325 h 325"/>
                <a:gd name="T12" fmla="*/ 0 w 174"/>
                <a:gd name="T13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325">
                  <a:moveTo>
                    <a:pt x="0" y="325"/>
                  </a:moveTo>
                  <a:lnTo>
                    <a:pt x="4" y="132"/>
                  </a:lnTo>
                  <a:lnTo>
                    <a:pt x="174" y="0"/>
                  </a:lnTo>
                  <a:lnTo>
                    <a:pt x="166" y="8"/>
                  </a:lnTo>
                  <a:lnTo>
                    <a:pt x="6" y="134"/>
                  </a:lnTo>
                  <a:lnTo>
                    <a:pt x="0" y="325"/>
                  </a:lnTo>
                  <a:lnTo>
                    <a:pt x="0" y="325"/>
                  </a:lnTo>
                  <a:close/>
                </a:path>
              </a:pathLst>
            </a:custGeom>
            <a:solidFill>
              <a:srgbClr val="746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58676" name="Group 308"/>
          <p:cNvGrpSpPr>
            <a:grpSpLocks/>
          </p:cNvGrpSpPr>
          <p:nvPr/>
        </p:nvGrpSpPr>
        <p:grpSpPr bwMode="auto">
          <a:xfrm>
            <a:off x="5526088" y="-4043363"/>
            <a:ext cx="709612" cy="681038"/>
            <a:chOff x="2622" y="3342"/>
            <a:chExt cx="524" cy="503"/>
          </a:xfrm>
        </p:grpSpPr>
        <p:sp>
          <p:nvSpPr>
            <p:cNvPr id="58677" name="Freeform 309"/>
            <p:cNvSpPr>
              <a:spLocks/>
            </p:cNvSpPr>
            <p:nvPr/>
          </p:nvSpPr>
          <p:spPr bwMode="auto">
            <a:xfrm>
              <a:off x="2836" y="3442"/>
              <a:ext cx="310" cy="397"/>
            </a:xfrm>
            <a:custGeom>
              <a:avLst/>
              <a:gdLst>
                <a:gd name="T0" fmla="*/ 237 w 282"/>
                <a:gd name="T1" fmla="*/ 217 h 362"/>
                <a:gd name="T2" fmla="*/ 4 w 282"/>
                <a:gd name="T3" fmla="*/ 362 h 362"/>
                <a:gd name="T4" fmla="*/ 0 w 282"/>
                <a:gd name="T5" fmla="*/ 128 h 362"/>
                <a:gd name="T6" fmla="*/ 282 w 282"/>
                <a:gd name="T7" fmla="*/ 0 h 362"/>
                <a:gd name="T8" fmla="*/ 237 w 282"/>
                <a:gd name="T9" fmla="*/ 21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362">
                  <a:moveTo>
                    <a:pt x="237" y="217"/>
                  </a:moveTo>
                  <a:lnTo>
                    <a:pt x="4" y="362"/>
                  </a:lnTo>
                  <a:lnTo>
                    <a:pt x="0" y="128"/>
                  </a:lnTo>
                  <a:lnTo>
                    <a:pt x="282" y="0"/>
                  </a:lnTo>
                  <a:lnTo>
                    <a:pt x="237" y="217"/>
                  </a:lnTo>
                  <a:close/>
                </a:path>
              </a:pathLst>
            </a:custGeom>
            <a:solidFill>
              <a:srgbClr val="9B8E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4826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78" name="Freeform 310"/>
            <p:cNvSpPr>
              <a:spLocks/>
            </p:cNvSpPr>
            <p:nvPr/>
          </p:nvSpPr>
          <p:spPr bwMode="auto">
            <a:xfrm>
              <a:off x="2625" y="3427"/>
              <a:ext cx="218" cy="418"/>
            </a:xfrm>
            <a:custGeom>
              <a:avLst/>
              <a:gdLst>
                <a:gd name="T0" fmla="*/ 0 w 198"/>
                <a:gd name="T1" fmla="*/ 0 h 381"/>
                <a:gd name="T2" fmla="*/ 194 w 198"/>
                <a:gd name="T3" fmla="*/ 147 h 381"/>
                <a:gd name="T4" fmla="*/ 198 w 198"/>
                <a:gd name="T5" fmla="*/ 381 h 381"/>
                <a:gd name="T6" fmla="*/ 34 w 198"/>
                <a:gd name="T7" fmla="*/ 213 h 381"/>
                <a:gd name="T8" fmla="*/ 0 w 198"/>
                <a:gd name="T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81">
                  <a:moveTo>
                    <a:pt x="0" y="0"/>
                  </a:moveTo>
                  <a:lnTo>
                    <a:pt x="194" y="147"/>
                  </a:lnTo>
                  <a:lnTo>
                    <a:pt x="198" y="381"/>
                  </a:lnTo>
                  <a:lnTo>
                    <a:pt x="34" y="213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E0C090"/>
                </a:gs>
                <a:gs pos="100000">
                  <a:srgbClr val="E7CFAB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79" name="Freeform 311"/>
            <p:cNvSpPr>
              <a:spLocks/>
            </p:cNvSpPr>
            <p:nvPr/>
          </p:nvSpPr>
          <p:spPr bwMode="auto">
            <a:xfrm>
              <a:off x="2622" y="3342"/>
              <a:ext cx="524" cy="241"/>
            </a:xfrm>
            <a:custGeom>
              <a:avLst/>
              <a:gdLst>
                <a:gd name="T0" fmla="*/ 476 w 476"/>
                <a:gd name="T1" fmla="*/ 91 h 219"/>
                <a:gd name="T2" fmla="*/ 232 w 476"/>
                <a:gd name="T3" fmla="*/ 0 h 219"/>
                <a:gd name="T4" fmla="*/ 0 w 476"/>
                <a:gd name="T5" fmla="*/ 72 h 219"/>
                <a:gd name="T6" fmla="*/ 194 w 476"/>
                <a:gd name="T7" fmla="*/ 219 h 219"/>
                <a:gd name="T8" fmla="*/ 476 w 476"/>
                <a:gd name="T9" fmla="*/ 9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" h="219">
                  <a:moveTo>
                    <a:pt x="476" y="91"/>
                  </a:moveTo>
                  <a:lnTo>
                    <a:pt x="232" y="0"/>
                  </a:lnTo>
                  <a:lnTo>
                    <a:pt x="0" y="72"/>
                  </a:lnTo>
                  <a:lnTo>
                    <a:pt x="194" y="219"/>
                  </a:lnTo>
                  <a:lnTo>
                    <a:pt x="476" y="91"/>
                  </a:lnTo>
                  <a:close/>
                </a:path>
              </a:pathLst>
            </a:custGeom>
            <a:gradFill rotWithShape="1">
              <a:gsLst>
                <a:gs pos="0">
                  <a:srgbClr val="E0C090"/>
                </a:gs>
                <a:gs pos="100000">
                  <a:srgbClr val="E7CFAB"/>
                </a:gs>
              </a:gsLst>
              <a:lin ang="2700000" scaled="1"/>
            </a:gradFill>
            <a:ln w="4826" cap="flat" cmpd="sng">
              <a:solidFill>
                <a:srgbClr val="A286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80" name="Freeform 312"/>
            <p:cNvSpPr>
              <a:spLocks/>
            </p:cNvSpPr>
            <p:nvPr/>
          </p:nvSpPr>
          <p:spPr bwMode="auto">
            <a:xfrm>
              <a:off x="2875" y="3354"/>
              <a:ext cx="233" cy="93"/>
            </a:xfrm>
            <a:custGeom>
              <a:avLst/>
              <a:gdLst>
                <a:gd name="T0" fmla="*/ 212 w 212"/>
                <a:gd name="T1" fmla="*/ 80 h 84"/>
                <a:gd name="T2" fmla="*/ 0 w 212"/>
                <a:gd name="T3" fmla="*/ 0 h 84"/>
                <a:gd name="T4" fmla="*/ 2 w 212"/>
                <a:gd name="T5" fmla="*/ 6 h 84"/>
                <a:gd name="T6" fmla="*/ 202 w 212"/>
                <a:gd name="T7" fmla="*/ 84 h 84"/>
                <a:gd name="T8" fmla="*/ 212 w 212"/>
                <a:gd name="T9" fmla="*/ 8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4">
                  <a:moveTo>
                    <a:pt x="212" y="8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202" y="84"/>
                  </a:lnTo>
                  <a:lnTo>
                    <a:pt x="212" y="80"/>
                  </a:lnTo>
                  <a:close/>
                </a:path>
              </a:pathLst>
            </a:custGeom>
            <a:solidFill>
              <a:srgbClr val="9F8A6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4826" cap="flat" cmpd="sng">
                  <a:solidFill>
                    <a:srgbClr val="B9A279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81" name="Freeform 313"/>
            <p:cNvSpPr>
              <a:spLocks/>
            </p:cNvSpPr>
            <p:nvPr/>
          </p:nvSpPr>
          <p:spPr bwMode="auto">
            <a:xfrm>
              <a:off x="2656" y="3354"/>
              <a:ext cx="221" cy="76"/>
            </a:xfrm>
            <a:custGeom>
              <a:avLst/>
              <a:gdLst>
                <a:gd name="T0" fmla="*/ 200 w 202"/>
                <a:gd name="T1" fmla="*/ 0 h 68"/>
                <a:gd name="T2" fmla="*/ 0 w 202"/>
                <a:gd name="T3" fmla="*/ 65 h 68"/>
                <a:gd name="T4" fmla="*/ 6 w 202"/>
                <a:gd name="T5" fmla="*/ 68 h 68"/>
                <a:gd name="T6" fmla="*/ 202 w 202"/>
                <a:gd name="T7" fmla="*/ 6 h 68"/>
                <a:gd name="T8" fmla="*/ 200 w 202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68">
                  <a:moveTo>
                    <a:pt x="200" y="0"/>
                  </a:moveTo>
                  <a:lnTo>
                    <a:pt x="0" y="65"/>
                  </a:lnTo>
                  <a:lnTo>
                    <a:pt x="6" y="68"/>
                  </a:lnTo>
                  <a:lnTo>
                    <a:pt x="202" y="6"/>
                  </a:lnTo>
                  <a:lnTo>
                    <a:pt x="200" y="0"/>
                  </a:lnTo>
                  <a:close/>
                </a:path>
              </a:pathLst>
            </a:custGeom>
            <a:gradFill rotWithShape="1">
              <a:gsLst>
                <a:gs pos="0">
                  <a:srgbClr val="E0C090"/>
                </a:gs>
                <a:gs pos="100000">
                  <a:srgbClr val="E7CFAB"/>
                </a:gs>
              </a:gsLst>
              <a:lin ang="2700000" scaled="1"/>
            </a:gradFill>
            <a:ln w="4826" cap="flat" cmpd="sng">
              <a:solidFill>
                <a:srgbClr val="A28654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82" name="Freeform 314"/>
            <p:cNvSpPr>
              <a:spLocks/>
            </p:cNvSpPr>
            <p:nvPr/>
          </p:nvSpPr>
          <p:spPr bwMode="auto">
            <a:xfrm>
              <a:off x="2662" y="3430"/>
              <a:ext cx="435" cy="130"/>
            </a:xfrm>
            <a:custGeom>
              <a:avLst/>
              <a:gdLst>
                <a:gd name="T0" fmla="*/ 396 w 396"/>
                <a:gd name="T1" fmla="*/ 16 h 119"/>
                <a:gd name="T2" fmla="*/ 164 w 396"/>
                <a:gd name="T3" fmla="*/ 119 h 119"/>
                <a:gd name="T4" fmla="*/ 0 w 396"/>
                <a:gd name="T5" fmla="*/ 0 h 119"/>
                <a:gd name="T6" fmla="*/ 0 w 396"/>
                <a:gd name="T7" fmla="*/ 0 h 119"/>
                <a:gd name="T8" fmla="*/ 164 w 396"/>
                <a:gd name="T9" fmla="*/ 116 h 119"/>
                <a:gd name="T10" fmla="*/ 396 w 396"/>
                <a:gd name="T11" fmla="*/ 16 h 119"/>
                <a:gd name="T12" fmla="*/ 396 w 396"/>
                <a:gd name="T13" fmla="*/ 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6" h="119">
                  <a:moveTo>
                    <a:pt x="396" y="16"/>
                  </a:moveTo>
                  <a:lnTo>
                    <a:pt x="164" y="1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164" y="116"/>
                  </a:lnTo>
                  <a:lnTo>
                    <a:pt x="396" y="16"/>
                  </a:lnTo>
                  <a:lnTo>
                    <a:pt x="396" y="16"/>
                  </a:lnTo>
                  <a:close/>
                </a:path>
              </a:pathLst>
            </a:custGeom>
            <a:noFill/>
            <a:ln w="4826" cap="flat" cmpd="sng">
              <a:solidFill>
                <a:srgbClr val="C4B39D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5B69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83" name="Freeform 315"/>
            <p:cNvSpPr>
              <a:spLocks/>
            </p:cNvSpPr>
            <p:nvPr/>
          </p:nvSpPr>
          <p:spPr bwMode="auto">
            <a:xfrm>
              <a:off x="3072" y="3468"/>
              <a:ext cx="46" cy="209"/>
            </a:xfrm>
            <a:custGeom>
              <a:avLst/>
              <a:gdLst>
                <a:gd name="T0" fmla="*/ 41 w 41"/>
                <a:gd name="T1" fmla="*/ 0 h 191"/>
                <a:gd name="T2" fmla="*/ 5 w 41"/>
                <a:gd name="T3" fmla="*/ 191 h 191"/>
                <a:gd name="T4" fmla="*/ 0 w 41"/>
                <a:gd name="T5" fmla="*/ 185 h 191"/>
                <a:gd name="T6" fmla="*/ 32 w 41"/>
                <a:gd name="T7" fmla="*/ 6 h 191"/>
                <a:gd name="T8" fmla="*/ 41 w 41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1">
                  <a:moveTo>
                    <a:pt x="41" y="0"/>
                  </a:moveTo>
                  <a:lnTo>
                    <a:pt x="5" y="191"/>
                  </a:lnTo>
                  <a:lnTo>
                    <a:pt x="0" y="185"/>
                  </a:lnTo>
                  <a:lnTo>
                    <a:pt x="32" y="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6C645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4826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84" name="Freeform 316"/>
            <p:cNvSpPr>
              <a:spLocks/>
            </p:cNvSpPr>
            <p:nvPr/>
          </p:nvSpPr>
          <p:spPr bwMode="auto">
            <a:xfrm>
              <a:off x="2858" y="3670"/>
              <a:ext cx="220" cy="145"/>
            </a:xfrm>
            <a:custGeom>
              <a:avLst/>
              <a:gdLst>
                <a:gd name="T0" fmla="*/ 0 w 200"/>
                <a:gd name="T1" fmla="*/ 131 h 131"/>
                <a:gd name="T2" fmla="*/ 200 w 200"/>
                <a:gd name="T3" fmla="*/ 6 h 131"/>
                <a:gd name="T4" fmla="*/ 195 w 200"/>
                <a:gd name="T5" fmla="*/ 0 h 131"/>
                <a:gd name="T6" fmla="*/ 0 w 200"/>
                <a:gd name="T7" fmla="*/ 123 h 131"/>
                <a:gd name="T8" fmla="*/ 0 w 200"/>
                <a:gd name="T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131">
                  <a:moveTo>
                    <a:pt x="0" y="131"/>
                  </a:moveTo>
                  <a:lnTo>
                    <a:pt x="200" y="6"/>
                  </a:lnTo>
                  <a:lnTo>
                    <a:pt x="195" y="0"/>
                  </a:lnTo>
                  <a:lnTo>
                    <a:pt x="0" y="123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B1A18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4826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85" name="Freeform 317"/>
            <p:cNvSpPr>
              <a:spLocks/>
            </p:cNvSpPr>
            <p:nvPr/>
          </p:nvSpPr>
          <p:spPr bwMode="auto">
            <a:xfrm>
              <a:off x="2858" y="3474"/>
              <a:ext cx="250" cy="341"/>
            </a:xfrm>
            <a:custGeom>
              <a:avLst/>
              <a:gdLst>
                <a:gd name="T0" fmla="*/ 227 w 227"/>
                <a:gd name="T1" fmla="*/ 0 h 310"/>
                <a:gd name="T2" fmla="*/ 0 w 227"/>
                <a:gd name="T3" fmla="*/ 110 h 310"/>
                <a:gd name="T4" fmla="*/ 0 w 227"/>
                <a:gd name="T5" fmla="*/ 310 h 310"/>
                <a:gd name="T6" fmla="*/ 0 w 227"/>
                <a:gd name="T7" fmla="*/ 310 h 310"/>
                <a:gd name="T8" fmla="*/ 2 w 227"/>
                <a:gd name="T9" fmla="*/ 111 h 310"/>
                <a:gd name="T10" fmla="*/ 227 w 227"/>
                <a:gd name="T11" fmla="*/ 0 h 310"/>
                <a:gd name="T12" fmla="*/ 227 w 227"/>
                <a:gd name="T1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" h="310">
                  <a:moveTo>
                    <a:pt x="227" y="0"/>
                  </a:moveTo>
                  <a:lnTo>
                    <a:pt x="0" y="1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2" y="111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FFFFF"/>
            </a:solidFill>
            <a:ln w="47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86" name="Freeform 318"/>
            <p:cNvSpPr>
              <a:spLocks/>
            </p:cNvSpPr>
            <p:nvPr/>
          </p:nvSpPr>
          <p:spPr bwMode="auto">
            <a:xfrm>
              <a:off x="2638" y="3452"/>
              <a:ext cx="37" cy="203"/>
            </a:xfrm>
            <a:custGeom>
              <a:avLst/>
              <a:gdLst>
                <a:gd name="T0" fmla="*/ 0 w 34"/>
                <a:gd name="T1" fmla="*/ 0 h 185"/>
                <a:gd name="T2" fmla="*/ 28 w 34"/>
                <a:gd name="T3" fmla="*/ 185 h 185"/>
                <a:gd name="T4" fmla="*/ 34 w 34"/>
                <a:gd name="T5" fmla="*/ 183 h 185"/>
                <a:gd name="T6" fmla="*/ 8 w 34"/>
                <a:gd name="T7" fmla="*/ 7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lnTo>
                    <a:pt x="28" y="185"/>
                  </a:lnTo>
                  <a:lnTo>
                    <a:pt x="34" y="183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9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4826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87" name="Freeform 319"/>
            <p:cNvSpPr>
              <a:spLocks/>
            </p:cNvSpPr>
            <p:nvPr/>
          </p:nvSpPr>
          <p:spPr bwMode="auto">
            <a:xfrm>
              <a:off x="2668" y="3653"/>
              <a:ext cx="161" cy="163"/>
            </a:xfrm>
            <a:custGeom>
              <a:avLst/>
              <a:gdLst>
                <a:gd name="T0" fmla="*/ 77 w 77"/>
                <a:gd name="T1" fmla="*/ 79 h 79"/>
                <a:gd name="T2" fmla="*/ 77 w 77"/>
                <a:gd name="T3" fmla="*/ 74 h 79"/>
                <a:gd name="T4" fmla="*/ 3 w 77"/>
                <a:gd name="T5" fmla="*/ 0 h 79"/>
                <a:gd name="T6" fmla="*/ 0 w 77"/>
                <a:gd name="T7" fmla="*/ 1 h 79"/>
                <a:gd name="T8" fmla="*/ 77 w 77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9">
                  <a:moveTo>
                    <a:pt x="77" y="79"/>
                  </a:moveTo>
                  <a:cubicBezTo>
                    <a:pt x="77" y="79"/>
                    <a:pt x="77" y="74"/>
                    <a:pt x="77" y="7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77" y="79"/>
                  </a:lnTo>
                  <a:close/>
                </a:path>
              </a:pathLst>
            </a:custGeom>
            <a:solidFill>
              <a:srgbClr val="DEC5A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4826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88" name="Freeform 320"/>
            <p:cNvSpPr>
              <a:spLocks/>
            </p:cNvSpPr>
            <p:nvPr/>
          </p:nvSpPr>
          <p:spPr bwMode="auto">
            <a:xfrm>
              <a:off x="2638" y="3452"/>
              <a:ext cx="191" cy="355"/>
            </a:xfrm>
            <a:custGeom>
              <a:avLst/>
              <a:gdLst>
                <a:gd name="T0" fmla="*/ 174 w 174"/>
                <a:gd name="T1" fmla="*/ 323 h 323"/>
                <a:gd name="T2" fmla="*/ 170 w 174"/>
                <a:gd name="T3" fmla="*/ 132 h 323"/>
                <a:gd name="T4" fmla="*/ 0 w 174"/>
                <a:gd name="T5" fmla="*/ 0 h 323"/>
                <a:gd name="T6" fmla="*/ 8 w 174"/>
                <a:gd name="T7" fmla="*/ 7 h 323"/>
                <a:gd name="T8" fmla="*/ 168 w 174"/>
                <a:gd name="T9" fmla="*/ 132 h 323"/>
                <a:gd name="T10" fmla="*/ 174 w 174"/>
                <a:gd name="T11" fmla="*/ 323 h 323"/>
                <a:gd name="T12" fmla="*/ 174 w 174"/>
                <a:gd name="T13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323">
                  <a:moveTo>
                    <a:pt x="174" y="323"/>
                  </a:moveTo>
                  <a:lnTo>
                    <a:pt x="170" y="132"/>
                  </a:lnTo>
                  <a:lnTo>
                    <a:pt x="0" y="0"/>
                  </a:lnTo>
                  <a:lnTo>
                    <a:pt x="8" y="7"/>
                  </a:lnTo>
                  <a:lnTo>
                    <a:pt x="168" y="132"/>
                  </a:lnTo>
                  <a:lnTo>
                    <a:pt x="174" y="323"/>
                  </a:lnTo>
                  <a:lnTo>
                    <a:pt x="174" y="323"/>
                  </a:lnTo>
                  <a:close/>
                </a:path>
              </a:pathLst>
            </a:custGeom>
            <a:noFill/>
            <a:ln w="4826" cap="flat" cmpd="sng">
              <a:solidFill>
                <a:srgbClr val="D4BA98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58689" name="Group 321"/>
          <p:cNvGrpSpPr>
            <a:grpSpLocks/>
          </p:cNvGrpSpPr>
          <p:nvPr/>
        </p:nvGrpSpPr>
        <p:grpSpPr bwMode="auto">
          <a:xfrm>
            <a:off x="5557838" y="-4410075"/>
            <a:ext cx="706437" cy="676275"/>
            <a:chOff x="3878" y="2568"/>
            <a:chExt cx="522" cy="500"/>
          </a:xfrm>
        </p:grpSpPr>
        <p:sp>
          <p:nvSpPr>
            <p:cNvPr id="58690" name="Freeform 322"/>
            <p:cNvSpPr>
              <a:spLocks/>
            </p:cNvSpPr>
            <p:nvPr/>
          </p:nvSpPr>
          <p:spPr bwMode="auto">
            <a:xfrm>
              <a:off x="4143" y="2582"/>
              <a:ext cx="122" cy="94"/>
            </a:xfrm>
            <a:custGeom>
              <a:avLst/>
              <a:gdLst>
                <a:gd name="T0" fmla="*/ 0 w 111"/>
                <a:gd name="T1" fmla="*/ 0 h 85"/>
                <a:gd name="T2" fmla="*/ 110 w 111"/>
                <a:gd name="T3" fmla="*/ 85 h 85"/>
                <a:gd name="T4" fmla="*/ 111 w 111"/>
                <a:gd name="T5" fmla="*/ 85 h 85"/>
                <a:gd name="T6" fmla="*/ 0 w 111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85">
                  <a:moveTo>
                    <a:pt x="0" y="0"/>
                  </a:moveTo>
                  <a:lnTo>
                    <a:pt x="110" y="85"/>
                  </a:lnTo>
                  <a:lnTo>
                    <a:pt x="111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 w="8001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91" name="Freeform 323"/>
            <p:cNvSpPr>
              <a:spLocks/>
            </p:cNvSpPr>
            <p:nvPr/>
          </p:nvSpPr>
          <p:spPr bwMode="auto">
            <a:xfrm>
              <a:off x="4188" y="2603"/>
              <a:ext cx="14" cy="17"/>
            </a:xfrm>
            <a:custGeom>
              <a:avLst/>
              <a:gdLst>
                <a:gd name="T0" fmla="*/ 3 w 7"/>
                <a:gd name="T1" fmla="*/ 7 h 8"/>
                <a:gd name="T2" fmla="*/ 6 w 7"/>
                <a:gd name="T3" fmla="*/ 7 h 8"/>
                <a:gd name="T4" fmla="*/ 4 w 7"/>
                <a:gd name="T5" fmla="*/ 1 h 8"/>
                <a:gd name="T6" fmla="*/ 0 w 7"/>
                <a:gd name="T7" fmla="*/ 2 h 8"/>
                <a:gd name="T8" fmla="*/ 3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5" y="8"/>
                    <a:pt x="6" y="7"/>
                    <a:pt x="6" y="7"/>
                  </a:cubicBezTo>
                  <a:cubicBezTo>
                    <a:pt x="7" y="5"/>
                    <a:pt x="6" y="2"/>
                    <a:pt x="4" y="1"/>
                  </a:cubicBezTo>
                  <a:cubicBezTo>
                    <a:pt x="2" y="0"/>
                    <a:pt x="1" y="0"/>
                    <a:pt x="0" y="2"/>
                  </a:cubicBezTo>
                  <a:cubicBezTo>
                    <a:pt x="0" y="3"/>
                    <a:pt x="1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92" name="Freeform 324"/>
            <p:cNvSpPr>
              <a:spLocks/>
            </p:cNvSpPr>
            <p:nvPr/>
          </p:nvSpPr>
          <p:spPr bwMode="auto">
            <a:xfrm>
              <a:off x="4188" y="2617"/>
              <a:ext cx="14" cy="17"/>
            </a:xfrm>
            <a:custGeom>
              <a:avLst/>
              <a:gdLst>
                <a:gd name="T0" fmla="*/ 1 w 7"/>
                <a:gd name="T1" fmla="*/ 1 h 8"/>
                <a:gd name="T2" fmla="*/ 1 w 7"/>
                <a:gd name="T3" fmla="*/ 6 h 8"/>
                <a:gd name="T4" fmla="*/ 7 w 7"/>
                <a:gd name="T5" fmla="*/ 7 h 8"/>
                <a:gd name="T6" fmla="*/ 7 w 7"/>
                <a:gd name="T7" fmla="*/ 4 h 8"/>
                <a:gd name="T8" fmla="*/ 1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cubicBezTo>
                    <a:pt x="0" y="2"/>
                    <a:pt x="0" y="5"/>
                    <a:pt x="1" y="6"/>
                  </a:cubicBezTo>
                  <a:cubicBezTo>
                    <a:pt x="3" y="8"/>
                    <a:pt x="6" y="8"/>
                    <a:pt x="7" y="7"/>
                  </a:cubicBezTo>
                  <a:cubicBezTo>
                    <a:pt x="7" y="6"/>
                    <a:pt x="7" y="6"/>
                    <a:pt x="7" y="4"/>
                  </a:cubicBezTo>
                  <a:cubicBezTo>
                    <a:pt x="6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93" name="Freeform 325"/>
            <p:cNvSpPr>
              <a:spLocks noEditPoints="1"/>
            </p:cNvSpPr>
            <p:nvPr/>
          </p:nvSpPr>
          <p:spPr bwMode="auto">
            <a:xfrm>
              <a:off x="4251" y="2613"/>
              <a:ext cx="75" cy="107"/>
            </a:xfrm>
            <a:custGeom>
              <a:avLst/>
              <a:gdLst>
                <a:gd name="T0" fmla="*/ 1 w 36"/>
                <a:gd name="T1" fmla="*/ 9 h 52"/>
                <a:gd name="T2" fmla="*/ 3 w 36"/>
                <a:gd name="T3" fmla="*/ 6 h 52"/>
                <a:gd name="T4" fmla="*/ 1 w 36"/>
                <a:gd name="T5" fmla="*/ 11 h 52"/>
                <a:gd name="T6" fmla="*/ 1 w 36"/>
                <a:gd name="T7" fmla="*/ 36 h 52"/>
                <a:gd name="T8" fmla="*/ 16 w 36"/>
                <a:gd name="T9" fmla="*/ 44 h 52"/>
                <a:gd name="T10" fmla="*/ 23 w 36"/>
                <a:gd name="T11" fmla="*/ 39 h 52"/>
                <a:gd name="T12" fmla="*/ 25 w 36"/>
                <a:gd name="T13" fmla="*/ 47 h 52"/>
                <a:gd name="T14" fmla="*/ 36 w 36"/>
                <a:gd name="T15" fmla="*/ 30 h 52"/>
                <a:gd name="T16" fmla="*/ 4 w 36"/>
                <a:gd name="T17" fmla="*/ 4 h 52"/>
                <a:gd name="T18" fmla="*/ 25 w 36"/>
                <a:gd name="T19" fmla="*/ 44 h 52"/>
                <a:gd name="T20" fmla="*/ 35 w 36"/>
                <a:gd name="T21" fmla="*/ 35 h 52"/>
                <a:gd name="T22" fmla="*/ 34 w 36"/>
                <a:gd name="T23" fmla="*/ 38 h 52"/>
                <a:gd name="T24" fmla="*/ 34 w 36"/>
                <a:gd name="T25" fmla="*/ 34 h 52"/>
                <a:gd name="T26" fmla="*/ 35 w 36"/>
                <a:gd name="T27" fmla="*/ 34 h 52"/>
                <a:gd name="T28" fmla="*/ 33 w 36"/>
                <a:gd name="T29" fmla="*/ 27 h 52"/>
                <a:gd name="T30" fmla="*/ 34 w 36"/>
                <a:gd name="T31" fmla="*/ 41 h 52"/>
                <a:gd name="T32" fmla="*/ 32 w 36"/>
                <a:gd name="T33" fmla="*/ 23 h 52"/>
                <a:gd name="T34" fmla="*/ 33 w 36"/>
                <a:gd name="T35" fmla="*/ 17 h 52"/>
                <a:gd name="T36" fmla="*/ 31 w 36"/>
                <a:gd name="T37" fmla="*/ 16 h 52"/>
                <a:gd name="T38" fmla="*/ 27 w 36"/>
                <a:gd name="T39" fmla="*/ 42 h 52"/>
                <a:gd name="T40" fmla="*/ 28 w 36"/>
                <a:gd name="T41" fmla="*/ 21 h 52"/>
                <a:gd name="T42" fmla="*/ 29 w 36"/>
                <a:gd name="T43" fmla="*/ 13 h 52"/>
                <a:gd name="T44" fmla="*/ 24 w 36"/>
                <a:gd name="T45" fmla="*/ 16 h 52"/>
                <a:gd name="T46" fmla="*/ 27 w 36"/>
                <a:gd name="T47" fmla="*/ 17 h 52"/>
                <a:gd name="T48" fmla="*/ 26 w 36"/>
                <a:gd name="T49" fmla="*/ 18 h 52"/>
                <a:gd name="T50" fmla="*/ 25 w 36"/>
                <a:gd name="T51" fmla="*/ 21 h 52"/>
                <a:gd name="T52" fmla="*/ 22 w 36"/>
                <a:gd name="T53" fmla="*/ 15 h 52"/>
                <a:gd name="T54" fmla="*/ 20 w 36"/>
                <a:gd name="T55" fmla="*/ 17 h 52"/>
                <a:gd name="T56" fmla="*/ 19 w 36"/>
                <a:gd name="T57" fmla="*/ 15 h 52"/>
                <a:gd name="T58" fmla="*/ 17 w 36"/>
                <a:gd name="T59" fmla="*/ 14 h 52"/>
                <a:gd name="T60" fmla="*/ 14 w 36"/>
                <a:gd name="T61" fmla="*/ 12 h 52"/>
                <a:gd name="T62" fmla="*/ 12 w 36"/>
                <a:gd name="T63" fmla="*/ 13 h 52"/>
                <a:gd name="T64" fmla="*/ 9 w 36"/>
                <a:gd name="T65" fmla="*/ 6 h 52"/>
                <a:gd name="T66" fmla="*/ 10 w 36"/>
                <a:gd name="T67" fmla="*/ 12 h 52"/>
                <a:gd name="T68" fmla="*/ 8 w 36"/>
                <a:gd name="T69" fmla="*/ 32 h 52"/>
                <a:gd name="T70" fmla="*/ 9 w 36"/>
                <a:gd name="T71" fmla="*/ 13 h 52"/>
                <a:gd name="T72" fmla="*/ 10 w 36"/>
                <a:gd name="T73" fmla="*/ 38 h 52"/>
                <a:gd name="T74" fmla="*/ 6 w 36"/>
                <a:gd name="T75" fmla="*/ 12 h 52"/>
                <a:gd name="T76" fmla="*/ 2 w 36"/>
                <a:gd name="T77" fmla="*/ 32 h 52"/>
                <a:gd name="T78" fmla="*/ 4 w 36"/>
                <a:gd name="T79" fmla="*/ 33 h 52"/>
                <a:gd name="T80" fmla="*/ 4 w 36"/>
                <a:gd name="T81" fmla="*/ 23 h 52"/>
                <a:gd name="T82" fmla="*/ 3 w 36"/>
                <a:gd name="T83" fmla="*/ 17 h 52"/>
                <a:gd name="T84" fmla="*/ 1 w 36"/>
                <a:gd name="T85" fmla="*/ 13 h 52"/>
                <a:gd name="T86" fmla="*/ 2 w 36"/>
                <a:gd name="T87" fmla="*/ 29 h 52"/>
                <a:gd name="T88" fmla="*/ 4 w 36"/>
                <a:gd name="T89" fmla="*/ 34 h 52"/>
                <a:gd name="T90" fmla="*/ 5 w 36"/>
                <a:gd name="T91" fmla="*/ 17 h 52"/>
                <a:gd name="T92" fmla="*/ 7 w 36"/>
                <a:gd name="T93" fmla="*/ 34 h 52"/>
                <a:gd name="T94" fmla="*/ 9 w 36"/>
                <a:gd name="T95" fmla="*/ 37 h 52"/>
                <a:gd name="T96" fmla="*/ 11 w 36"/>
                <a:gd name="T97" fmla="*/ 41 h 52"/>
                <a:gd name="T98" fmla="*/ 13 w 36"/>
                <a:gd name="T99" fmla="*/ 42 h 52"/>
                <a:gd name="T100" fmla="*/ 20 w 36"/>
                <a:gd name="T101" fmla="*/ 38 h 52"/>
                <a:gd name="T102" fmla="*/ 24 w 36"/>
                <a:gd name="T103" fmla="*/ 37 h 52"/>
                <a:gd name="T104" fmla="*/ 22 w 36"/>
                <a:gd name="T105" fmla="*/ 25 h 52"/>
                <a:gd name="T106" fmla="*/ 17 w 36"/>
                <a:gd name="T107" fmla="*/ 23 h 52"/>
                <a:gd name="T108" fmla="*/ 23 w 36"/>
                <a:gd name="T109" fmla="*/ 26 h 52"/>
                <a:gd name="T110" fmla="*/ 27 w 36"/>
                <a:gd name="T111" fmla="*/ 47 h 52"/>
                <a:gd name="T112" fmla="*/ 28 w 36"/>
                <a:gd name="T113" fmla="*/ 45 h 52"/>
                <a:gd name="T114" fmla="*/ 34 w 36"/>
                <a:gd name="T115" fmla="*/ 48 h 52"/>
                <a:gd name="T116" fmla="*/ 33 w 36"/>
                <a:gd name="T117" fmla="*/ 49 h 52"/>
                <a:gd name="T118" fmla="*/ 33 w 36"/>
                <a:gd name="T119" fmla="*/ 43 h 52"/>
                <a:gd name="T120" fmla="*/ 35 w 36"/>
                <a:gd name="T121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" h="52">
                  <a:moveTo>
                    <a:pt x="36" y="26"/>
                  </a:moveTo>
                  <a:cubicBezTo>
                    <a:pt x="36" y="22"/>
                    <a:pt x="36" y="18"/>
                    <a:pt x="36" y="15"/>
                  </a:cubicBezTo>
                  <a:cubicBezTo>
                    <a:pt x="33" y="13"/>
                    <a:pt x="29" y="11"/>
                    <a:pt x="25" y="10"/>
                  </a:cubicBezTo>
                  <a:cubicBezTo>
                    <a:pt x="24" y="10"/>
                    <a:pt x="22" y="8"/>
                    <a:pt x="20" y="8"/>
                  </a:cubicBezTo>
                  <a:cubicBezTo>
                    <a:pt x="17" y="7"/>
                    <a:pt x="14" y="5"/>
                    <a:pt x="10" y="4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4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4" y="11"/>
                    <a:pt x="5" y="11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4" y="12"/>
                    <a:pt x="3" y="12"/>
                    <a:pt x="3" y="10"/>
                  </a:cubicBezTo>
                  <a:cubicBezTo>
                    <a:pt x="2" y="10"/>
                    <a:pt x="3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2" y="13"/>
                    <a:pt x="2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1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0" y="18"/>
                    <a:pt x="1" y="22"/>
                    <a:pt x="0" y="24"/>
                  </a:cubicBezTo>
                  <a:cubicBezTo>
                    <a:pt x="0" y="26"/>
                    <a:pt x="0" y="28"/>
                    <a:pt x="0" y="30"/>
                  </a:cubicBezTo>
                  <a:cubicBezTo>
                    <a:pt x="0" y="32"/>
                    <a:pt x="1" y="35"/>
                    <a:pt x="1" y="36"/>
                  </a:cubicBezTo>
                  <a:cubicBezTo>
                    <a:pt x="1" y="37"/>
                    <a:pt x="1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7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7"/>
                    <a:pt x="2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9"/>
                    <a:pt x="4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6" y="39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0"/>
                    <a:pt x="9" y="39"/>
                    <a:pt x="9" y="40"/>
                  </a:cubicBezTo>
                  <a:cubicBezTo>
                    <a:pt x="9" y="40"/>
                    <a:pt x="8" y="40"/>
                    <a:pt x="9" y="41"/>
                  </a:cubicBezTo>
                  <a:cubicBezTo>
                    <a:pt x="10" y="42"/>
                    <a:pt x="13" y="43"/>
                    <a:pt x="14" y="43"/>
                  </a:cubicBezTo>
                  <a:cubicBezTo>
                    <a:pt x="14" y="43"/>
                    <a:pt x="14" y="43"/>
                    <a:pt x="15" y="43"/>
                  </a:cubicBezTo>
                  <a:cubicBezTo>
                    <a:pt x="15" y="43"/>
                    <a:pt x="14" y="43"/>
                    <a:pt x="15" y="43"/>
                  </a:cubicBezTo>
                  <a:cubicBezTo>
                    <a:pt x="15" y="44"/>
                    <a:pt x="16" y="44"/>
                    <a:pt x="17" y="44"/>
                  </a:cubicBezTo>
                  <a:cubicBezTo>
                    <a:pt x="17" y="44"/>
                    <a:pt x="16" y="44"/>
                    <a:pt x="16" y="44"/>
                  </a:cubicBezTo>
                  <a:cubicBezTo>
                    <a:pt x="16" y="43"/>
                    <a:pt x="16" y="44"/>
                    <a:pt x="16" y="44"/>
                  </a:cubicBezTo>
                  <a:cubicBezTo>
                    <a:pt x="16" y="43"/>
                    <a:pt x="15" y="43"/>
                    <a:pt x="15" y="43"/>
                  </a:cubicBezTo>
                  <a:cubicBezTo>
                    <a:pt x="16" y="43"/>
                    <a:pt x="18" y="44"/>
                    <a:pt x="19" y="44"/>
                  </a:cubicBezTo>
                  <a:cubicBezTo>
                    <a:pt x="19" y="44"/>
                    <a:pt x="19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6"/>
                    <a:pt x="20" y="45"/>
                    <a:pt x="20" y="46"/>
                  </a:cubicBezTo>
                  <a:cubicBezTo>
                    <a:pt x="21" y="46"/>
                    <a:pt x="22" y="47"/>
                    <a:pt x="23" y="47"/>
                  </a:cubicBezTo>
                  <a:cubicBezTo>
                    <a:pt x="23" y="46"/>
                    <a:pt x="23" y="47"/>
                    <a:pt x="22" y="46"/>
                  </a:cubicBezTo>
                  <a:cubicBezTo>
                    <a:pt x="23" y="46"/>
                    <a:pt x="23" y="45"/>
                    <a:pt x="23" y="45"/>
                  </a:cubicBezTo>
                  <a:cubicBezTo>
                    <a:pt x="24" y="46"/>
                    <a:pt x="24" y="46"/>
                    <a:pt x="24" y="45"/>
                  </a:cubicBezTo>
                  <a:cubicBezTo>
                    <a:pt x="24" y="45"/>
                    <a:pt x="24" y="45"/>
                    <a:pt x="23" y="45"/>
                  </a:cubicBezTo>
                  <a:cubicBezTo>
                    <a:pt x="23" y="44"/>
                    <a:pt x="23" y="44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2"/>
                    <a:pt x="22" y="39"/>
                    <a:pt x="23" y="39"/>
                  </a:cubicBezTo>
                  <a:cubicBezTo>
                    <a:pt x="23" y="39"/>
                    <a:pt x="23" y="38"/>
                    <a:pt x="23" y="38"/>
                  </a:cubicBezTo>
                  <a:cubicBezTo>
                    <a:pt x="23" y="39"/>
                    <a:pt x="24" y="38"/>
                    <a:pt x="24" y="39"/>
                  </a:cubicBezTo>
                  <a:cubicBezTo>
                    <a:pt x="24" y="39"/>
                    <a:pt x="24" y="39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1"/>
                    <a:pt x="24" y="41"/>
                  </a:cubicBezTo>
                  <a:cubicBezTo>
                    <a:pt x="24" y="41"/>
                    <a:pt x="24" y="42"/>
                    <a:pt x="25" y="42"/>
                  </a:cubicBezTo>
                  <a:cubicBezTo>
                    <a:pt x="25" y="42"/>
                    <a:pt x="25" y="41"/>
                    <a:pt x="26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3"/>
                  </a:cubicBezTo>
                  <a:cubicBezTo>
                    <a:pt x="24" y="43"/>
                    <a:pt x="24" y="43"/>
                    <a:pt x="24" y="44"/>
                  </a:cubicBezTo>
                  <a:cubicBezTo>
                    <a:pt x="24" y="44"/>
                    <a:pt x="25" y="44"/>
                    <a:pt x="25" y="45"/>
                  </a:cubicBezTo>
                  <a:cubicBezTo>
                    <a:pt x="25" y="46"/>
                    <a:pt x="25" y="46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4" y="47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7" y="48"/>
                    <a:pt x="27" y="48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9" y="50"/>
                    <a:pt x="31" y="51"/>
                    <a:pt x="32" y="51"/>
                  </a:cubicBezTo>
                  <a:cubicBezTo>
                    <a:pt x="32" y="51"/>
                    <a:pt x="32" y="50"/>
                    <a:pt x="32" y="50"/>
                  </a:cubicBezTo>
                  <a:cubicBezTo>
                    <a:pt x="33" y="50"/>
                    <a:pt x="34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2"/>
                    <a:pt x="34" y="52"/>
                    <a:pt x="35" y="52"/>
                  </a:cubicBezTo>
                  <a:cubicBezTo>
                    <a:pt x="36" y="51"/>
                    <a:pt x="36" y="49"/>
                    <a:pt x="35" y="47"/>
                  </a:cubicBezTo>
                  <a:cubicBezTo>
                    <a:pt x="35" y="45"/>
                    <a:pt x="36" y="44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38"/>
                    <a:pt x="36" y="34"/>
                    <a:pt x="36" y="31"/>
                  </a:cubicBezTo>
                  <a:cubicBezTo>
                    <a:pt x="36" y="31"/>
                    <a:pt x="35" y="30"/>
                    <a:pt x="36" y="30"/>
                  </a:cubicBez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6" y="26"/>
                    <a:pt x="36" y="26"/>
                  </a:cubicBez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lose/>
                  <a:moveTo>
                    <a:pt x="4" y="6"/>
                  </a:move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4"/>
                  </a:moveTo>
                  <a:cubicBezTo>
                    <a:pt x="5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25" y="44"/>
                  </a:moveTo>
                  <a:cubicBezTo>
                    <a:pt x="25" y="44"/>
                    <a:pt x="25" y="43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8"/>
                    <a:pt x="35" y="18"/>
                  </a:cubicBezTo>
                  <a:close/>
                  <a:moveTo>
                    <a:pt x="34" y="20"/>
                  </a:moveTo>
                  <a:cubicBezTo>
                    <a:pt x="35" y="20"/>
                    <a:pt x="34" y="20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2"/>
                  </a:cubicBezTo>
                  <a:close/>
                  <a:moveTo>
                    <a:pt x="34" y="35"/>
                  </a:moveTo>
                  <a:cubicBezTo>
                    <a:pt x="34" y="35"/>
                    <a:pt x="34" y="35"/>
                    <a:pt x="35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6"/>
                    <a:pt x="34" y="35"/>
                    <a:pt x="34" y="35"/>
                  </a:cubicBezTo>
                  <a:close/>
                  <a:moveTo>
                    <a:pt x="35" y="43"/>
                  </a:moveTo>
                  <a:cubicBezTo>
                    <a:pt x="35" y="43"/>
                    <a:pt x="34" y="43"/>
                    <a:pt x="34" y="42"/>
                  </a:cubicBezTo>
                  <a:cubicBezTo>
                    <a:pt x="34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3"/>
                  </a:cubicBezTo>
                  <a:close/>
                  <a:moveTo>
                    <a:pt x="32" y="26"/>
                  </a:moveTo>
                  <a:cubicBezTo>
                    <a:pt x="32" y="26"/>
                    <a:pt x="32" y="27"/>
                    <a:pt x="33" y="27"/>
                  </a:cubicBezTo>
                  <a:cubicBezTo>
                    <a:pt x="33" y="28"/>
                    <a:pt x="32" y="28"/>
                    <a:pt x="32" y="28"/>
                  </a:cubicBezTo>
                  <a:cubicBezTo>
                    <a:pt x="32" y="27"/>
                    <a:pt x="32" y="27"/>
                    <a:pt x="31" y="27"/>
                  </a:cubicBezTo>
                  <a:cubicBezTo>
                    <a:pt x="32" y="27"/>
                    <a:pt x="32" y="26"/>
                    <a:pt x="32" y="26"/>
                  </a:cubicBezTo>
                  <a:close/>
                  <a:moveTo>
                    <a:pt x="32" y="25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3" y="25"/>
                    <a:pt x="32" y="25"/>
                    <a:pt x="32" y="25"/>
                  </a:cubicBezTo>
                  <a:close/>
                  <a:moveTo>
                    <a:pt x="34" y="38"/>
                  </a:move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3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lose/>
                  <a:moveTo>
                    <a:pt x="33" y="36"/>
                  </a:moveTo>
                  <a:cubicBezTo>
                    <a:pt x="33" y="36"/>
                    <a:pt x="33" y="35"/>
                    <a:pt x="33" y="35"/>
                  </a:cubicBezTo>
                  <a:cubicBezTo>
                    <a:pt x="34" y="35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lose/>
                  <a:moveTo>
                    <a:pt x="33" y="34"/>
                  </a:moveTo>
                  <a:cubicBezTo>
                    <a:pt x="33" y="34"/>
                    <a:pt x="33" y="34"/>
                    <a:pt x="32" y="34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3"/>
                    <a:pt x="34" y="33"/>
                    <a:pt x="34" y="33"/>
                  </a:cubicBezTo>
                  <a:cubicBezTo>
                    <a:pt x="34" y="34"/>
                    <a:pt x="34" y="33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3" y="34"/>
                  </a:cubicBezTo>
                  <a:close/>
                  <a:moveTo>
                    <a:pt x="32" y="38"/>
                  </a:moveTo>
                  <a:cubicBezTo>
                    <a:pt x="32" y="38"/>
                    <a:pt x="33" y="39"/>
                    <a:pt x="33" y="38"/>
                  </a:cubicBezTo>
                  <a:cubicBezTo>
                    <a:pt x="33" y="39"/>
                    <a:pt x="32" y="39"/>
                    <a:pt x="32" y="38"/>
                  </a:cubicBezTo>
                  <a:close/>
                  <a:moveTo>
                    <a:pt x="32" y="38"/>
                  </a:move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7"/>
                    <a:pt x="32" y="38"/>
                    <a:pt x="32" y="38"/>
                  </a:cubicBezTo>
                  <a:close/>
                  <a:moveTo>
                    <a:pt x="33" y="37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2" y="38"/>
                    <a:pt x="33" y="37"/>
                  </a:cubicBezTo>
                  <a:close/>
                  <a:moveTo>
                    <a:pt x="34" y="32"/>
                  </a:moveTo>
                  <a:cubicBezTo>
                    <a:pt x="34" y="32"/>
                    <a:pt x="35" y="33"/>
                    <a:pt x="35" y="34"/>
                  </a:cubicBezTo>
                  <a:cubicBezTo>
                    <a:pt x="34" y="33"/>
                    <a:pt x="34" y="33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4" y="24"/>
                    <a:pt x="34" y="24"/>
                  </a:cubicBezTo>
                  <a:close/>
                  <a:moveTo>
                    <a:pt x="34" y="32"/>
                  </a:moveTo>
                  <a:cubicBezTo>
                    <a:pt x="34" y="32"/>
                    <a:pt x="32" y="32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4" y="31"/>
                    <a:pt x="35" y="32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3" y="27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7"/>
                  </a:cubicBezTo>
                  <a:close/>
                  <a:moveTo>
                    <a:pt x="32" y="31"/>
                  </a:moveTo>
                  <a:cubicBezTo>
                    <a:pt x="32" y="31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lose/>
                  <a:moveTo>
                    <a:pt x="33" y="40"/>
                  </a:move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3" y="40"/>
                    <a:pt x="33" y="40"/>
                  </a:cubicBezTo>
                  <a:close/>
                  <a:moveTo>
                    <a:pt x="32" y="40"/>
                  </a:moveTo>
                  <a:cubicBezTo>
                    <a:pt x="33" y="40"/>
                    <a:pt x="32" y="41"/>
                    <a:pt x="33" y="41"/>
                  </a:cubicBezTo>
                  <a:cubicBezTo>
                    <a:pt x="33" y="41"/>
                    <a:pt x="33" y="40"/>
                    <a:pt x="33" y="40"/>
                  </a:cubicBezTo>
                  <a:cubicBezTo>
                    <a:pt x="33" y="40"/>
                    <a:pt x="34" y="40"/>
                    <a:pt x="34" y="41"/>
                  </a:cubicBezTo>
                  <a:cubicBezTo>
                    <a:pt x="33" y="41"/>
                    <a:pt x="33" y="41"/>
                    <a:pt x="33" y="42"/>
                  </a:cubicBezTo>
                  <a:cubicBezTo>
                    <a:pt x="33" y="42"/>
                    <a:pt x="33" y="41"/>
                    <a:pt x="32" y="41"/>
                  </a:cubicBezTo>
                  <a:cubicBezTo>
                    <a:pt x="32" y="41"/>
                    <a:pt x="32" y="41"/>
                    <a:pt x="32" y="40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1"/>
                    <a:pt x="34" y="41"/>
                    <a:pt x="34" y="41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2"/>
                    <a:pt x="34" y="22"/>
                  </a:cubicBezTo>
                  <a:cubicBezTo>
                    <a:pt x="34" y="23"/>
                    <a:pt x="34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5"/>
                    <a:pt x="34" y="25"/>
                  </a:cubicBezTo>
                  <a:cubicBezTo>
                    <a:pt x="33" y="25"/>
                    <a:pt x="33" y="24"/>
                    <a:pt x="32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2" y="24"/>
                    <a:pt x="32" y="24"/>
                    <a:pt x="31" y="23"/>
                  </a:cubicBezTo>
                  <a:cubicBezTo>
                    <a:pt x="31" y="23"/>
                    <a:pt x="32" y="23"/>
                    <a:pt x="32" y="23"/>
                  </a:cubicBezTo>
                  <a:cubicBezTo>
                    <a:pt x="33" y="23"/>
                    <a:pt x="33" y="23"/>
                    <a:pt x="34" y="23"/>
                  </a:cubicBezTo>
                  <a:cubicBezTo>
                    <a:pt x="33" y="24"/>
                    <a:pt x="33" y="23"/>
                    <a:pt x="33" y="24"/>
                  </a:cubicBezTo>
                  <a:cubicBezTo>
                    <a:pt x="33" y="24"/>
                    <a:pt x="34" y="24"/>
                    <a:pt x="34" y="24"/>
                  </a:cubicBezTo>
                  <a:close/>
                  <a:moveTo>
                    <a:pt x="33" y="23"/>
                  </a:moveTo>
                  <a:cubicBezTo>
                    <a:pt x="33" y="22"/>
                    <a:pt x="33" y="22"/>
                    <a:pt x="34" y="22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3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lose/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lose/>
                  <a:moveTo>
                    <a:pt x="33" y="19"/>
                  </a:moveTo>
                  <a:cubicBezTo>
                    <a:pt x="33" y="19"/>
                    <a:pt x="33" y="19"/>
                    <a:pt x="32" y="19"/>
                  </a:cubicBezTo>
                  <a:cubicBezTo>
                    <a:pt x="33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6"/>
                  </a:cubicBezTo>
                  <a:cubicBezTo>
                    <a:pt x="33" y="16"/>
                    <a:pt x="32" y="18"/>
                    <a:pt x="33" y="19"/>
                  </a:cubicBezTo>
                  <a:close/>
                  <a:moveTo>
                    <a:pt x="31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1"/>
                    <a:pt x="32" y="21"/>
                  </a:cubicBezTo>
                  <a:cubicBezTo>
                    <a:pt x="31" y="21"/>
                    <a:pt x="31" y="20"/>
                    <a:pt x="31" y="20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6"/>
                    <a:pt x="31" y="1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6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lose/>
                  <a:moveTo>
                    <a:pt x="30" y="18"/>
                  </a:moveTo>
                  <a:cubicBezTo>
                    <a:pt x="30" y="19"/>
                    <a:pt x="30" y="18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lose/>
                  <a:moveTo>
                    <a:pt x="27" y="42"/>
                  </a:moveTo>
                  <a:cubicBezTo>
                    <a:pt x="27" y="42"/>
                    <a:pt x="26" y="42"/>
                    <a:pt x="27" y="41"/>
                  </a:cubicBezTo>
                  <a:cubicBezTo>
                    <a:pt x="27" y="41"/>
                    <a:pt x="27" y="42"/>
                    <a:pt x="27" y="42"/>
                  </a:cubicBezTo>
                  <a:close/>
                  <a:moveTo>
                    <a:pt x="27" y="23"/>
                  </a:moveTo>
                  <a:cubicBezTo>
                    <a:pt x="27" y="23"/>
                    <a:pt x="27" y="23"/>
                    <a:pt x="27" y="24"/>
                  </a:cubicBezTo>
                  <a:cubicBezTo>
                    <a:pt x="27" y="24"/>
                    <a:pt x="27" y="23"/>
                    <a:pt x="27" y="23"/>
                  </a:cubicBezTo>
                  <a:close/>
                  <a:moveTo>
                    <a:pt x="28" y="34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lose/>
                  <a:moveTo>
                    <a:pt x="28" y="43"/>
                  </a:moveTo>
                  <a:cubicBezTo>
                    <a:pt x="28" y="43"/>
                    <a:pt x="28" y="43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3"/>
                    <a:pt x="27" y="43"/>
                    <a:pt x="28" y="43"/>
                  </a:cubicBezTo>
                  <a:close/>
                  <a:moveTo>
                    <a:pt x="28" y="22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lose/>
                  <a:moveTo>
                    <a:pt x="28" y="22"/>
                  </a:moveTo>
                  <a:cubicBezTo>
                    <a:pt x="28" y="22"/>
                    <a:pt x="29" y="22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2"/>
                    <a:pt x="29" y="22"/>
                    <a:pt x="28" y="22"/>
                  </a:cubicBezTo>
                  <a:close/>
                  <a:moveTo>
                    <a:pt x="29" y="23"/>
                  </a:moveTo>
                  <a:cubicBezTo>
                    <a:pt x="29" y="23"/>
                    <a:pt x="30" y="23"/>
                    <a:pt x="30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3"/>
                    <a:pt x="29" y="22"/>
                    <a:pt x="29" y="23"/>
                  </a:cubicBezTo>
                  <a:close/>
                  <a:moveTo>
                    <a:pt x="30" y="19"/>
                  </a:moveTo>
                  <a:cubicBezTo>
                    <a:pt x="29" y="19"/>
                    <a:pt x="29" y="19"/>
                    <a:pt x="29" y="18"/>
                  </a:cubicBezTo>
                  <a:cubicBezTo>
                    <a:pt x="30" y="18"/>
                    <a:pt x="30" y="19"/>
                    <a:pt x="30" y="19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3"/>
                    <a:pt x="29" y="13"/>
                  </a:cubicBezTo>
                  <a:close/>
                  <a:moveTo>
                    <a:pt x="29" y="18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8"/>
                    <a:pt x="29" y="18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3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7" y="13"/>
                  </a:move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16"/>
                  </a:move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3" y="13"/>
                    <a:pt x="23" y="13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5" y="12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5" y="14"/>
                    <a:pt x="26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6" y="13"/>
                    <a:pt x="27" y="14"/>
                    <a:pt x="26" y="14"/>
                  </a:cubicBezTo>
                  <a:cubicBezTo>
                    <a:pt x="27" y="14"/>
                    <a:pt x="27" y="14"/>
                    <a:pt x="28" y="15"/>
                  </a:cubicBezTo>
                  <a:cubicBezTo>
                    <a:pt x="28" y="16"/>
                    <a:pt x="27" y="15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8"/>
                    <a:pt x="28" y="17"/>
                  </a:cubicBezTo>
                  <a:cubicBezTo>
                    <a:pt x="29" y="18"/>
                    <a:pt x="28" y="18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9" y="20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19"/>
                    <a:pt x="29" y="20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0"/>
                    <a:pt x="29" y="20"/>
                  </a:cubicBezTo>
                  <a:cubicBezTo>
                    <a:pt x="28" y="20"/>
                    <a:pt x="27" y="20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19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9"/>
                    <a:pt x="25" y="19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4" y="18"/>
                    <a:pt x="25" y="18"/>
                    <a:pt x="25" y="17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6" y="18"/>
                    <a:pt x="25" y="16"/>
                    <a:pt x="25" y="16"/>
                  </a:cubicBezTo>
                  <a:cubicBezTo>
                    <a:pt x="24" y="16"/>
                    <a:pt x="23" y="19"/>
                    <a:pt x="25" y="21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4" y="21"/>
                    <a:pt x="23" y="21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3" y="16"/>
                    <a:pt x="24" y="16"/>
                  </a:cubicBezTo>
                  <a:close/>
                  <a:moveTo>
                    <a:pt x="25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1"/>
                    <a:pt x="25" y="20"/>
                    <a:pt x="25" y="20"/>
                  </a:cubicBezTo>
                  <a:close/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5" y="21"/>
                    <a:pt x="25" y="22"/>
                    <a:pt x="25" y="22"/>
                  </a:cubicBezTo>
                  <a:close/>
                  <a:moveTo>
                    <a:pt x="26" y="24"/>
                  </a:moveTo>
                  <a:cubicBezTo>
                    <a:pt x="26" y="24"/>
                    <a:pt x="25" y="23"/>
                    <a:pt x="25" y="23"/>
                  </a:cubicBezTo>
                  <a:cubicBezTo>
                    <a:pt x="26" y="23"/>
                    <a:pt x="26" y="23"/>
                    <a:pt x="26" y="24"/>
                  </a:cubicBezTo>
                  <a:close/>
                  <a:moveTo>
                    <a:pt x="23" y="17"/>
                  </a:moveTo>
                  <a:cubicBezTo>
                    <a:pt x="23" y="18"/>
                    <a:pt x="22" y="18"/>
                    <a:pt x="22" y="18"/>
                  </a:cubicBezTo>
                  <a:cubicBezTo>
                    <a:pt x="22" y="17"/>
                    <a:pt x="22" y="17"/>
                    <a:pt x="23" y="17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2" y="12"/>
                    <a:pt x="22" y="12"/>
                    <a:pt x="23" y="13"/>
                  </a:cubicBezTo>
                  <a:cubicBezTo>
                    <a:pt x="23" y="14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3"/>
                    <a:pt x="21" y="13"/>
                  </a:cubicBezTo>
                  <a:cubicBezTo>
                    <a:pt x="21" y="12"/>
                    <a:pt x="20" y="13"/>
                    <a:pt x="20" y="12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9" y="12"/>
                    <a:pt x="20" y="11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8"/>
                    <a:pt x="20" y="17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20" y="15"/>
                    <a:pt x="21" y="16"/>
                  </a:cubicBezTo>
                  <a:cubicBezTo>
                    <a:pt x="21" y="16"/>
                    <a:pt x="20" y="16"/>
                    <a:pt x="20" y="17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1" y="15"/>
                    <a:pt x="20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8" y="9"/>
                  </a:moveTo>
                  <a:cubicBezTo>
                    <a:pt x="19" y="9"/>
                    <a:pt x="19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lose/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8" y="8"/>
                    <a:pt x="18" y="9"/>
                    <a:pt x="18" y="9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9" y="12"/>
                    <a:pt x="19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7" y="13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4"/>
                    <a:pt x="16" y="14"/>
                    <a:pt x="17" y="13"/>
                  </a:cubicBezTo>
                  <a:close/>
                  <a:moveTo>
                    <a:pt x="14" y="12"/>
                  </a:move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4" y="10"/>
                    <a:pt x="14" y="12"/>
                  </a:cubicBezTo>
                  <a:close/>
                  <a:moveTo>
                    <a:pt x="13" y="13"/>
                  </a:moveTo>
                  <a:cubicBezTo>
                    <a:pt x="14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7"/>
                    <a:pt x="12" y="16"/>
                  </a:cubicBezTo>
                  <a:close/>
                  <a:moveTo>
                    <a:pt x="12" y="9"/>
                  </a:moveTo>
                  <a:cubicBezTo>
                    <a:pt x="12" y="10"/>
                    <a:pt x="12" y="9"/>
                    <a:pt x="12" y="10"/>
                  </a:cubicBezTo>
                  <a:cubicBezTo>
                    <a:pt x="10" y="9"/>
                    <a:pt x="11" y="8"/>
                    <a:pt x="12" y="9"/>
                  </a:cubicBezTo>
                  <a:close/>
                  <a:moveTo>
                    <a:pt x="11" y="12"/>
                  </a:moveTo>
                  <a:cubicBezTo>
                    <a:pt x="12" y="12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1" y="16"/>
                  </a:cubicBezTo>
                  <a:close/>
                  <a:moveTo>
                    <a:pt x="8" y="4"/>
                  </a:move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7" y="5"/>
                    <a:pt x="8" y="4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6"/>
                    <a:pt x="8" y="5"/>
                  </a:cubicBezTo>
                  <a:cubicBezTo>
                    <a:pt x="8" y="5"/>
                    <a:pt x="8" y="5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8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8"/>
                    <a:pt x="10" y="8"/>
                    <a:pt x="11" y="9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7" y="6"/>
                    <a:pt x="8" y="6"/>
                  </a:cubicBezTo>
                  <a:close/>
                  <a:moveTo>
                    <a:pt x="8" y="35"/>
                  </a:moveTo>
                  <a:cubicBezTo>
                    <a:pt x="9" y="35"/>
                    <a:pt x="8" y="35"/>
                    <a:pt x="8" y="34"/>
                  </a:cubicBezTo>
                  <a:cubicBezTo>
                    <a:pt x="8" y="34"/>
                    <a:pt x="8" y="34"/>
                    <a:pt x="8" y="35"/>
                  </a:cubicBezTo>
                  <a:close/>
                  <a:moveTo>
                    <a:pt x="8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8" y="33"/>
                    <a:pt x="8" y="32"/>
                    <a:pt x="8" y="32"/>
                  </a:cubicBezTo>
                  <a:close/>
                  <a:moveTo>
                    <a:pt x="7" y="14"/>
                  </a:move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10" y="15"/>
                    <a:pt x="9" y="15"/>
                  </a:cubicBezTo>
                  <a:cubicBezTo>
                    <a:pt x="9" y="15"/>
                    <a:pt x="8" y="14"/>
                    <a:pt x="7" y="14"/>
                  </a:cubicBezTo>
                  <a:close/>
                  <a:moveTo>
                    <a:pt x="7" y="11"/>
                  </a:moveTo>
                  <a:cubicBezTo>
                    <a:pt x="6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8" y="12"/>
                  </a:move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2"/>
                    <a:pt x="8" y="12"/>
                  </a:cubicBezTo>
                  <a:close/>
                  <a:moveTo>
                    <a:pt x="9" y="15"/>
                  </a:moveTo>
                  <a:cubicBezTo>
                    <a:pt x="9" y="15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5"/>
                  </a:cubicBezTo>
                  <a:close/>
                  <a:moveTo>
                    <a:pt x="9" y="34"/>
                  </a:move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lose/>
                  <a:moveTo>
                    <a:pt x="10" y="15"/>
                  </a:move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10" y="38"/>
                  </a:moveTo>
                  <a:cubicBezTo>
                    <a:pt x="10" y="39"/>
                    <a:pt x="9" y="38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lose/>
                  <a:moveTo>
                    <a:pt x="7" y="9"/>
                  </a:move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7" y="10"/>
                  </a:cubicBezTo>
                  <a:cubicBezTo>
                    <a:pt x="6" y="9"/>
                    <a:pt x="7" y="9"/>
                    <a:pt x="7" y="9"/>
                  </a:cubicBezTo>
                  <a:close/>
                  <a:moveTo>
                    <a:pt x="7" y="12"/>
                  </a:moveTo>
                  <a:cubicBezTo>
                    <a:pt x="7" y="12"/>
                    <a:pt x="6" y="12"/>
                    <a:pt x="6" y="11"/>
                  </a:cubicBezTo>
                  <a:cubicBezTo>
                    <a:pt x="6" y="10"/>
                    <a:pt x="7" y="11"/>
                    <a:pt x="7" y="12"/>
                  </a:cubicBezTo>
                  <a:close/>
                  <a:moveTo>
                    <a:pt x="6" y="12"/>
                  </a:moveTo>
                  <a:cubicBezTo>
                    <a:pt x="6" y="13"/>
                    <a:pt x="5" y="13"/>
                    <a:pt x="4" y="13"/>
                  </a:cubicBezTo>
                  <a:cubicBezTo>
                    <a:pt x="5" y="12"/>
                    <a:pt x="5" y="12"/>
                    <a:pt x="6" y="12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5" y="13"/>
                    <a:pt x="5" y="13"/>
                    <a:pt x="5" y="14"/>
                  </a:cubicBezTo>
                  <a:close/>
                  <a:moveTo>
                    <a:pt x="4" y="23"/>
                  </a:move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lose/>
                  <a:moveTo>
                    <a:pt x="5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5" y="24"/>
                  </a:cubicBezTo>
                  <a:close/>
                  <a:moveTo>
                    <a:pt x="3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2" y="32"/>
                    <a:pt x="2" y="32"/>
                  </a:cubicBezTo>
                  <a:cubicBezTo>
                    <a:pt x="3" y="31"/>
                    <a:pt x="2" y="30"/>
                    <a:pt x="2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3" y="32"/>
                    <a:pt x="3" y="31"/>
                    <a:pt x="4" y="32"/>
                  </a:cubicBezTo>
                  <a:cubicBezTo>
                    <a:pt x="4" y="32"/>
                    <a:pt x="3" y="33"/>
                    <a:pt x="3" y="33"/>
                  </a:cubicBezTo>
                  <a:close/>
                  <a:moveTo>
                    <a:pt x="3" y="29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3" y="30"/>
                    <a:pt x="3" y="29"/>
                    <a:pt x="3" y="29"/>
                  </a:cubicBezTo>
                  <a:close/>
                  <a:moveTo>
                    <a:pt x="4" y="33"/>
                  </a:moveTo>
                  <a:cubicBezTo>
                    <a:pt x="4" y="33"/>
                    <a:pt x="4" y="33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lose/>
                  <a:moveTo>
                    <a:pt x="4" y="31"/>
                  </a:move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lose/>
                  <a:moveTo>
                    <a:pt x="5" y="32"/>
                  </a:moveTo>
                  <a:cubicBezTo>
                    <a:pt x="5" y="32"/>
                    <a:pt x="4" y="32"/>
                    <a:pt x="4" y="32"/>
                  </a:cubicBezTo>
                  <a:cubicBezTo>
                    <a:pt x="4" y="32"/>
                    <a:pt x="4" y="32"/>
                    <a:pt x="5" y="32"/>
                  </a:cubicBezTo>
                  <a:close/>
                  <a:moveTo>
                    <a:pt x="4" y="20"/>
                  </a:moveTo>
                  <a:cubicBezTo>
                    <a:pt x="4" y="20"/>
                    <a:pt x="4" y="19"/>
                    <a:pt x="4" y="19"/>
                  </a:cubicBezTo>
                  <a:cubicBezTo>
                    <a:pt x="4" y="20"/>
                    <a:pt x="4" y="21"/>
                    <a:pt x="4" y="20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lose/>
                  <a:moveTo>
                    <a:pt x="4" y="23"/>
                  </a:moveTo>
                  <a:cubicBezTo>
                    <a:pt x="3" y="23"/>
                    <a:pt x="3" y="22"/>
                    <a:pt x="3" y="22"/>
                  </a:cubicBezTo>
                  <a:cubicBezTo>
                    <a:pt x="3" y="22"/>
                    <a:pt x="4" y="23"/>
                    <a:pt x="4" y="23"/>
                  </a:cubicBezTo>
                  <a:close/>
                  <a:moveTo>
                    <a:pt x="2" y="27"/>
                  </a:moveTo>
                  <a:cubicBezTo>
                    <a:pt x="2" y="27"/>
                    <a:pt x="2" y="26"/>
                    <a:pt x="2" y="26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3" y="26"/>
                    <a:pt x="2" y="27"/>
                  </a:cubicBezTo>
                  <a:close/>
                  <a:moveTo>
                    <a:pt x="3" y="21"/>
                  </a:moveTo>
                  <a:cubicBezTo>
                    <a:pt x="3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lose/>
                  <a:moveTo>
                    <a:pt x="3" y="18"/>
                  </a:moveTo>
                  <a:cubicBezTo>
                    <a:pt x="2" y="18"/>
                    <a:pt x="2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3" y="14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4"/>
                    <a:pt x="3" y="14"/>
                  </a:cubicBezTo>
                  <a:close/>
                  <a:moveTo>
                    <a:pt x="3" y="16"/>
                  </a:move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lose/>
                  <a:moveTo>
                    <a:pt x="2" y="13"/>
                  </a:moveTo>
                  <a:cubicBezTo>
                    <a:pt x="2" y="13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lose/>
                  <a:moveTo>
                    <a:pt x="1" y="12"/>
                  </a:moveTo>
                  <a:cubicBezTo>
                    <a:pt x="1" y="13"/>
                    <a:pt x="2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1" y="14"/>
                    <a:pt x="2" y="15"/>
                    <a:pt x="2" y="14"/>
                  </a:cubicBezTo>
                  <a:cubicBezTo>
                    <a:pt x="2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1" y="18"/>
                  </a:move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lose/>
                  <a:moveTo>
                    <a:pt x="1" y="19"/>
                  </a:moveTo>
                  <a:cubicBezTo>
                    <a:pt x="1" y="19"/>
                    <a:pt x="2" y="19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1" y="29"/>
                  </a:moveTo>
                  <a:cubicBezTo>
                    <a:pt x="1" y="29"/>
                    <a:pt x="1" y="28"/>
                    <a:pt x="2" y="29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29"/>
                    <a:pt x="2" y="30"/>
                    <a:pt x="1" y="29"/>
                  </a:cubicBezTo>
                  <a:close/>
                  <a:moveTo>
                    <a:pt x="4" y="36"/>
                  </a:moveTo>
                  <a:cubicBezTo>
                    <a:pt x="3" y="36"/>
                    <a:pt x="3" y="36"/>
                    <a:pt x="2" y="35"/>
                  </a:cubicBezTo>
                  <a:cubicBezTo>
                    <a:pt x="2" y="35"/>
                    <a:pt x="3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4"/>
                    <a:pt x="2" y="33"/>
                    <a:pt x="2" y="32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3" y="34"/>
                    <a:pt x="3" y="34"/>
                    <a:pt x="4" y="35"/>
                  </a:cubicBezTo>
                  <a:cubicBezTo>
                    <a:pt x="3" y="35"/>
                    <a:pt x="3" y="35"/>
                    <a:pt x="4" y="36"/>
                  </a:cubicBezTo>
                  <a:close/>
                  <a:moveTo>
                    <a:pt x="4" y="37"/>
                  </a:moveTo>
                  <a:cubicBezTo>
                    <a:pt x="4" y="36"/>
                    <a:pt x="4" y="35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4" y="37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6" y="16"/>
                    <a:pt x="5" y="16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9"/>
                    <a:pt x="5" y="19"/>
                    <a:pt x="5" y="19"/>
                  </a:cubicBezTo>
                  <a:close/>
                  <a:moveTo>
                    <a:pt x="5" y="26"/>
                  </a:moveTo>
                  <a:cubicBezTo>
                    <a:pt x="6" y="26"/>
                    <a:pt x="6" y="26"/>
                    <a:pt x="6" y="27"/>
                  </a:cubicBezTo>
                  <a:cubicBezTo>
                    <a:pt x="6" y="27"/>
                    <a:pt x="5" y="27"/>
                    <a:pt x="5" y="26"/>
                  </a:cubicBezTo>
                  <a:close/>
                  <a:moveTo>
                    <a:pt x="5" y="6"/>
                  </a:moveTo>
                  <a:cubicBezTo>
                    <a:pt x="6" y="6"/>
                    <a:pt x="6" y="6"/>
                    <a:pt x="6" y="7"/>
                  </a:cubicBezTo>
                  <a:cubicBezTo>
                    <a:pt x="5" y="6"/>
                    <a:pt x="6" y="6"/>
                    <a:pt x="5" y="6"/>
                  </a:cubicBezTo>
                  <a:close/>
                  <a:moveTo>
                    <a:pt x="6" y="36"/>
                  </a:moveTo>
                  <a:cubicBezTo>
                    <a:pt x="6" y="35"/>
                    <a:pt x="6" y="35"/>
                    <a:pt x="6" y="34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7" y="34"/>
                    <a:pt x="7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6"/>
                    <a:pt x="8" y="37"/>
                    <a:pt x="7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5"/>
                    <a:pt x="6" y="35"/>
                    <a:pt x="6" y="36"/>
                  </a:cubicBezTo>
                  <a:close/>
                  <a:moveTo>
                    <a:pt x="8" y="39"/>
                  </a:moveTo>
                  <a:cubicBezTo>
                    <a:pt x="8" y="39"/>
                    <a:pt x="8" y="39"/>
                    <a:pt x="8" y="38"/>
                  </a:cubicBezTo>
                  <a:cubicBezTo>
                    <a:pt x="8" y="38"/>
                    <a:pt x="8" y="39"/>
                    <a:pt x="7" y="39"/>
                  </a:cubicBezTo>
                  <a:cubicBezTo>
                    <a:pt x="7" y="38"/>
                    <a:pt x="7" y="37"/>
                    <a:pt x="8" y="38"/>
                  </a:cubicBezTo>
                  <a:cubicBezTo>
                    <a:pt x="8" y="37"/>
                    <a:pt x="8" y="37"/>
                    <a:pt x="9" y="37"/>
                  </a:cubicBezTo>
                  <a:cubicBezTo>
                    <a:pt x="8" y="38"/>
                    <a:pt x="9" y="39"/>
                    <a:pt x="8" y="39"/>
                  </a:cubicBezTo>
                  <a:close/>
                  <a:moveTo>
                    <a:pt x="10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6"/>
                    <a:pt x="10" y="36"/>
                  </a:cubicBezTo>
                  <a:close/>
                  <a:moveTo>
                    <a:pt x="9" y="40"/>
                  </a:moveTo>
                  <a:cubicBezTo>
                    <a:pt x="9" y="40"/>
                    <a:pt x="10" y="41"/>
                    <a:pt x="10" y="41"/>
                  </a:cubicBezTo>
                  <a:cubicBezTo>
                    <a:pt x="10" y="41"/>
                    <a:pt x="9" y="41"/>
                    <a:pt x="9" y="40"/>
                  </a:cubicBezTo>
                  <a:close/>
                  <a:moveTo>
                    <a:pt x="10" y="36"/>
                  </a:moveTo>
                  <a:cubicBezTo>
                    <a:pt x="10" y="36"/>
                    <a:pt x="11" y="37"/>
                    <a:pt x="11" y="37"/>
                  </a:cubicBezTo>
                  <a:cubicBezTo>
                    <a:pt x="11" y="37"/>
                    <a:pt x="11" y="37"/>
                    <a:pt x="10" y="37"/>
                  </a:cubicBezTo>
                  <a:cubicBezTo>
                    <a:pt x="10" y="37"/>
                    <a:pt x="10" y="37"/>
                    <a:pt x="10" y="36"/>
                  </a:cubicBezTo>
                  <a:close/>
                  <a:moveTo>
                    <a:pt x="11" y="41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1" y="42"/>
                    <a:pt x="11" y="41"/>
                    <a:pt x="11" y="41"/>
                  </a:cubicBezTo>
                  <a:close/>
                  <a:moveTo>
                    <a:pt x="11" y="35"/>
                  </a:moveTo>
                  <a:cubicBezTo>
                    <a:pt x="11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12" y="38"/>
                  </a:move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2" y="38"/>
                    <a:pt x="12" y="38"/>
                  </a:cubicBezTo>
                  <a:close/>
                  <a:moveTo>
                    <a:pt x="12" y="42"/>
                  </a:move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2" y="42"/>
                  </a:cubicBezTo>
                  <a:close/>
                  <a:moveTo>
                    <a:pt x="14" y="43"/>
                  </a:moveTo>
                  <a:cubicBezTo>
                    <a:pt x="14" y="43"/>
                    <a:pt x="14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4" y="43"/>
                    <a:pt x="14" y="43"/>
                    <a:pt x="14" y="43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8" y="43"/>
                    <a:pt x="18" y="43"/>
                    <a:pt x="19" y="43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42"/>
                  </a:moveTo>
                  <a:cubicBezTo>
                    <a:pt x="21" y="42"/>
                    <a:pt x="21" y="43"/>
                    <a:pt x="21" y="43"/>
                  </a:cubicBezTo>
                  <a:cubicBezTo>
                    <a:pt x="20" y="43"/>
                    <a:pt x="20" y="42"/>
                    <a:pt x="20" y="42"/>
                  </a:cubicBezTo>
                  <a:close/>
                  <a:moveTo>
                    <a:pt x="20" y="38"/>
                  </a:moveTo>
                  <a:cubicBezTo>
                    <a:pt x="21" y="38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8"/>
                  </a:cubicBezTo>
                  <a:close/>
                  <a:moveTo>
                    <a:pt x="20" y="44"/>
                  </a:moveTo>
                  <a:cubicBezTo>
                    <a:pt x="21" y="44"/>
                    <a:pt x="21" y="44"/>
                    <a:pt x="21" y="44"/>
                  </a:cubicBezTo>
                  <a:cubicBezTo>
                    <a:pt x="21" y="45"/>
                    <a:pt x="20" y="44"/>
                    <a:pt x="20" y="44"/>
                  </a:cubicBezTo>
                  <a:close/>
                  <a:moveTo>
                    <a:pt x="21" y="46"/>
                  </a:move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lose/>
                  <a:moveTo>
                    <a:pt x="22" y="40"/>
                  </a:moveTo>
                  <a:cubicBezTo>
                    <a:pt x="21" y="40"/>
                    <a:pt x="21" y="39"/>
                    <a:pt x="21" y="39"/>
                  </a:cubicBezTo>
                  <a:cubicBezTo>
                    <a:pt x="22" y="39"/>
                    <a:pt x="22" y="40"/>
                    <a:pt x="22" y="40"/>
                  </a:cubicBezTo>
                  <a:close/>
                  <a:moveTo>
                    <a:pt x="23" y="37"/>
                  </a:moveTo>
                  <a:cubicBezTo>
                    <a:pt x="23" y="36"/>
                    <a:pt x="24" y="36"/>
                    <a:pt x="24" y="37"/>
                  </a:cubicBezTo>
                  <a:cubicBezTo>
                    <a:pt x="24" y="37"/>
                    <a:pt x="24" y="37"/>
                    <a:pt x="23" y="37"/>
                  </a:cubicBezTo>
                  <a:close/>
                  <a:moveTo>
                    <a:pt x="24" y="35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5"/>
                    <a:pt x="24" y="35"/>
                  </a:cubicBezTo>
                  <a:close/>
                  <a:moveTo>
                    <a:pt x="24" y="36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6"/>
                    <a:pt x="23" y="35"/>
                  </a:cubicBezTo>
                  <a:cubicBezTo>
                    <a:pt x="24" y="35"/>
                    <a:pt x="24" y="35"/>
                    <a:pt x="24" y="36"/>
                  </a:cubicBezTo>
                  <a:close/>
                  <a:moveTo>
                    <a:pt x="25" y="38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3" y="26"/>
                  </a:moveTo>
                  <a:cubicBezTo>
                    <a:pt x="23" y="26"/>
                    <a:pt x="23" y="25"/>
                    <a:pt x="22" y="25"/>
                  </a:cubicBezTo>
                  <a:cubicBezTo>
                    <a:pt x="21" y="24"/>
                    <a:pt x="20" y="24"/>
                    <a:pt x="19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18" y="23"/>
                    <a:pt x="19" y="24"/>
                    <a:pt x="19" y="25"/>
                  </a:cubicBezTo>
                  <a:cubicBezTo>
                    <a:pt x="19" y="27"/>
                    <a:pt x="18" y="29"/>
                    <a:pt x="19" y="31"/>
                  </a:cubicBezTo>
                  <a:cubicBezTo>
                    <a:pt x="18" y="31"/>
                    <a:pt x="19" y="32"/>
                    <a:pt x="18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18" y="36"/>
                    <a:pt x="19" y="40"/>
                    <a:pt x="18" y="41"/>
                  </a:cubicBezTo>
                  <a:cubicBezTo>
                    <a:pt x="18" y="42"/>
                    <a:pt x="17" y="43"/>
                    <a:pt x="16" y="42"/>
                  </a:cubicBezTo>
                  <a:cubicBezTo>
                    <a:pt x="14" y="42"/>
                    <a:pt x="12" y="40"/>
                    <a:pt x="12" y="37"/>
                  </a:cubicBezTo>
                  <a:cubicBezTo>
                    <a:pt x="13" y="37"/>
                    <a:pt x="14" y="39"/>
                    <a:pt x="14" y="40"/>
                  </a:cubicBezTo>
                  <a:cubicBezTo>
                    <a:pt x="16" y="41"/>
                    <a:pt x="18" y="41"/>
                    <a:pt x="17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6"/>
                    <a:pt x="17" y="33"/>
                    <a:pt x="17" y="30"/>
                  </a:cubicBezTo>
                  <a:cubicBezTo>
                    <a:pt x="17" y="28"/>
                    <a:pt x="17" y="25"/>
                    <a:pt x="17" y="23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2"/>
                    <a:pt x="13" y="21"/>
                    <a:pt x="13" y="22"/>
                  </a:cubicBezTo>
                  <a:cubicBezTo>
                    <a:pt x="12" y="21"/>
                    <a:pt x="11" y="20"/>
                    <a:pt x="10" y="20"/>
                  </a:cubicBezTo>
                  <a:cubicBezTo>
                    <a:pt x="11" y="18"/>
                    <a:pt x="13" y="18"/>
                    <a:pt x="15" y="17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9" y="19"/>
                    <a:pt x="21" y="20"/>
                    <a:pt x="23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6"/>
                    <a:pt x="26" y="26"/>
                    <a:pt x="26" y="27"/>
                  </a:cubicBezTo>
                  <a:cubicBezTo>
                    <a:pt x="25" y="26"/>
                    <a:pt x="24" y="25"/>
                    <a:pt x="23" y="26"/>
                  </a:cubicBezTo>
                  <a:close/>
                  <a:moveTo>
                    <a:pt x="13" y="34"/>
                  </a:moveTo>
                  <a:cubicBezTo>
                    <a:pt x="13" y="34"/>
                    <a:pt x="14" y="34"/>
                    <a:pt x="14" y="34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6" y="35"/>
                  </a:moveTo>
                  <a:cubicBezTo>
                    <a:pt x="16" y="35"/>
                    <a:pt x="17" y="36"/>
                    <a:pt x="17" y="36"/>
                  </a:cubicBezTo>
                  <a:cubicBezTo>
                    <a:pt x="17" y="36"/>
                    <a:pt x="16" y="36"/>
                    <a:pt x="16" y="35"/>
                  </a:cubicBezTo>
                  <a:close/>
                  <a:moveTo>
                    <a:pt x="26" y="43"/>
                  </a:moveTo>
                  <a:cubicBezTo>
                    <a:pt x="26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lose/>
                  <a:moveTo>
                    <a:pt x="27" y="48"/>
                  </a:moveTo>
                  <a:cubicBezTo>
                    <a:pt x="27" y="48"/>
                    <a:pt x="27" y="47"/>
                    <a:pt x="27" y="47"/>
                  </a:cubicBezTo>
                  <a:cubicBezTo>
                    <a:pt x="27" y="47"/>
                    <a:pt x="27" y="47"/>
                    <a:pt x="28" y="47"/>
                  </a:cubicBezTo>
                  <a:cubicBezTo>
                    <a:pt x="28" y="48"/>
                    <a:pt x="27" y="48"/>
                    <a:pt x="27" y="48"/>
                  </a:cubicBezTo>
                  <a:close/>
                  <a:moveTo>
                    <a:pt x="28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8" y="46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7" y="45"/>
                    <a:pt x="27" y="45"/>
                    <a:pt x="27" y="46"/>
                  </a:cubicBezTo>
                  <a:cubicBezTo>
                    <a:pt x="26" y="45"/>
                    <a:pt x="27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7" y="45"/>
                    <a:pt x="27" y="44"/>
                  </a:cubicBezTo>
                  <a:cubicBezTo>
                    <a:pt x="27" y="44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9" y="45"/>
                    <a:pt x="29" y="45"/>
                  </a:cubicBezTo>
                  <a:cubicBezTo>
                    <a:pt x="29" y="45"/>
                    <a:pt x="28" y="46"/>
                    <a:pt x="28" y="46"/>
                  </a:cubicBezTo>
                  <a:close/>
                  <a:moveTo>
                    <a:pt x="29" y="45"/>
                  </a:moveTo>
                  <a:cubicBezTo>
                    <a:pt x="29" y="45"/>
                    <a:pt x="29" y="44"/>
                    <a:pt x="29" y="44"/>
                  </a:cubicBezTo>
                  <a:cubicBezTo>
                    <a:pt x="29" y="44"/>
                    <a:pt x="30" y="45"/>
                    <a:pt x="30" y="45"/>
                  </a:cubicBezTo>
                  <a:cubicBezTo>
                    <a:pt x="30" y="45"/>
                    <a:pt x="30" y="45"/>
                    <a:pt x="29" y="45"/>
                  </a:cubicBezTo>
                  <a:close/>
                  <a:moveTo>
                    <a:pt x="30" y="46"/>
                  </a:moveTo>
                  <a:cubicBezTo>
                    <a:pt x="30" y="47"/>
                    <a:pt x="31" y="47"/>
                    <a:pt x="31" y="48"/>
                  </a:cubicBezTo>
                  <a:cubicBezTo>
                    <a:pt x="30" y="48"/>
                    <a:pt x="29" y="46"/>
                    <a:pt x="30" y="46"/>
                  </a:cubicBezTo>
                  <a:close/>
                  <a:moveTo>
                    <a:pt x="31" y="37"/>
                  </a:moveTo>
                  <a:cubicBezTo>
                    <a:pt x="31" y="37"/>
                    <a:pt x="31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7"/>
                  </a:cubicBezTo>
                  <a:close/>
                  <a:moveTo>
                    <a:pt x="34" y="48"/>
                  </a:move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8"/>
                    <a:pt x="34" y="48"/>
                  </a:cubicBezTo>
                  <a:close/>
                  <a:moveTo>
                    <a:pt x="34" y="50"/>
                  </a:move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5" y="50"/>
                    <a:pt x="34" y="50"/>
                  </a:cubicBezTo>
                  <a:close/>
                  <a:moveTo>
                    <a:pt x="35" y="49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2" y="49"/>
                    <a:pt x="33" y="49"/>
                    <a:pt x="33" y="50"/>
                  </a:cubicBezTo>
                  <a:cubicBezTo>
                    <a:pt x="32" y="50"/>
                    <a:pt x="32" y="49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1" y="47"/>
                  </a:cubicBezTo>
                  <a:cubicBezTo>
                    <a:pt x="32" y="47"/>
                    <a:pt x="32" y="48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1" y="47"/>
                  </a:cubicBezTo>
                  <a:cubicBezTo>
                    <a:pt x="31" y="46"/>
                    <a:pt x="31" y="46"/>
                    <a:pt x="31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2" y="44"/>
                    <a:pt x="32" y="44"/>
                    <a:pt x="33" y="45"/>
                  </a:cubicBezTo>
                  <a:cubicBezTo>
                    <a:pt x="33" y="44"/>
                    <a:pt x="32" y="44"/>
                    <a:pt x="32" y="43"/>
                  </a:cubicBezTo>
                  <a:cubicBezTo>
                    <a:pt x="32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4"/>
                    <a:pt x="33" y="43"/>
                    <a:pt x="33" y="44"/>
                  </a:cubicBezTo>
                  <a:cubicBezTo>
                    <a:pt x="34" y="44"/>
                    <a:pt x="33" y="43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5" y="44"/>
                  </a:cubicBezTo>
                  <a:cubicBezTo>
                    <a:pt x="35" y="45"/>
                    <a:pt x="35" y="45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8"/>
                    <a:pt x="35" y="49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5" y="21"/>
                    <a:pt x="35" y="22"/>
                  </a:cubicBezTo>
                  <a:cubicBezTo>
                    <a:pt x="35" y="22"/>
                    <a:pt x="35" y="23"/>
                    <a:pt x="35" y="22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94" name="Freeform 326"/>
            <p:cNvSpPr>
              <a:spLocks noEditPoints="1"/>
            </p:cNvSpPr>
            <p:nvPr/>
          </p:nvSpPr>
          <p:spPr bwMode="auto">
            <a:xfrm>
              <a:off x="4154" y="2574"/>
              <a:ext cx="77" cy="106"/>
            </a:xfrm>
            <a:custGeom>
              <a:avLst/>
              <a:gdLst>
                <a:gd name="T0" fmla="*/ 37 w 37"/>
                <a:gd name="T1" fmla="*/ 28 h 51"/>
                <a:gd name="T2" fmla="*/ 31 w 37"/>
                <a:gd name="T3" fmla="*/ 12 h 51"/>
                <a:gd name="T4" fmla="*/ 21 w 37"/>
                <a:gd name="T5" fmla="*/ 8 h 51"/>
                <a:gd name="T6" fmla="*/ 1 w 37"/>
                <a:gd name="T7" fmla="*/ 1 h 51"/>
                <a:gd name="T8" fmla="*/ 2 w 37"/>
                <a:gd name="T9" fmla="*/ 27 h 51"/>
                <a:gd name="T10" fmla="*/ 10 w 37"/>
                <a:gd name="T11" fmla="*/ 40 h 51"/>
                <a:gd name="T12" fmla="*/ 15 w 37"/>
                <a:gd name="T13" fmla="*/ 41 h 51"/>
                <a:gd name="T14" fmla="*/ 31 w 37"/>
                <a:gd name="T15" fmla="*/ 48 h 51"/>
                <a:gd name="T16" fmla="*/ 30 w 37"/>
                <a:gd name="T17" fmla="*/ 43 h 51"/>
                <a:gd name="T18" fmla="*/ 32 w 37"/>
                <a:gd name="T19" fmla="*/ 46 h 51"/>
                <a:gd name="T20" fmla="*/ 31 w 37"/>
                <a:gd name="T21" fmla="*/ 48 h 51"/>
                <a:gd name="T22" fmla="*/ 37 w 37"/>
                <a:gd name="T23" fmla="*/ 49 h 51"/>
                <a:gd name="T24" fmla="*/ 6 w 37"/>
                <a:gd name="T25" fmla="*/ 8 h 51"/>
                <a:gd name="T26" fmla="*/ 5 w 37"/>
                <a:gd name="T27" fmla="*/ 9 h 51"/>
                <a:gd name="T28" fmla="*/ 5 w 37"/>
                <a:gd name="T29" fmla="*/ 12 h 51"/>
                <a:gd name="T30" fmla="*/ 7 w 37"/>
                <a:gd name="T31" fmla="*/ 11 h 51"/>
                <a:gd name="T32" fmla="*/ 8 w 37"/>
                <a:gd name="T33" fmla="*/ 6 h 51"/>
                <a:gd name="T34" fmla="*/ 25 w 37"/>
                <a:gd name="T35" fmla="*/ 30 h 51"/>
                <a:gd name="T36" fmla="*/ 23 w 37"/>
                <a:gd name="T37" fmla="*/ 25 h 51"/>
                <a:gd name="T38" fmla="*/ 16 w 37"/>
                <a:gd name="T39" fmla="*/ 27 h 51"/>
                <a:gd name="T40" fmla="*/ 15 w 37"/>
                <a:gd name="T41" fmla="*/ 14 h 51"/>
                <a:gd name="T42" fmla="*/ 24 w 37"/>
                <a:gd name="T43" fmla="*/ 35 h 51"/>
                <a:gd name="T44" fmla="*/ 15 w 37"/>
                <a:gd name="T45" fmla="*/ 12 h 51"/>
                <a:gd name="T46" fmla="*/ 14 w 37"/>
                <a:gd name="T47" fmla="*/ 11 h 51"/>
                <a:gd name="T48" fmla="*/ 11 w 37"/>
                <a:gd name="T49" fmla="*/ 30 h 51"/>
                <a:gd name="T50" fmla="*/ 17 w 37"/>
                <a:gd name="T51" fmla="*/ 34 h 51"/>
                <a:gd name="T52" fmla="*/ 28 w 37"/>
                <a:gd name="T53" fmla="*/ 45 h 51"/>
                <a:gd name="T54" fmla="*/ 27 w 37"/>
                <a:gd name="T55" fmla="*/ 44 h 51"/>
                <a:gd name="T56" fmla="*/ 21 w 37"/>
                <a:gd name="T57" fmla="*/ 39 h 51"/>
                <a:gd name="T58" fmla="*/ 28 w 37"/>
                <a:gd name="T59" fmla="*/ 44 h 51"/>
                <a:gd name="T60" fmla="*/ 32 w 37"/>
                <a:gd name="T61" fmla="*/ 49 h 51"/>
                <a:gd name="T62" fmla="*/ 33 w 37"/>
                <a:gd name="T63" fmla="*/ 37 h 51"/>
                <a:gd name="T64" fmla="*/ 31 w 37"/>
                <a:gd name="T65" fmla="*/ 38 h 51"/>
                <a:gd name="T66" fmla="*/ 33 w 37"/>
                <a:gd name="T67" fmla="*/ 18 h 51"/>
                <a:gd name="T68" fmla="*/ 32 w 37"/>
                <a:gd name="T69" fmla="*/ 20 h 51"/>
                <a:gd name="T70" fmla="*/ 33 w 37"/>
                <a:gd name="T71" fmla="*/ 29 h 51"/>
                <a:gd name="T72" fmla="*/ 33 w 37"/>
                <a:gd name="T73" fmla="*/ 29 h 51"/>
                <a:gd name="T74" fmla="*/ 34 w 37"/>
                <a:gd name="T75" fmla="*/ 27 h 51"/>
                <a:gd name="T76" fmla="*/ 33 w 37"/>
                <a:gd name="T77" fmla="*/ 14 h 51"/>
                <a:gd name="T78" fmla="*/ 32 w 37"/>
                <a:gd name="T79" fmla="*/ 16 h 51"/>
                <a:gd name="T80" fmla="*/ 30 w 37"/>
                <a:gd name="T81" fmla="*/ 18 h 51"/>
                <a:gd name="T82" fmla="*/ 30 w 37"/>
                <a:gd name="T83" fmla="*/ 14 h 51"/>
                <a:gd name="T84" fmla="*/ 30 w 37"/>
                <a:gd name="T85" fmla="*/ 22 h 51"/>
                <a:gd name="T86" fmla="*/ 30 w 37"/>
                <a:gd name="T87" fmla="*/ 17 h 51"/>
                <a:gd name="T88" fmla="*/ 29 w 37"/>
                <a:gd name="T89" fmla="*/ 45 h 51"/>
                <a:gd name="T90" fmla="*/ 29 w 37"/>
                <a:gd name="T91" fmla="*/ 43 h 51"/>
                <a:gd name="T92" fmla="*/ 30 w 37"/>
                <a:gd name="T93" fmla="*/ 33 h 51"/>
                <a:gd name="T94" fmla="*/ 30 w 37"/>
                <a:gd name="T95" fmla="*/ 20 h 51"/>
                <a:gd name="T96" fmla="*/ 31 w 37"/>
                <a:gd name="T97" fmla="*/ 42 h 51"/>
                <a:gd name="T98" fmla="*/ 31 w 37"/>
                <a:gd name="T99" fmla="*/ 40 h 51"/>
                <a:gd name="T100" fmla="*/ 33 w 37"/>
                <a:gd name="T101" fmla="*/ 42 h 51"/>
                <a:gd name="T102" fmla="*/ 33 w 37"/>
                <a:gd name="T103" fmla="*/ 46 h 51"/>
                <a:gd name="T104" fmla="*/ 33 w 37"/>
                <a:gd name="T105" fmla="*/ 44 h 51"/>
                <a:gd name="T106" fmla="*/ 32 w 37"/>
                <a:gd name="T107" fmla="*/ 40 h 51"/>
                <a:gd name="T108" fmla="*/ 34 w 37"/>
                <a:gd name="T109" fmla="*/ 40 h 51"/>
                <a:gd name="T110" fmla="*/ 35 w 37"/>
                <a:gd name="T111" fmla="*/ 44 h 51"/>
                <a:gd name="T112" fmla="*/ 35 w 37"/>
                <a:gd name="T113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" h="51">
                  <a:moveTo>
                    <a:pt x="37" y="43"/>
                  </a:moveTo>
                  <a:cubicBezTo>
                    <a:pt x="37" y="42"/>
                    <a:pt x="37" y="42"/>
                    <a:pt x="37" y="41"/>
                  </a:cubicBezTo>
                  <a:cubicBezTo>
                    <a:pt x="37" y="39"/>
                    <a:pt x="37" y="37"/>
                    <a:pt x="36" y="35"/>
                  </a:cubicBezTo>
                  <a:cubicBezTo>
                    <a:pt x="37" y="33"/>
                    <a:pt x="37" y="31"/>
                    <a:pt x="37" y="28"/>
                  </a:cubicBezTo>
                  <a:cubicBezTo>
                    <a:pt x="37" y="27"/>
                    <a:pt x="36" y="25"/>
                    <a:pt x="36" y="23"/>
                  </a:cubicBezTo>
                  <a:cubicBezTo>
                    <a:pt x="36" y="21"/>
                    <a:pt x="37" y="19"/>
                    <a:pt x="36" y="17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4" y="13"/>
                    <a:pt x="32" y="13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1"/>
                    <a:pt x="28" y="12"/>
                  </a:cubicBezTo>
                  <a:cubicBezTo>
                    <a:pt x="27" y="10"/>
                    <a:pt x="25" y="10"/>
                    <a:pt x="23" y="9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18" y="7"/>
                    <a:pt x="16" y="6"/>
                    <a:pt x="13" y="5"/>
                  </a:cubicBezTo>
                  <a:cubicBezTo>
                    <a:pt x="11" y="4"/>
                    <a:pt x="8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0"/>
                    <a:pt x="0" y="3"/>
                    <a:pt x="0" y="4"/>
                  </a:cubicBezTo>
                  <a:cubicBezTo>
                    <a:pt x="0" y="8"/>
                    <a:pt x="1" y="12"/>
                    <a:pt x="1" y="17"/>
                  </a:cubicBezTo>
                  <a:cubicBezTo>
                    <a:pt x="1" y="20"/>
                    <a:pt x="1" y="23"/>
                    <a:pt x="1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2" y="30"/>
                    <a:pt x="2" y="32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7"/>
                    <a:pt x="7" y="38"/>
                    <a:pt x="9" y="39"/>
                  </a:cubicBezTo>
                  <a:cubicBezTo>
                    <a:pt x="10" y="39"/>
                    <a:pt x="10" y="40"/>
                    <a:pt x="10" y="40"/>
                  </a:cubicBezTo>
                  <a:cubicBezTo>
                    <a:pt x="11" y="40"/>
                    <a:pt x="13" y="41"/>
                    <a:pt x="14" y="41"/>
                  </a:cubicBezTo>
                  <a:cubicBezTo>
                    <a:pt x="14" y="41"/>
                    <a:pt x="13" y="41"/>
                    <a:pt x="14" y="40"/>
                  </a:cubicBezTo>
                  <a:cubicBezTo>
                    <a:pt x="14" y="41"/>
                    <a:pt x="14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8" y="43"/>
                    <a:pt x="21" y="44"/>
                    <a:pt x="23" y="45"/>
                  </a:cubicBezTo>
                  <a:cubicBezTo>
                    <a:pt x="26" y="46"/>
                    <a:pt x="28" y="48"/>
                    <a:pt x="31" y="48"/>
                  </a:cubicBezTo>
                  <a:cubicBezTo>
                    <a:pt x="30" y="48"/>
                    <a:pt x="30" y="47"/>
                    <a:pt x="29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4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2" y="47"/>
                    <a:pt x="32" y="46"/>
                    <a:pt x="33" y="46"/>
                  </a:cubicBezTo>
                  <a:cubicBezTo>
                    <a:pt x="33" y="47"/>
                    <a:pt x="33" y="47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1" y="47"/>
                    <a:pt x="31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9"/>
                    <a:pt x="33" y="49"/>
                    <a:pt x="33" y="50"/>
                  </a:cubicBezTo>
                  <a:cubicBezTo>
                    <a:pt x="34" y="50"/>
                    <a:pt x="36" y="51"/>
                    <a:pt x="37" y="51"/>
                  </a:cubicBezTo>
                  <a:cubicBezTo>
                    <a:pt x="37" y="51"/>
                    <a:pt x="37" y="50"/>
                    <a:pt x="37" y="49"/>
                  </a:cubicBezTo>
                  <a:cubicBezTo>
                    <a:pt x="37" y="47"/>
                    <a:pt x="37" y="45"/>
                    <a:pt x="37" y="43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5" y="9"/>
                  </a:moveTo>
                  <a:cubicBezTo>
                    <a:pt x="6" y="9"/>
                    <a:pt x="5" y="9"/>
                    <a:pt x="6" y="10"/>
                  </a:cubicBezTo>
                  <a:cubicBezTo>
                    <a:pt x="5" y="10"/>
                    <a:pt x="5" y="9"/>
                    <a:pt x="5" y="9"/>
                  </a:cubicBezTo>
                  <a:close/>
                  <a:moveTo>
                    <a:pt x="5" y="12"/>
                  </a:move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lose/>
                  <a:moveTo>
                    <a:pt x="6" y="11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2"/>
                    <a:pt x="7" y="12"/>
                    <a:pt x="6" y="11"/>
                  </a:cubicBezTo>
                  <a:close/>
                  <a:moveTo>
                    <a:pt x="8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5" y="30"/>
                    <a:pt x="25" y="30"/>
                  </a:cubicBezTo>
                  <a:close/>
                  <a:moveTo>
                    <a:pt x="22" y="15"/>
                  </a:moveTo>
                  <a:cubicBezTo>
                    <a:pt x="23" y="17"/>
                    <a:pt x="24" y="18"/>
                    <a:pt x="24" y="20"/>
                  </a:cubicBezTo>
                  <a:cubicBezTo>
                    <a:pt x="24" y="21"/>
                    <a:pt x="22" y="22"/>
                    <a:pt x="21" y="22"/>
                  </a:cubicBezTo>
                  <a:cubicBezTo>
                    <a:pt x="22" y="23"/>
                    <a:pt x="23" y="24"/>
                    <a:pt x="23" y="25"/>
                  </a:cubicBezTo>
                  <a:cubicBezTo>
                    <a:pt x="24" y="25"/>
                    <a:pt x="24" y="26"/>
                    <a:pt x="24" y="26"/>
                  </a:cubicBezTo>
                  <a:cubicBezTo>
                    <a:pt x="25" y="28"/>
                    <a:pt x="24" y="29"/>
                    <a:pt x="23" y="30"/>
                  </a:cubicBezTo>
                  <a:cubicBezTo>
                    <a:pt x="22" y="30"/>
                    <a:pt x="20" y="30"/>
                    <a:pt x="18" y="29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5" y="25"/>
                    <a:pt x="14" y="22"/>
                    <a:pt x="16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7" y="20"/>
                    <a:pt x="16" y="20"/>
                    <a:pt x="16" y="19"/>
                  </a:cubicBezTo>
                  <a:cubicBezTo>
                    <a:pt x="15" y="18"/>
                    <a:pt x="15" y="15"/>
                    <a:pt x="15" y="14"/>
                  </a:cubicBezTo>
                  <a:cubicBezTo>
                    <a:pt x="15" y="14"/>
                    <a:pt x="17" y="13"/>
                    <a:pt x="17" y="13"/>
                  </a:cubicBezTo>
                  <a:cubicBezTo>
                    <a:pt x="18" y="13"/>
                    <a:pt x="20" y="14"/>
                    <a:pt x="22" y="15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15" y="12"/>
                  </a:moveTo>
                  <a:cubicBezTo>
                    <a:pt x="16" y="11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11" y="30"/>
                  </a:moveTo>
                  <a:cubicBezTo>
                    <a:pt x="17" y="33"/>
                    <a:pt x="23" y="35"/>
                    <a:pt x="28" y="37"/>
                  </a:cubicBezTo>
                  <a:cubicBezTo>
                    <a:pt x="28" y="38"/>
                    <a:pt x="28" y="39"/>
                    <a:pt x="28" y="39"/>
                  </a:cubicBezTo>
                  <a:cubicBezTo>
                    <a:pt x="28" y="40"/>
                    <a:pt x="27" y="39"/>
                    <a:pt x="27" y="39"/>
                  </a:cubicBezTo>
                  <a:cubicBezTo>
                    <a:pt x="23" y="37"/>
                    <a:pt x="20" y="36"/>
                    <a:pt x="17" y="34"/>
                  </a:cubicBezTo>
                  <a:cubicBezTo>
                    <a:pt x="15" y="34"/>
                    <a:pt x="13" y="33"/>
                    <a:pt x="11" y="32"/>
                  </a:cubicBezTo>
                  <a:cubicBezTo>
                    <a:pt x="11" y="31"/>
                    <a:pt x="11" y="30"/>
                    <a:pt x="11" y="30"/>
                  </a:cubicBezTo>
                  <a:close/>
                  <a:moveTo>
                    <a:pt x="28" y="45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lose/>
                  <a:moveTo>
                    <a:pt x="28" y="44"/>
                  </a:moveTo>
                  <a:cubicBezTo>
                    <a:pt x="28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2" y="42"/>
                    <a:pt x="16" y="39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4" y="36"/>
                    <a:pt x="17" y="37"/>
                    <a:pt x="20" y="38"/>
                  </a:cubicBezTo>
                  <a:cubicBezTo>
                    <a:pt x="20" y="39"/>
                    <a:pt x="21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4" y="40"/>
                    <a:pt x="25" y="41"/>
                    <a:pt x="26" y="41"/>
                  </a:cubicBezTo>
                  <a:cubicBezTo>
                    <a:pt x="27" y="42"/>
                    <a:pt x="27" y="41"/>
                    <a:pt x="28" y="42"/>
                  </a:cubicBezTo>
                  <a:cubicBezTo>
                    <a:pt x="28" y="42"/>
                    <a:pt x="28" y="44"/>
                    <a:pt x="28" y="44"/>
                  </a:cubicBezTo>
                  <a:close/>
                  <a:moveTo>
                    <a:pt x="32" y="49"/>
                  </a:move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8"/>
                    <a:pt x="33" y="49"/>
                    <a:pt x="32" y="49"/>
                  </a:cubicBezTo>
                  <a:close/>
                  <a:moveTo>
                    <a:pt x="33" y="36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1" y="35"/>
                    <a:pt x="32" y="35"/>
                    <a:pt x="33" y="36"/>
                  </a:cubicBezTo>
                  <a:cubicBezTo>
                    <a:pt x="33" y="36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lose/>
                  <a:moveTo>
                    <a:pt x="31" y="38"/>
                  </a:moveTo>
                  <a:cubicBezTo>
                    <a:pt x="31" y="38"/>
                    <a:pt x="32" y="38"/>
                    <a:pt x="32" y="38"/>
                  </a:cubicBezTo>
                  <a:cubicBezTo>
                    <a:pt x="32" y="38"/>
                    <a:pt x="32" y="38"/>
                    <a:pt x="31" y="38"/>
                  </a:cubicBezTo>
                  <a:close/>
                  <a:moveTo>
                    <a:pt x="32" y="17"/>
                  </a:moveTo>
                  <a:cubicBezTo>
                    <a:pt x="32" y="17"/>
                    <a:pt x="32" y="17"/>
                    <a:pt x="33" y="18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3" y="18"/>
                    <a:pt x="32" y="18"/>
                    <a:pt x="32" y="17"/>
                  </a:cubicBezTo>
                  <a:close/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3" y="19"/>
                    <a:pt x="33" y="20"/>
                  </a:cubicBezTo>
                  <a:close/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30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33" y="30"/>
                    <a:pt x="33" y="29"/>
                    <a:pt x="33" y="29"/>
                  </a:cubicBezTo>
                  <a:close/>
                  <a:moveTo>
                    <a:pt x="33" y="27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3" y="14"/>
                  </a:moveTo>
                  <a:cubicBezTo>
                    <a:pt x="33" y="15"/>
                    <a:pt x="33" y="14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lose/>
                  <a:moveTo>
                    <a:pt x="32" y="16"/>
                  </a:moveTo>
                  <a:cubicBezTo>
                    <a:pt x="32" y="16"/>
                    <a:pt x="33" y="16"/>
                    <a:pt x="33" y="17"/>
                  </a:cubicBezTo>
                  <a:cubicBezTo>
                    <a:pt x="33" y="17"/>
                    <a:pt x="32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1" y="18"/>
                  </a:moveTo>
                  <a:cubicBezTo>
                    <a:pt x="31" y="18"/>
                    <a:pt x="31" y="18"/>
                    <a:pt x="31" y="17"/>
                  </a:cubicBezTo>
                  <a:cubicBezTo>
                    <a:pt x="31" y="17"/>
                    <a:pt x="32" y="18"/>
                    <a:pt x="31" y="18"/>
                  </a:cubicBezTo>
                  <a:close/>
                  <a:moveTo>
                    <a:pt x="30" y="18"/>
                  </a:moveTo>
                  <a:cubicBezTo>
                    <a:pt x="31" y="18"/>
                    <a:pt x="31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8"/>
                  </a:cubicBezTo>
                  <a:close/>
                  <a:moveTo>
                    <a:pt x="30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0" y="17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30" y="18"/>
                    <a:pt x="30" y="17"/>
                  </a:cubicBezTo>
                  <a:close/>
                  <a:moveTo>
                    <a:pt x="29" y="45"/>
                  </a:moveTo>
                  <a:cubicBezTo>
                    <a:pt x="30" y="45"/>
                    <a:pt x="30" y="46"/>
                    <a:pt x="30" y="46"/>
                  </a:cubicBezTo>
                  <a:cubicBezTo>
                    <a:pt x="29" y="46"/>
                    <a:pt x="29" y="46"/>
                    <a:pt x="29" y="45"/>
                  </a:cubicBezTo>
                  <a:close/>
                  <a:moveTo>
                    <a:pt x="29" y="45"/>
                  </a:moveTo>
                  <a:cubicBezTo>
                    <a:pt x="29" y="45"/>
                    <a:pt x="29" y="45"/>
                    <a:pt x="29" y="44"/>
                  </a:cubicBezTo>
                  <a:cubicBezTo>
                    <a:pt x="29" y="45"/>
                    <a:pt x="30" y="45"/>
                    <a:pt x="30" y="45"/>
                  </a:cubicBezTo>
                  <a:cubicBezTo>
                    <a:pt x="29" y="45"/>
                    <a:pt x="29" y="45"/>
                    <a:pt x="29" y="45"/>
                  </a:cubicBezTo>
                  <a:close/>
                  <a:moveTo>
                    <a:pt x="29" y="43"/>
                  </a:moveTo>
                  <a:cubicBezTo>
                    <a:pt x="29" y="43"/>
                    <a:pt x="29" y="43"/>
                    <a:pt x="30" y="43"/>
                  </a:cubicBezTo>
                  <a:cubicBezTo>
                    <a:pt x="30" y="43"/>
                    <a:pt x="30" y="44"/>
                    <a:pt x="30" y="44"/>
                  </a:cubicBezTo>
                  <a:cubicBezTo>
                    <a:pt x="29" y="44"/>
                    <a:pt x="30" y="43"/>
                    <a:pt x="29" y="43"/>
                  </a:cubicBezTo>
                  <a:close/>
                  <a:moveTo>
                    <a:pt x="30" y="33"/>
                  </a:moveTo>
                  <a:cubicBezTo>
                    <a:pt x="30" y="32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19"/>
                  </a:moveTo>
                  <a:cubicBezTo>
                    <a:pt x="31" y="20"/>
                    <a:pt x="31" y="20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31" y="42"/>
                  </a:moveTo>
                  <a:cubicBezTo>
                    <a:pt x="31" y="42"/>
                    <a:pt x="31" y="42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0"/>
                    <a:pt x="31" y="40"/>
                    <a:pt x="31" y="39"/>
                  </a:cubicBezTo>
                  <a:cubicBezTo>
                    <a:pt x="31" y="39"/>
                    <a:pt x="31" y="40"/>
                    <a:pt x="32" y="40"/>
                  </a:cubicBezTo>
                  <a:cubicBezTo>
                    <a:pt x="32" y="40"/>
                    <a:pt x="31" y="40"/>
                    <a:pt x="31" y="40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2" y="41"/>
                    <a:pt x="32" y="40"/>
                    <a:pt x="32" y="40"/>
                  </a:cubicBezTo>
                  <a:cubicBezTo>
                    <a:pt x="33" y="41"/>
                    <a:pt x="33" y="42"/>
                    <a:pt x="33" y="42"/>
                  </a:cubicBezTo>
                  <a:cubicBezTo>
                    <a:pt x="32" y="42"/>
                    <a:pt x="33" y="41"/>
                    <a:pt x="32" y="41"/>
                  </a:cubicBezTo>
                  <a:cubicBezTo>
                    <a:pt x="32" y="41"/>
                    <a:pt x="32" y="42"/>
                    <a:pt x="32" y="42"/>
                  </a:cubicBezTo>
                  <a:cubicBezTo>
                    <a:pt x="32" y="42"/>
                    <a:pt x="32" y="42"/>
                    <a:pt x="31" y="42"/>
                  </a:cubicBezTo>
                  <a:close/>
                  <a:moveTo>
                    <a:pt x="33" y="46"/>
                  </a:moveTo>
                  <a:cubicBezTo>
                    <a:pt x="33" y="45"/>
                    <a:pt x="33" y="45"/>
                    <a:pt x="33" y="45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2" y="43"/>
                    <a:pt x="32" y="43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4" y="44"/>
                    <a:pt x="34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6"/>
                    <a:pt x="33" y="46"/>
                  </a:cubicBezTo>
                  <a:close/>
                  <a:moveTo>
                    <a:pt x="32" y="40"/>
                  </a:moveTo>
                  <a:cubicBezTo>
                    <a:pt x="32" y="40"/>
                    <a:pt x="32" y="39"/>
                    <a:pt x="32" y="39"/>
                  </a:cubicBezTo>
                  <a:cubicBezTo>
                    <a:pt x="32" y="39"/>
                    <a:pt x="32" y="39"/>
                    <a:pt x="33" y="39"/>
                  </a:cubicBezTo>
                  <a:cubicBezTo>
                    <a:pt x="33" y="39"/>
                    <a:pt x="33" y="38"/>
                    <a:pt x="33" y="39"/>
                  </a:cubicBezTo>
                  <a:cubicBezTo>
                    <a:pt x="34" y="39"/>
                    <a:pt x="33" y="40"/>
                    <a:pt x="34" y="40"/>
                  </a:cubicBezTo>
                  <a:cubicBezTo>
                    <a:pt x="34" y="41"/>
                    <a:pt x="34" y="40"/>
                    <a:pt x="34" y="40"/>
                  </a:cubicBezTo>
                  <a:cubicBezTo>
                    <a:pt x="34" y="41"/>
                    <a:pt x="33" y="40"/>
                    <a:pt x="32" y="40"/>
                  </a:cubicBez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5"/>
                    <a:pt x="35" y="45"/>
                    <a:pt x="35" y="44"/>
                  </a:cubicBezTo>
                  <a:close/>
                  <a:moveTo>
                    <a:pt x="35" y="48"/>
                  </a:moveTo>
                  <a:cubicBezTo>
                    <a:pt x="35" y="48"/>
                    <a:pt x="35" y="47"/>
                    <a:pt x="35" y="47"/>
                  </a:cubicBezTo>
                  <a:cubicBezTo>
                    <a:pt x="35" y="47"/>
                    <a:pt x="36" y="48"/>
                    <a:pt x="36" y="48"/>
                  </a:cubicBezTo>
                  <a:cubicBezTo>
                    <a:pt x="35" y="48"/>
                    <a:pt x="35" y="48"/>
                    <a:pt x="35" y="48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95" name="Freeform 327"/>
            <p:cNvSpPr>
              <a:spLocks/>
            </p:cNvSpPr>
            <p:nvPr/>
          </p:nvSpPr>
          <p:spPr bwMode="auto">
            <a:xfrm>
              <a:off x="3878" y="2667"/>
              <a:ext cx="310" cy="401"/>
            </a:xfrm>
            <a:custGeom>
              <a:avLst/>
              <a:gdLst>
                <a:gd name="T0" fmla="*/ 45 w 282"/>
                <a:gd name="T1" fmla="*/ 219 h 365"/>
                <a:gd name="T2" fmla="*/ 278 w 282"/>
                <a:gd name="T3" fmla="*/ 365 h 365"/>
                <a:gd name="T4" fmla="*/ 282 w 282"/>
                <a:gd name="T5" fmla="*/ 131 h 365"/>
                <a:gd name="T6" fmla="*/ 0 w 282"/>
                <a:gd name="T7" fmla="*/ 0 h 365"/>
                <a:gd name="T8" fmla="*/ 45 w 282"/>
                <a:gd name="T9" fmla="*/ 21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365">
                  <a:moveTo>
                    <a:pt x="45" y="219"/>
                  </a:moveTo>
                  <a:lnTo>
                    <a:pt x="278" y="365"/>
                  </a:lnTo>
                  <a:lnTo>
                    <a:pt x="282" y="131"/>
                  </a:lnTo>
                  <a:lnTo>
                    <a:pt x="0" y="0"/>
                  </a:lnTo>
                  <a:lnTo>
                    <a:pt x="45" y="219"/>
                  </a:lnTo>
                  <a:close/>
                </a:path>
              </a:pathLst>
            </a:custGeom>
            <a:gradFill rotWithShape="1">
              <a:gsLst>
                <a:gs pos="0">
                  <a:srgbClr val="E0C090"/>
                </a:gs>
                <a:gs pos="100000">
                  <a:srgbClr val="E7CFAB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96" name="Freeform 328"/>
            <p:cNvSpPr>
              <a:spLocks/>
            </p:cNvSpPr>
            <p:nvPr/>
          </p:nvSpPr>
          <p:spPr bwMode="auto">
            <a:xfrm>
              <a:off x="4182" y="2648"/>
              <a:ext cx="218" cy="420"/>
            </a:xfrm>
            <a:custGeom>
              <a:avLst/>
              <a:gdLst>
                <a:gd name="T0" fmla="*/ 198 w 198"/>
                <a:gd name="T1" fmla="*/ 0 h 382"/>
                <a:gd name="T2" fmla="*/ 4 w 198"/>
                <a:gd name="T3" fmla="*/ 148 h 382"/>
                <a:gd name="T4" fmla="*/ 0 w 198"/>
                <a:gd name="T5" fmla="*/ 382 h 382"/>
                <a:gd name="T6" fmla="*/ 164 w 198"/>
                <a:gd name="T7" fmla="*/ 214 h 382"/>
                <a:gd name="T8" fmla="*/ 198 w 198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82">
                  <a:moveTo>
                    <a:pt x="198" y="0"/>
                  </a:moveTo>
                  <a:lnTo>
                    <a:pt x="4" y="148"/>
                  </a:lnTo>
                  <a:lnTo>
                    <a:pt x="0" y="382"/>
                  </a:lnTo>
                  <a:lnTo>
                    <a:pt x="164" y="214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9B8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97" name="Freeform 329"/>
            <p:cNvSpPr>
              <a:spLocks/>
            </p:cNvSpPr>
            <p:nvPr/>
          </p:nvSpPr>
          <p:spPr bwMode="auto">
            <a:xfrm>
              <a:off x="3878" y="2568"/>
              <a:ext cx="522" cy="242"/>
            </a:xfrm>
            <a:custGeom>
              <a:avLst/>
              <a:gdLst>
                <a:gd name="T0" fmla="*/ 0 w 476"/>
                <a:gd name="T1" fmla="*/ 90 h 221"/>
                <a:gd name="T2" fmla="*/ 244 w 476"/>
                <a:gd name="T3" fmla="*/ 0 h 221"/>
                <a:gd name="T4" fmla="*/ 476 w 476"/>
                <a:gd name="T5" fmla="*/ 73 h 221"/>
                <a:gd name="T6" fmla="*/ 282 w 476"/>
                <a:gd name="T7" fmla="*/ 221 h 221"/>
                <a:gd name="T8" fmla="*/ 0 w 476"/>
                <a:gd name="T9" fmla="*/ 9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" h="221">
                  <a:moveTo>
                    <a:pt x="0" y="90"/>
                  </a:moveTo>
                  <a:lnTo>
                    <a:pt x="244" y="0"/>
                  </a:lnTo>
                  <a:lnTo>
                    <a:pt x="476" y="73"/>
                  </a:lnTo>
                  <a:lnTo>
                    <a:pt x="282" y="221"/>
                  </a:lnTo>
                  <a:lnTo>
                    <a:pt x="0" y="90"/>
                  </a:lnTo>
                  <a:close/>
                </a:path>
              </a:pathLst>
            </a:custGeom>
            <a:gradFill rotWithShape="1">
              <a:gsLst>
                <a:gs pos="0">
                  <a:srgbClr val="E0C090"/>
                </a:gs>
                <a:gs pos="100000">
                  <a:srgbClr val="E7CFAB"/>
                </a:gs>
              </a:gsLst>
              <a:lin ang="2700000" scaled="1"/>
            </a:gradFill>
            <a:ln w="4826" cap="flat">
              <a:solidFill>
                <a:srgbClr val="A2865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698" name="Freeform 330"/>
            <p:cNvSpPr>
              <a:spLocks/>
            </p:cNvSpPr>
            <p:nvPr/>
          </p:nvSpPr>
          <p:spPr bwMode="auto">
            <a:xfrm>
              <a:off x="3915" y="2581"/>
              <a:ext cx="232" cy="92"/>
            </a:xfrm>
            <a:custGeom>
              <a:avLst/>
              <a:gdLst>
                <a:gd name="T0" fmla="*/ 0 w 212"/>
                <a:gd name="T1" fmla="*/ 81 h 85"/>
                <a:gd name="T2" fmla="*/ 212 w 212"/>
                <a:gd name="T3" fmla="*/ 0 h 85"/>
                <a:gd name="T4" fmla="*/ 210 w 212"/>
                <a:gd name="T5" fmla="*/ 6 h 85"/>
                <a:gd name="T6" fmla="*/ 9 w 212"/>
                <a:gd name="T7" fmla="*/ 85 h 85"/>
                <a:gd name="T8" fmla="*/ 0 w 212"/>
                <a:gd name="T9" fmla="*/ 8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5">
                  <a:moveTo>
                    <a:pt x="0" y="81"/>
                  </a:moveTo>
                  <a:lnTo>
                    <a:pt x="212" y="0"/>
                  </a:lnTo>
                  <a:lnTo>
                    <a:pt x="210" y="6"/>
                  </a:lnTo>
                  <a:lnTo>
                    <a:pt x="9" y="85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555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B9A279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699" name="Freeform 331"/>
            <p:cNvSpPr>
              <a:spLocks/>
            </p:cNvSpPr>
            <p:nvPr/>
          </p:nvSpPr>
          <p:spPr bwMode="auto">
            <a:xfrm>
              <a:off x="4146" y="2581"/>
              <a:ext cx="222" cy="77"/>
            </a:xfrm>
            <a:custGeom>
              <a:avLst/>
              <a:gdLst>
                <a:gd name="T0" fmla="*/ 2 w 202"/>
                <a:gd name="T1" fmla="*/ 0 h 70"/>
                <a:gd name="T2" fmla="*/ 202 w 202"/>
                <a:gd name="T3" fmla="*/ 66 h 70"/>
                <a:gd name="T4" fmla="*/ 196 w 202"/>
                <a:gd name="T5" fmla="*/ 70 h 70"/>
                <a:gd name="T6" fmla="*/ 0 w 202"/>
                <a:gd name="T7" fmla="*/ 6 h 70"/>
                <a:gd name="T8" fmla="*/ 2 w 202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70">
                  <a:moveTo>
                    <a:pt x="2" y="0"/>
                  </a:moveTo>
                  <a:lnTo>
                    <a:pt x="202" y="66"/>
                  </a:lnTo>
                  <a:lnTo>
                    <a:pt x="196" y="7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F8A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B9A279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00" name="Freeform 332"/>
            <p:cNvSpPr>
              <a:spLocks/>
            </p:cNvSpPr>
            <p:nvPr/>
          </p:nvSpPr>
          <p:spPr bwMode="auto">
            <a:xfrm>
              <a:off x="3925" y="2658"/>
              <a:ext cx="436" cy="128"/>
            </a:xfrm>
            <a:custGeom>
              <a:avLst/>
              <a:gdLst>
                <a:gd name="T0" fmla="*/ 0 w 397"/>
                <a:gd name="T1" fmla="*/ 15 h 117"/>
                <a:gd name="T2" fmla="*/ 233 w 397"/>
                <a:gd name="T3" fmla="*/ 117 h 117"/>
                <a:gd name="T4" fmla="*/ 397 w 397"/>
                <a:gd name="T5" fmla="*/ 0 h 117"/>
                <a:gd name="T6" fmla="*/ 397 w 397"/>
                <a:gd name="T7" fmla="*/ 0 h 117"/>
                <a:gd name="T8" fmla="*/ 233 w 397"/>
                <a:gd name="T9" fmla="*/ 115 h 117"/>
                <a:gd name="T10" fmla="*/ 2 w 397"/>
                <a:gd name="T11" fmla="*/ 15 h 117"/>
                <a:gd name="T12" fmla="*/ 0 w 397"/>
                <a:gd name="T13" fmla="*/ 1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7" h="117">
                  <a:moveTo>
                    <a:pt x="0" y="15"/>
                  </a:moveTo>
                  <a:lnTo>
                    <a:pt x="233" y="117"/>
                  </a:lnTo>
                  <a:lnTo>
                    <a:pt x="397" y="0"/>
                  </a:lnTo>
                  <a:lnTo>
                    <a:pt x="397" y="0"/>
                  </a:lnTo>
                  <a:lnTo>
                    <a:pt x="233" y="115"/>
                  </a:lnTo>
                  <a:lnTo>
                    <a:pt x="2" y="15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826" cap="flat">
              <a:solidFill>
                <a:srgbClr val="C4B3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C5B69D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01" name="Freeform 333"/>
            <p:cNvSpPr>
              <a:spLocks/>
            </p:cNvSpPr>
            <p:nvPr/>
          </p:nvSpPr>
          <p:spPr bwMode="auto">
            <a:xfrm>
              <a:off x="3905" y="2697"/>
              <a:ext cx="45" cy="209"/>
            </a:xfrm>
            <a:custGeom>
              <a:avLst/>
              <a:gdLst>
                <a:gd name="T0" fmla="*/ 0 w 41"/>
                <a:gd name="T1" fmla="*/ 0 h 191"/>
                <a:gd name="T2" fmla="*/ 35 w 41"/>
                <a:gd name="T3" fmla="*/ 191 h 191"/>
                <a:gd name="T4" fmla="*/ 41 w 41"/>
                <a:gd name="T5" fmla="*/ 185 h 191"/>
                <a:gd name="T6" fmla="*/ 9 w 41"/>
                <a:gd name="T7" fmla="*/ 5 h 191"/>
                <a:gd name="T8" fmla="*/ 0 w 41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1">
                  <a:moveTo>
                    <a:pt x="0" y="0"/>
                  </a:moveTo>
                  <a:lnTo>
                    <a:pt x="35" y="191"/>
                  </a:lnTo>
                  <a:lnTo>
                    <a:pt x="41" y="185"/>
                  </a:lnTo>
                  <a:lnTo>
                    <a:pt x="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02" name="Freeform 334"/>
            <p:cNvSpPr>
              <a:spLocks/>
            </p:cNvSpPr>
            <p:nvPr/>
          </p:nvSpPr>
          <p:spPr bwMode="auto">
            <a:xfrm>
              <a:off x="3943" y="2899"/>
              <a:ext cx="221" cy="141"/>
            </a:xfrm>
            <a:custGeom>
              <a:avLst/>
              <a:gdLst>
                <a:gd name="T0" fmla="*/ 201 w 201"/>
                <a:gd name="T1" fmla="*/ 128 h 128"/>
                <a:gd name="T2" fmla="*/ 0 w 201"/>
                <a:gd name="T3" fmla="*/ 6 h 128"/>
                <a:gd name="T4" fmla="*/ 6 w 201"/>
                <a:gd name="T5" fmla="*/ 0 h 128"/>
                <a:gd name="T6" fmla="*/ 201 w 201"/>
                <a:gd name="T7" fmla="*/ 123 h 128"/>
                <a:gd name="T8" fmla="*/ 201 w 201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28">
                  <a:moveTo>
                    <a:pt x="201" y="128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201" y="123"/>
                  </a:lnTo>
                  <a:lnTo>
                    <a:pt x="201" y="128"/>
                  </a:lnTo>
                  <a:close/>
                </a:path>
              </a:pathLst>
            </a:custGeom>
            <a:solidFill>
              <a:srgbClr val="DEC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03" name="Freeform 335"/>
            <p:cNvSpPr>
              <a:spLocks/>
            </p:cNvSpPr>
            <p:nvPr/>
          </p:nvSpPr>
          <p:spPr bwMode="auto">
            <a:xfrm>
              <a:off x="3915" y="2702"/>
              <a:ext cx="252" cy="338"/>
            </a:xfrm>
            <a:custGeom>
              <a:avLst/>
              <a:gdLst>
                <a:gd name="T0" fmla="*/ 0 w 229"/>
                <a:gd name="T1" fmla="*/ 0 h 308"/>
                <a:gd name="T2" fmla="*/ 227 w 229"/>
                <a:gd name="T3" fmla="*/ 110 h 308"/>
                <a:gd name="T4" fmla="*/ 229 w 229"/>
                <a:gd name="T5" fmla="*/ 308 h 308"/>
                <a:gd name="T6" fmla="*/ 227 w 229"/>
                <a:gd name="T7" fmla="*/ 308 h 308"/>
                <a:gd name="T8" fmla="*/ 225 w 229"/>
                <a:gd name="T9" fmla="*/ 110 h 308"/>
                <a:gd name="T10" fmla="*/ 0 w 229"/>
                <a:gd name="T11" fmla="*/ 0 h 308"/>
                <a:gd name="T12" fmla="*/ 0 w 229"/>
                <a:gd name="T13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308">
                  <a:moveTo>
                    <a:pt x="0" y="0"/>
                  </a:moveTo>
                  <a:lnTo>
                    <a:pt x="227" y="110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1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826" cap="flat">
              <a:solidFill>
                <a:srgbClr val="D4BA9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04" name="Freeform 336"/>
            <p:cNvSpPr>
              <a:spLocks/>
            </p:cNvSpPr>
            <p:nvPr/>
          </p:nvSpPr>
          <p:spPr bwMode="auto">
            <a:xfrm>
              <a:off x="4351" y="2672"/>
              <a:ext cx="38" cy="205"/>
            </a:xfrm>
            <a:custGeom>
              <a:avLst/>
              <a:gdLst>
                <a:gd name="T0" fmla="*/ 34 w 34"/>
                <a:gd name="T1" fmla="*/ 0 h 187"/>
                <a:gd name="T2" fmla="*/ 6 w 34"/>
                <a:gd name="T3" fmla="*/ 187 h 187"/>
                <a:gd name="T4" fmla="*/ 0 w 34"/>
                <a:gd name="T5" fmla="*/ 185 h 187"/>
                <a:gd name="T6" fmla="*/ 26 w 34"/>
                <a:gd name="T7" fmla="*/ 8 h 187"/>
                <a:gd name="T8" fmla="*/ 34 w 34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7">
                  <a:moveTo>
                    <a:pt x="34" y="0"/>
                  </a:moveTo>
                  <a:lnTo>
                    <a:pt x="6" y="187"/>
                  </a:lnTo>
                  <a:lnTo>
                    <a:pt x="0" y="185"/>
                  </a:lnTo>
                  <a:lnTo>
                    <a:pt x="26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C6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05" name="Freeform 337"/>
            <p:cNvSpPr>
              <a:spLocks/>
            </p:cNvSpPr>
            <p:nvPr/>
          </p:nvSpPr>
          <p:spPr bwMode="auto">
            <a:xfrm>
              <a:off x="4197" y="2874"/>
              <a:ext cx="160" cy="164"/>
            </a:xfrm>
            <a:custGeom>
              <a:avLst/>
              <a:gdLst>
                <a:gd name="T0" fmla="*/ 0 w 77"/>
                <a:gd name="T1" fmla="*/ 79 h 79"/>
                <a:gd name="T2" fmla="*/ 0 w 77"/>
                <a:gd name="T3" fmla="*/ 74 h 79"/>
                <a:gd name="T4" fmla="*/ 74 w 77"/>
                <a:gd name="T5" fmla="*/ 0 h 79"/>
                <a:gd name="T6" fmla="*/ 77 w 77"/>
                <a:gd name="T7" fmla="*/ 1 h 79"/>
                <a:gd name="T8" fmla="*/ 0 w 77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9">
                  <a:moveTo>
                    <a:pt x="0" y="79"/>
                  </a:moveTo>
                  <a:cubicBezTo>
                    <a:pt x="0" y="78"/>
                    <a:pt x="0" y="74"/>
                    <a:pt x="0" y="74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7" y="1"/>
                    <a:pt x="77" y="1"/>
                    <a:pt x="77" y="1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B1A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06" name="Freeform 338"/>
            <p:cNvSpPr>
              <a:spLocks/>
            </p:cNvSpPr>
            <p:nvPr/>
          </p:nvSpPr>
          <p:spPr bwMode="auto">
            <a:xfrm>
              <a:off x="4197" y="2672"/>
              <a:ext cx="192" cy="357"/>
            </a:xfrm>
            <a:custGeom>
              <a:avLst/>
              <a:gdLst>
                <a:gd name="T0" fmla="*/ 0 w 174"/>
                <a:gd name="T1" fmla="*/ 325 h 325"/>
                <a:gd name="T2" fmla="*/ 4 w 174"/>
                <a:gd name="T3" fmla="*/ 132 h 325"/>
                <a:gd name="T4" fmla="*/ 174 w 174"/>
                <a:gd name="T5" fmla="*/ 0 h 325"/>
                <a:gd name="T6" fmla="*/ 166 w 174"/>
                <a:gd name="T7" fmla="*/ 8 h 325"/>
                <a:gd name="T8" fmla="*/ 6 w 174"/>
                <a:gd name="T9" fmla="*/ 134 h 325"/>
                <a:gd name="T10" fmla="*/ 0 w 174"/>
                <a:gd name="T11" fmla="*/ 325 h 325"/>
                <a:gd name="T12" fmla="*/ 0 w 174"/>
                <a:gd name="T13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325">
                  <a:moveTo>
                    <a:pt x="0" y="325"/>
                  </a:moveTo>
                  <a:lnTo>
                    <a:pt x="4" y="132"/>
                  </a:lnTo>
                  <a:lnTo>
                    <a:pt x="174" y="0"/>
                  </a:lnTo>
                  <a:lnTo>
                    <a:pt x="166" y="8"/>
                  </a:lnTo>
                  <a:lnTo>
                    <a:pt x="6" y="134"/>
                  </a:lnTo>
                  <a:lnTo>
                    <a:pt x="0" y="325"/>
                  </a:lnTo>
                  <a:lnTo>
                    <a:pt x="0" y="325"/>
                  </a:lnTo>
                  <a:close/>
                </a:path>
              </a:pathLst>
            </a:custGeom>
            <a:solidFill>
              <a:srgbClr val="918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826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</p:grpSp>
      <p:sp>
        <p:nvSpPr>
          <p:cNvPr id="58472" name="Rectangle 104"/>
          <p:cNvSpPr>
            <a:spLocks noChangeArrowheads="1"/>
          </p:cNvSpPr>
          <p:nvPr/>
        </p:nvSpPr>
        <p:spPr bwMode="auto">
          <a:xfrm flipV="1">
            <a:off x="-107950" y="3214688"/>
            <a:ext cx="9359900" cy="39687"/>
          </a:xfrm>
          <a:prstGeom prst="rect">
            <a:avLst/>
          </a:pr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algn="ctr">
            <a:solidFill>
              <a:srgbClr val="C7871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vi-VN"/>
          </a:p>
        </p:txBody>
      </p:sp>
      <p:grpSp>
        <p:nvGrpSpPr>
          <p:cNvPr id="58788" name="Group 420" descr="Down:  Group 3"/>
          <p:cNvGrpSpPr>
            <a:grpSpLocks/>
          </p:cNvGrpSpPr>
          <p:nvPr/>
        </p:nvGrpSpPr>
        <p:grpSpPr bwMode="auto">
          <a:xfrm>
            <a:off x="6019800" y="1538288"/>
            <a:ext cx="1011238" cy="1169987"/>
            <a:chOff x="4933" y="3016"/>
            <a:chExt cx="747" cy="864"/>
          </a:xfrm>
        </p:grpSpPr>
        <p:sp>
          <p:nvSpPr>
            <p:cNvPr id="58789" name="Freeform 421"/>
            <p:cNvSpPr>
              <a:spLocks/>
            </p:cNvSpPr>
            <p:nvPr/>
          </p:nvSpPr>
          <p:spPr bwMode="auto">
            <a:xfrm>
              <a:off x="4933" y="3016"/>
              <a:ext cx="747" cy="285"/>
            </a:xfrm>
            <a:custGeom>
              <a:avLst/>
              <a:gdLst>
                <a:gd name="T0" fmla="*/ 680 w 680"/>
                <a:gd name="T1" fmla="*/ 140 h 259"/>
                <a:gd name="T2" fmla="*/ 387 w 680"/>
                <a:gd name="T3" fmla="*/ 0 h 259"/>
                <a:gd name="T4" fmla="*/ 0 w 680"/>
                <a:gd name="T5" fmla="*/ 68 h 259"/>
                <a:gd name="T6" fmla="*/ 246 w 680"/>
                <a:gd name="T7" fmla="*/ 259 h 259"/>
                <a:gd name="T8" fmla="*/ 680 w 680"/>
                <a:gd name="T9" fmla="*/ 14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259">
                  <a:moveTo>
                    <a:pt x="680" y="140"/>
                  </a:moveTo>
                  <a:lnTo>
                    <a:pt x="387" y="0"/>
                  </a:lnTo>
                  <a:lnTo>
                    <a:pt x="0" y="68"/>
                  </a:lnTo>
                  <a:lnTo>
                    <a:pt x="246" y="259"/>
                  </a:lnTo>
                  <a:lnTo>
                    <a:pt x="680" y="14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AC9265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90" name="Freeform 422"/>
            <p:cNvSpPr>
              <a:spLocks/>
            </p:cNvSpPr>
            <p:nvPr/>
          </p:nvSpPr>
          <p:spPr bwMode="auto">
            <a:xfrm>
              <a:off x="4933" y="3091"/>
              <a:ext cx="297" cy="789"/>
            </a:xfrm>
            <a:custGeom>
              <a:avLst/>
              <a:gdLst>
                <a:gd name="T0" fmla="*/ 47 w 270"/>
                <a:gd name="T1" fmla="*/ 463 h 718"/>
                <a:gd name="T2" fmla="*/ 270 w 270"/>
                <a:gd name="T3" fmla="*/ 718 h 718"/>
                <a:gd name="T4" fmla="*/ 246 w 270"/>
                <a:gd name="T5" fmla="*/ 191 h 718"/>
                <a:gd name="T6" fmla="*/ 0 w 270"/>
                <a:gd name="T7" fmla="*/ 0 h 718"/>
                <a:gd name="T8" fmla="*/ 47 w 270"/>
                <a:gd name="T9" fmla="*/ 463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718">
                  <a:moveTo>
                    <a:pt x="47" y="463"/>
                  </a:moveTo>
                  <a:lnTo>
                    <a:pt x="270" y="718"/>
                  </a:lnTo>
                  <a:lnTo>
                    <a:pt x="246" y="191"/>
                  </a:lnTo>
                  <a:lnTo>
                    <a:pt x="0" y="0"/>
                  </a:lnTo>
                  <a:lnTo>
                    <a:pt x="47" y="463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B39A6D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91" name="Freeform 423"/>
            <p:cNvSpPr>
              <a:spLocks/>
            </p:cNvSpPr>
            <p:nvPr/>
          </p:nvSpPr>
          <p:spPr bwMode="auto">
            <a:xfrm>
              <a:off x="5203" y="3171"/>
              <a:ext cx="477" cy="709"/>
            </a:xfrm>
            <a:custGeom>
              <a:avLst/>
              <a:gdLst>
                <a:gd name="T0" fmla="*/ 400 w 434"/>
                <a:gd name="T1" fmla="*/ 478 h 646"/>
                <a:gd name="T2" fmla="*/ 434 w 434"/>
                <a:gd name="T3" fmla="*/ 0 h 646"/>
                <a:gd name="T4" fmla="*/ 0 w 434"/>
                <a:gd name="T5" fmla="*/ 119 h 646"/>
                <a:gd name="T6" fmla="*/ 24 w 434"/>
                <a:gd name="T7" fmla="*/ 646 h 646"/>
                <a:gd name="T8" fmla="*/ 400 w 434"/>
                <a:gd name="T9" fmla="*/ 478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4" h="646">
                  <a:moveTo>
                    <a:pt x="400" y="478"/>
                  </a:moveTo>
                  <a:lnTo>
                    <a:pt x="434" y="0"/>
                  </a:lnTo>
                  <a:lnTo>
                    <a:pt x="0" y="119"/>
                  </a:lnTo>
                  <a:lnTo>
                    <a:pt x="24" y="646"/>
                  </a:lnTo>
                  <a:lnTo>
                    <a:pt x="400" y="478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A88B58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92" name="Freeform 424"/>
            <p:cNvSpPr>
              <a:spLocks/>
            </p:cNvSpPr>
            <p:nvPr/>
          </p:nvSpPr>
          <p:spPr bwMode="auto">
            <a:xfrm>
              <a:off x="5055" y="3080"/>
              <a:ext cx="483" cy="221"/>
            </a:xfrm>
            <a:custGeom>
              <a:avLst/>
              <a:gdLst>
                <a:gd name="T0" fmla="*/ 32 w 440"/>
                <a:gd name="T1" fmla="*/ 199 h 201"/>
                <a:gd name="T2" fmla="*/ 32 w 440"/>
                <a:gd name="T3" fmla="*/ 201 h 201"/>
                <a:gd name="T4" fmla="*/ 32 w 440"/>
                <a:gd name="T5" fmla="*/ 195 h 201"/>
                <a:gd name="T6" fmla="*/ 28 w 440"/>
                <a:gd name="T7" fmla="*/ 197 h 201"/>
                <a:gd name="T8" fmla="*/ 28 w 440"/>
                <a:gd name="T9" fmla="*/ 191 h 201"/>
                <a:gd name="T10" fmla="*/ 26 w 440"/>
                <a:gd name="T11" fmla="*/ 193 h 201"/>
                <a:gd name="T12" fmla="*/ 26 w 440"/>
                <a:gd name="T13" fmla="*/ 189 h 201"/>
                <a:gd name="T14" fmla="*/ 22 w 440"/>
                <a:gd name="T15" fmla="*/ 191 h 201"/>
                <a:gd name="T16" fmla="*/ 22 w 440"/>
                <a:gd name="T17" fmla="*/ 185 h 201"/>
                <a:gd name="T18" fmla="*/ 20 w 440"/>
                <a:gd name="T19" fmla="*/ 189 h 201"/>
                <a:gd name="T20" fmla="*/ 20 w 440"/>
                <a:gd name="T21" fmla="*/ 184 h 201"/>
                <a:gd name="T22" fmla="*/ 18 w 440"/>
                <a:gd name="T23" fmla="*/ 187 h 201"/>
                <a:gd name="T24" fmla="*/ 18 w 440"/>
                <a:gd name="T25" fmla="*/ 182 h 201"/>
                <a:gd name="T26" fmla="*/ 17 w 440"/>
                <a:gd name="T27" fmla="*/ 184 h 201"/>
                <a:gd name="T28" fmla="*/ 17 w 440"/>
                <a:gd name="T29" fmla="*/ 180 h 201"/>
                <a:gd name="T30" fmla="*/ 13 w 440"/>
                <a:gd name="T31" fmla="*/ 184 h 201"/>
                <a:gd name="T32" fmla="*/ 11 w 440"/>
                <a:gd name="T33" fmla="*/ 182 h 201"/>
                <a:gd name="T34" fmla="*/ 11 w 440"/>
                <a:gd name="T35" fmla="*/ 176 h 201"/>
                <a:gd name="T36" fmla="*/ 9 w 440"/>
                <a:gd name="T37" fmla="*/ 180 h 201"/>
                <a:gd name="T38" fmla="*/ 9 w 440"/>
                <a:gd name="T39" fmla="*/ 174 h 201"/>
                <a:gd name="T40" fmla="*/ 7 w 440"/>
                <a:gd name="T41" fmla="*/ 176 h 201"/>
                <a:gd name="T42" fmla="*/ 7 w 440"/>
                <a:gd name="T43" fmla="*/ 170 h 201"/>
                <a:gd name="T44" fmla="*/ 5 w 440"/>
                <a:gd name="T45" fmla="*/ 172 h 201"/>
                <a:gd name="T46" fmla="*/ 5 w 440"/>
                <a:gd name="T47" fmla="*/ 167 h 201"/>
                <a:gd name="T48" fmla="*/ 1 w 440"/>
                <a:gd name="T49" fmla="*/ 170 h 201"/>
                <a:gd name="T50" fmla="*/ 1 w 440"/>
                <a:gd name="T51" fmla="*/ 165 h 201"/>
                <a:gd name="T52" fmla="*/ 0 w 440"/>
                <a:gd name="T53" fmla="*/ 167 h 201"/>
                <a:gd name="T54" fmla="*/ 0 w 440"/>
                <a:gd name="T55" fmla="*/ 95 h 201"/>
                <a:gd name="T56" fmla="*/ 400 w 440"/>
                <a:gd name="T57" fmla="*/ 0 h 201"/>
                <a:gd name="T58" fmla="*/ 440 w 440"/>
                <a:gd name="T59" fmla="*/ 19 h 201"/>
                <a:gd name="T60" fmla="*/ 32 w 440"/>
                <a:gd name="T61" fmla="*/ 119 h 201"/>
                <a:gd name="T62" fmla="*/ 32 w 440"/>
                <a:gd name="T63" fmla="*/ 19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0" h="201">
                  <a:moveTo>
                    <a:pt x="32" y="199"/>
                  </a:moveTo>
                  <a:lnTo>
                    <a:pt x="32" y="201"/>
                  </a:lnTo>
                  <a:lnTo>
                    <a:pt x="32" y="195"/>
                  </a:lnTo>
                  <a:lnTo>
                    <a:pt x="28" y="197"/>
                  </a:lnTo>
                  <a:lnTo>
                    <a:pt x="28" y="191"/>
                  </a:lnTo>
                  <a:lnTo>
                    <a:pt x="26" y="193"/>
                  </a:lnTo>
                  <a:lnTo>
                    <a:pt x="26" y="189"/>
                  </a:lnTo>
                  <a:lnTo>
                    <a:pt x="22" y="191"/>
                  </a:lnTo>
                  <a:lnTo>
                    <a:pt x="22" y="185"/>
                  </a:lnTo>
                  <a:lnTo>
                    <a:pt x="20" y="189"/>
                  </a:lnTo>
                  <a:lnTo>
                    <a:pt x="20" y="184"/>
                  </a:lnTo>
                  <a:lnTo>
                    <a:pt x="18" y="187"/>
                  </a:lnTo>
                  <a:lnTo>
                    <a:pt x="18" y="182"/>
                  </a:lnTo>
                  <a:lnTo>
                    <a:pt x="17" y="184"/>
                  </a:lnTo>
                  <a:lnTo>
                    <a:pt x="17" y="180"/>
                  </a:lnTo>
                  <a:lnTo>
                    <a:pt x="13" y="184"/>
                  </a:lnTo>
                  <a:lnTo>
                    <a:pt x="11" y="182"/>
                  </a:lnTo>
                  <a:lnTo>
                    <a:pt x="11" y="176"/>
                  </a:lnTo>
                  <a:lnTo>
                    <a:pt x="9" y="180"/>
                  </a:lnTo>
                  <a:lnTo>
                    <a:pt x="9" y="174"/>
                  </a:lnTo>
                  <a:lnTo>
                    <a:pt x="7" y="176"/>
                  </a:lnTo>
                  <a:lnTo>
                    <a:pt x="7" y="170"/>
                  </a:lnTo>
                  <a:lnTo>
                    <a:pt x="5" y="172"/>
                  </a:lnTo>
                  <a:lnTo>
                    <a:pt x="5" y="167"/>
                  </a:lnTo>
                  <a:lnTo>
                    <a:pt x="1" y="170"/>
                  </a:lnTo>
                  <a:lnTo>
                    <a:pt x="1" y="165"/>
                  </a:lnTo>
                  <a:lnTo>
                    <a:pt x="0" y="167"/>
                  </a:lnTo>
                  <a:lnTo>
                    <a:pt x="0" y="95"/>
                  </a:lnTo>
                  <a:lnTo>
                    <a:pt x="400" y="0"/>
                  </a:lnTo>
                  <a:lnTo>
                    <a:pt x="440" y="19"/>
                  </a:lnTo>
                  <a:lnTo>
                    <a:pt x="32" y="119"/>
                  </a:lnTo>
                  <a:lnTo>
                    <a:pt x="32" y="199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8C9B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93" name="Freeform 425"/>
            <p:cNvSpPr>
              <a:spLocks/>
            </p:cNvSpPr>
            <p:nvPr/>
          </p:nvSpPr>
          <p:spPr bwMode="auto">
            <a:xfrm>
              <a:off x="5073" y="3091"/>
              <a:ext cx="445" cy="108"/>
            </a:xfrm>
            <a:custGeom>
              <a:avLst/>
              <a:gdLst>
                <a:gd name="T0" fmla="*/ 406 w 406"/>
                <a:gd name="T1" fmla="*/ 2 h 98"/>
                <a:gd name="T2" fmla="*/ 1 w 406"/>
                <a:gd name="T3" fmla="*/ 98 h 98"/>
                <a:gd name="T4" fmla="*/ 0 w 406"/>
                <a:gd name="T5" fmla="*/ 96 h 98"/>
                <a:gd name="T6" fmla="*/ 404 w 406"/>
                <a:gd name="T7" fmla="*/ 0 h 98"/>
                <a:gd name="T8" fmla="*/ 406 w 406"/>
                <a:gd name="T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6" h="98">
                  <a:moveTo>
                    <a:pt x="406" y="2"/>
                  </a:moveTo>
                  <a:lnTo>
                    <a:pt x="1" y="98"/>
                  </a:lnTo>
                  <a:lnTo>
                    <a:pt x="0" y="96"/>
                  </a:lnTo>
                  <a:lnTo>
                    <a:pt x="404" y="0"/>
                  </a:lnTo>
                  <a:lnTo>
                    <a:pt x="406" y="2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0C0A8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94" name="Freeform 426"/>
            <p:cNvSpPr>
              <a:spLocks/>
            </p:cNvSpPr>
            <p:nvPr/>
          </p:nvSpPr>
          <p:spPr bwMode="auto">
            <a:xfrm>
              <a:off x="5577" y="3637"/>
              <a:ext cx="17" cy="14"/>
            </a:xfrm>
            <a:custGeom>
              <a:avLst/>
              <a:gdLst>
                <a:gd name="T0" fmla="*/ 5 w 8"/>
                <a:gd name="T1" fmla="*/ 6 h 7"/>
                <a:gd name="T2" fmla="*/ 1 w 8"/>
                <a:gd name="T3" fmla="*/ 6 h 7"/>
                <a:gd name="T4" fmla="*/ 4 w 8"/>
                <a:gd name="T5" fmla="*/ 1 h 7"/>
                <a:gd name="T6" fmla="*/ 7 w 8"/>
                <a:gd name="T7" fmla="*/ 1 h 7"/>
                <a:gd name="T8" fmla="*/ 5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6"/>
                  </a:moveTo>
                  <a:cubicBezTo>
                    <a:pt x="3" y="7"/>
                    <a:pt x="2" y="7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3"/>
                    <a:pt x="6" y="5"/>
                    <a:pt x="5" y="6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95" name="Freeform 427"/>
            <p:cNvSpPr>
              <a:spLocks/>
            </p:cNvSpPr>
            <p:nvPr/>
          </p:nvSpPr>
          <p:spPr bwMode="auto">
            <a:xfrm>
              <a:off x="5579" y="3650"/>
              <a:ext cx="12" cy="18"/>
            </a:xfrm>
            <a:custGeom>
              <a:avLst/>
              <a:gdLst>
                <a:gd name="T0" fmla="*/ 6 w 6"/>
                <a:gd name="T1" fmla="*/ 2 h 9"/>
                <a:gd name="T2" fmla="*/ 5 w 6"/>
                <a:gd name="T3" fmla="*/ 7 h 9"/>
                <a:gd name="T4" fmla="*/ 0 w 6"/>
                <a:gd name="T5" fmla="*/ 8 h 9"/>
                <a:gd name="T6" fmla="*/ 0 w 6"/>
                <a:gd name="T7" fmla="*/ 5 h 9"/>
                <a:gd name="T8" fmla="*/ 6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3"/>
                    <a:pt x="6" y="5"/>
                    <a:pt x="5" y="7"/>
                  </a:cubicBezTo>
                  <a:cubicBezTo>
                    <a:pt x="3" y="8"/>
                    <a:pt x="1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2"/>
                    <a:pt x="4" y="0"/>
                    <a:pt x="6" y="2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96" name="Freeform 428"/>
            <p:cNvSpPr>
              <a:spLocks noEditPoints="1"/>
            </p:cNvSpPr>
            <p:nvPr/>
          </p:nvSpPr>
          <p:spPr bwMode="auto">
            <a:xfrm>
              <a:off x="5451" y="3647"/>
              <a:ext cx="78" cy="107"/>
            </a:xfrm>
            <a:custGeom>
              <a:avLst/>
              <a:gdLst>
                <a:gd name="T0" fmla="*/ 9 w 37"/>
                <a:gd name="T1" fmla="*/ 48 h 52"/>
                <a:gd name="T2" fmla="*/ 13 w 37"/>
                <a:gd name="T3" fmla="*/ 38 h 52"/>
                <a:gd name="T4" fmla="*/ 21 w 37"/>
                <a:gd name="T5" fmla="*/ 42 h 52"/>
                <a:gd name="T6" fmla="*/ 33 w 37"/>
                <a:gd name="T7" fmla="*/ 38 h 52"/>
                <a:gd name="T8" fmla="*/ 36 w 37"/>
                <a:gd name="T9" fmla="*/ 10 h 52"/>
                <a:gd name="T10" fmla="*/ 32 w 37"/>
                <a:gd name="T11" fmla="*/ 6 h 52"/>
                <a:gd name="T12" fmla="*/ 35 w 37"/>
                <a:gd name="T13" fmla="*/ 7 h 52"/>
                <a:gd name="T14" fmla="*/ 1 w 37"/>
                <a:gd name="T15" fmla="*/ 14 h 52"/>
                <a:gd name="T16" fmla="*/ 32 w 37"/>
                <a:gd name="T17" fmla="*/ 3 h 52"/>
                <a:gd name="T18" fmla="*/ 12 w 37"/>
                <a:gd name="T19" fmla="*/ 44 h 52"/>
                <a:gd name="T20" fmla="*/ 2 w 37"/>
                <a:gd name="T21" fmla="*/ 34 h 52"/>
                <a:gd name="T22" fmla="*/ 3 w 37"/>
                <a:gd name="T23" fmla="*/ 37 h 52"/>
                <a:gd name="T24" fmla="*/ 4 w 37"/>
                <a:gd name="T25" fmla="*/ 34 h 52"/>
                <a:gd name="T26" fmla="*/ 3 w 37"/>
                <a:gd name="T27" fmla="*/ 32 h 52"/>
                <a:gd name="T28" fmla="*/ 3 w 37"/>
                <a:gd name="T29" fmla="*/ 26 h 52"/>
                <a:gd name="T30" fmla="*/ 3 w 37"/>
                <a:gd name="T31" fmla="*/ 41 h 52"/>
                <a:gd name="T32" fmla="*/ 4 w 37"/>
                <a:gd name="T33" fmla="*/ 23 h 52"/>
                <a:gd name="T34" fmla="*/ 3 w 37"/>
                <a:gd name="T35" fmla="*/ 17 h 52"/>
                <a:gd name="T36" fmla="*/ 6 w 37"/>
                <a:gd name="T37" fmla="*/ 15 h 52"/>
                <a:gd name="T38" fmla="*/ 10 w 37"/>
                <a:gd name="T39" fmla="*/ 41 h 52"/>
                <a:gd name="T40" fmla="*/ 9 w 37"/>
                <a:gd name="T41" fmla="*/ 20 h 52"/>
                <a:gd name="T42" fmla="*/ 8 w 37"/>
                <a:gd name="T43" fmla="*/ 13 h 52"/>
                <a:gd name="T44" fmla="*/ 13 w 37"/>
                <a:gd name="T45" fmla="*/ 18 h 52"/>
                <a:gd name="T46" fmla="*/ 10 w 37"/>
                <a:gd name="T47" fmla="*/ 20 h 52"/>
                <a:gd name="T48" fmla="*/ 10 w 37"/>
                <a:gd name="T49" fmla="*/ 14 h 52"/>
                <a:gd name="T50" fmla="*/ 12 w 37"/>
                <a:gd name="T51" fmla="*/ 20 h 52"/>
                <a:gd name="T52" fmla="*/ 15 w 37"/>
                <a:gd name="T53" fmla="*/ 15 h 52"/>
                <a:gd name="T54" fmla="*/ 16 w 37"/>
                <a:gd name="T55" fmla="*/ 17 h 52"/>
                <a:gd name="T56" fmla="*/ 18 w 37"/>
                <a:gd name="T57" fmla="*/ 14 h 52"/>
                <a:gd name="T58" fmla="*/ 19 w 37"/>
                <a:gd name="T59" fmla="*/ 12 h 52"/>
                <a:gd name="T60" fmla="*/ 23 w 37"/>
                <a:gd name="T61" fmla="*/ 11 h 52"/>
                <a:gd name="T62" fmla="*/ 25 w 37"/>
                <a:gd name="T63" fmla="*/ 13 h 52"/>
                <a:gd name="T64" fmla="*/ 28 w 37"/>
                <a:gd name="T65" fmla="*/ 11 h 52"/>
                <a:gd name="T66" fmla="*/ 27 w 37"/>
                <a:gd name="T67" fmla="*/ 4 h 52"/>
                <a:gd name="T68" fmla="*/ 29 w 37"/>
                <a:gd name="T69" fmla="*/ 31 h 52"/>
                <a:gd name="T70" fmla="*/ 27 w 37"/>
                <a:gd name="T71" fmla="*/ 12 h 52"/>
                <a:gd name="T72" fmla="*/ 27 w 37"/>
                <a:gd name="T73" fmla="*/ 37 h 52"/>
                <a:gd name="T74" fmla="*/ 32 w 37"/>
                <a:gd name="T75" fmla="*/ 12 h 52"/>
                <a:gd name="T76" fmla="*/ 33 w 37"/>
                <a:gd name="T77" fmla="*/ 30 h 52"/>
                <a:gd name="T78" fmla="*/ 33 w 37"/>
                <a:gd name="T79" fmla="*/ 33 h 52"/>
                <a:gd name="T80" fmla="*/ 33 w 37"/>
                <a:gd name="T81" fmla="*/ 22 h 52"/>
                <a:gd name="T82" fmla="*/ 34 w 37"/>
                <a:gd name="T83" fmla="*/ 17 h 52"/>
                <a:gd name="T84" fmla="*/ 35 w 37"/>
                <a:gd name="T85" fmla="*/ 12 h 52"/>
                <a:gd name="T86" fmla="*/ 34 w 37"/>
                <a:gd name="T87" fmla="*/ 28 h 52"/>
                <a:gd name="T88" fmla="*/ 32 w 37"/>
                <a:gd name="T89" fmla="*/ 34 h 52"/>
                <a:gd name="T90" fmla="*/ 32 w 37"/>
                <a:gd name="T91" fmla="*/ 18 h 52"/>
                <a:gd name="T92" fmla="*/ 29 w 37"/>
                <a:gd name="T93" fmla="*/ 35 h 52"/>
                <a:gd name="T94" fmla="*/ 28 w 37"/>
                <a:gd name="T95" fmla="*/ 38 h 52"/>
                <a:gd name="T96" fmla="*/ 25 w 37"/>
                <a:gd name="T97" fmla="*/ 41 h 52"/>
                <a:gd name="T98" fmla="*/ 23 w 37"/>
                <a:gd name="T99" fmla="*/ 42 h 52"/>
                <a:gd name="T100" fmla="*/ 16 w 37"/>
                <a:gd name="T101" fmla="*/ 39 h 52"/>
                <a:gd name="T102" fmla="*/ 13 w 37"/>
                <a:gd name="T103" fmla="*/ 36 h 52"/>
                <a:gd name="T104" fmla="*/ 10 w 37"/>
                <a:gd name="T105" fmla="*/ 25 h 52"/>
                <a:gd name="T106" fmla="*/ 19 w 37"/>
                <a:gd name="T107" fmla="*/ 38 h 52"/>
                <a:gd name="T108" fmla="*/ 10 w 37"/>
                <a:gd name="T109" fmla="*/ 26 h 52"/>
                <a:gd name="T110" fmla="*/ 9 w 37"/>
                <a:gd name="T111" fmla="*/ 47 h 52"/>
                <a:gd name="T112" fmla="*/ 9 w 37"/>
                <a:gd name="T113" fmla="*/ 44 h 52"/>
                <a:gd name="T114" fmla="*/ 2 w 37"/>
                <a:gd name="T115" fmla="*/ 49 h 52"/>
                <a:gd name="T116" fmla="*/ 3 w 37"/>
                <a:gd name="T117" fmla="*/ 42 h 52"/>
                <a:gd name="T118" fmla="*/ 4 w 37"/>
                <a:gd name="T119" fmla="*/ 49 h 52"/>
                <a:gd name="T120" fmla="*/ 2 w 37"/>
                <a:gd name="T121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52">
                  <a:moveTo>
                    <a:pt x="1" y="28"/>
                  </a:moveTo>
                  <a:cubicBezTo>
                    <a:pt x="1" y="28"/>
                    <a:pt x="1" y="29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0" y="34"/>
                    <a:pt x="1" y="37"/>
                    <a:pt x="1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3"/>
                    <a:pt x="1" y="45"/>
                    <a:pt x="1" y="47"/>
                  </a:cubicBezTo>
                  <a:cubicBezTo>
                    <a:pt x="1" y="48"/>
                    <a:pt x="1" y="50"/>
                    <a:pt x="1" y="52"/>
                  </a:cubicBezTo>
                  <a:cubicBezTo>
                    <a:pt x="2" y="51"/>
                    <a:pt x="3" y="52"/>
                    <a:pt x="4" y="51"/>
                  </a:cubicBezTo>
                  <a:cubicBezTo>
                    <a:pt x="4" y="50"/>
                    <a:pt x="3" y="51"/>
                    <a:pt x="3" y="51"/>
                  </a:cubicBezTo>
                  <a:cubicBezTo>
                    <a:pt x="3" y="50"/>
                    <a:pt x="4" y="50"/>
                    <a:pt x="4" y="50"/>
                  </a:cubicBezTo>
                  <a:cubicBezTo>
                    <a:pt x="4" y="50"/>
                    <a:pt x="4" y="50"/>
                    <a:pt x="4" y="51"/>
                  </a:cubicBezTo>
                  <a:cubicBezTo>
                    <a:pt x="6" y="51"/>
                    <a:pt x="7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1" y="48"/>
                    <a:pt x="12" y="47"/>
                    <a:pt x="13" y="47"/>
                  </a:cubicBezTo>
                  <a:cubicBezTo>
                    <a:pt x="12" y="47"/>
                    <a:pt x="12" y="47"/>
                    <a:pt x="11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2" y="46"/>
                    <a:pt x="12" y="45"/>
                    <a:pt x="11" y="44"/>
                  </a:cubicBezTo>
                  <a:cubicBezTo>
                    <a:pt x="12" y="44"/>
                    <a:pt x="13" y="44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3" y="42"/>
                    <a:pt x="12" y="41"/>
                  </a:cubicBezTo>
                  <a:cubicBezTo>
                    <a:pt x="12" y="41"/>
                    <a:pt x="12" y="41"/>
                    <a:pt x="12" y="42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0"/>
                    <a:pt x="12" y="40"/>
                    <a:pt x="12" y="40"/>
                  </a:cubicBezTo>
                  <a:cubicBezTo>
                    <a:pt x="12" y="39"/>
                    <a:pt x="13" y="40"/>
                    <a:pt x="13" y="39"/>
                  </a:cubicBezTo>
                  <a:cubicBezTo>
                    <a:pt x="13" y="39"/>
                    <a:pt x="13" y="39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9"/>
                  </a:cubicBezTo>
                  <a:cubicBezTo>
                    <a:pt x="14" y="39"/>
                    <a:pt x="13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13" y="43"/>
                    <a:pt x="13" y="44"/>
                    <a:pt x="13" y="44"/>
                  </a:cubicBezTo>
                  <a:cubicBezTo>
                    <a:pt x="13" y="44"/>
                    <a:pt x="13" y="44"/>
                    <a:pt x="12" y="44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4" y="45"/>
                    <a:pt x="14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6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4"/>
                  </a:cubicBezTo>
                  <a:cubicBezTo>
                    <a:pt x="17" y="44"/>
                    <a:pt x="17" y="44"/>
                    <a:pt x="18" y="43"/>
                  </a:cubicBezTo>
                  <a:cubicBezTo>
                    <a:pt x="19" y="43"/>
                    <a:pt x="20" y="43"/>
                    <a:pt x="21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3"/>
                    <a:pt x="21" y="43"/>
                    <a:pt x="20" y="43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0" y="44"/>
                    <a:pt x="21" y="43"/>
                    <a:pt x="22" y="43"/>
                  </a:cubicBezTo>
                  <a:cubicBezTo>
                    <a:pt x="22" y="43"/>
                    <a:pt x="21" y="43"/>
                    <a:pt x="22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2"/>
                    <a:pt x="26" y="41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9" y="39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9"/>
                    <a:pt x="32" y="38"/>
                  </a:cubicBezTo>
                  <a:cubicBezTo>
                    <a:pt x="33" y="38"/>
                    <a:pt x="32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8"/>
                    <a:pt x="33" y="37"/>
                    <a:pt x="33" y="37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6"/>
                    <a:pt x="35" y="36"/>
                    <a:pt x="36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6" y="36"/>
                    <a:pt x="36" y="36"/>
                  </a:cubicBezTo>
                  <a:cubicBezTo>
                    <a:pt x="35" y="34"/>
                    <a:pt x="37" y="31"/>
                    <a:pt x="36" y="30"/>
                  </a:cubicBezTo>
                  <a:cubicBezTo>
                    <a:pt x="36" y="28"/>
                    <a:pt x="36" y="26"/>
                    <a:pt x="36" y="24"/>
                  </a:cubicBezTo>
                  <a:cubicBezTo>
                    <a:pt x="36" y="21"/>
                    <a:pt x="37" y="17"/>
                    <a:pt x="36" y="15"/>
                  </a:cubicBezTo>
                  <a:cubicBezTo>
                    <a:pt x="37" y="12"/>
                    <a:pt x="37" y="10"/>
                    <a:pt x="36" y="8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10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10"/>
                    <a:pt x="36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5" y="11"/>
                    <a:pt x="34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4" y="11"/>
                    <a:pt x="34" y="10"/>
                    <a:pt x="35" y="9"/>
                  </a:cubicBezTo>
                  <a:cubicBezTo>
                    <a:pt x="34" y="10"/>
                    <a:pt x="34" y="10"/>
                    <a:pt x="33" y="10"/>
                  </a:cubicBezTo>
                  <a:cubicBezTo>
                    <a:pt x="33" y="11"/>
                    <a:pt x="32" y="11"/>
                    <a:pt x="32" y="12"/>
                  </a:cubicBezTo>
                  <a:cubicBezTo>
                    <a:pt x="32" y="11"/>
                    <a:pt x="31" y="11"/>
                    <a:pt x="31" y="10"/>
                  </a:cubicBezTo>
                  <a:cubicBezTo>
                    <a:pt x="31" y="10"/>
                    <a:pt x="32" y="11"/>
                    <a:pt x="32" y="11"/>
                  </a:cubicBezTo>
                  <a:cubicBezTo>
                    <a:pt x="33" y="10"/>
                    <a:pt x="32" y="9"/>
                    <a:pt x="33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7"/>
                    <a:pt x="31" y="7"/>
                    <a:pt x="32" y="6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3" y="6"/>
                    <a:pt x="33" y="6"/>
                    <a:pt x="34" y="6"/>
                  </a:cubicBezTo>
                  <a:cubicBezTo>
                    <a:pt x="33" y="5"/>
                    <a:pt x="34" y="4"/>
                    <a:pt x="34" y="3"/>
                  </a:cubicBezTo>
                  <a:cubicBezTo>
                    <a:pt x="34" y="3"/>
                    <a:pt x="34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6" y="4"/>
                    <a:pt x="35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6"/>
                    <a:pt x="34" y="6"/>
                    <a:pt x="34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6"/>
                    <a:pt x="35" y="6"/>
                  </a:cubicBezTo>
                  <a:cubicBezTo>
                    <a:pt x="36" y="5"/>
                    <a:pt x="35" y="7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8"/>
                    <a:pt x="35" y="8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6" y="8"/>
                    <a:pt x="36" y="7"/>
                  </a:cubicBez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7" y="5"/>
                    <a:pt x="37" y="5"/>
                  </a:cubicBezTo>
                  <a:cubicBezTo>
                    <a:pt x="36" y="4"/>
                    <a:pt x="36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1"/>
                    <a:pt x="31" y="2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4"/>
                    <a:pt x="26" y="3"/>
                  </a:cubicBezTo>
                  <a:cubicBezTo>
                    <a:pt x="23" y="5"/>
                    <a:pt x="19" y="6"/>
                    <a:pt x="16" y="8"/>
                  </a:cubicBezTo>
                  <a:cubicBezTo>
                    <a:pt x="15" y="7"/>
                    <a:pt x="13" y="9"/>
                    <a:pt x="11" y="9"/>
                  </a:cubicBezTo>
                  <a:cubicBezTo>
                    <a:pt x="8" y="11"/>
                    <a:pt x="4" y="12"/>
                    <a:pt x="1" y="14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1" y="26"/>
                    <a:pt x="1" y="27"/>
                    <a:pt x="1" y="28"/>
                  </a:cubicBezTo>
                  <a:close/>
                  <a:moveTo>
                    <a:pt x="35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lose/>
                  <a:moveTo>
                    <a:pt x="32" y="5"/>
                  </a:moveTo>
                  <a:cubicBezTo>
                    <a:pt x="33" y="5"/>
                    <a:pt x="33" y="5"/>
                    <a:pt x="33" y="4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2" y="6"/>
                    <a:pt x="32" y="5"/>
                    <a:pt x="32" y="5"/>
                  </a:cubicBezTo>
                  <a:close/>
                  <a:moveTo>
                    <a:pt x="32" y="4"/>
                  </a:moveTo>
                  <a:cubicBezTo>
                    <a:pt x="32" y="4"/>
                    <a:pt x="32" y="4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lose/>
                  <a:moveTo>
                    <a:pt x="31" y="4"/>
                  </a:moveTo>
                  <a:cubicBezTo>
                    <a:pt x="31" y="4"/>
                    <a:pt x="32" y="3"/>
                    <a:pt x="32" y="4"/>
                  </a:cubicBezTo>
                  <a:cubicBezTo>
                    <a:pt x="32" y="4"/>
                    <a:pt x="32" y="4"/>
                    <a:pt x="31" y="4"/>
                  </a:cubicBezTo>
                  <a:close/>
                  <a:moveTo>
                    <a:pt x="31" y="9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1" y="10"/>
                    <a:pt x="31" y="9"/>
                    <a:pt x="31" y="9"/>
                  </a:cubicBezTo>
                  <a:close/>
                  <a:moveTo>
                    <a:pt x="11" y="44"/>
                  </a:moveTo>
                  <a:cubicBezTo>
                    <a:pt x="11" y="43"/>
                    <a:pt x="11" y="43"/>
                    <a:pt x="12" y="42"/>
                  </a:cubicBezTo>
                  <a:cubicBezTo>
                    <a:pt x="12" y="43"/>
                    <a:pt x="12" y="43"/>
                    <a:pt x="12" y="44"/>
                  </a:cubicBezTo>
                  <a:cubicBezTo>
                    <a:pt x="12" y="44"/>
                    <a:pt x="11" y="44"/>
                    <a:pt x="11" y="44"/>
                  </a:cubicBezTo>
                  <a:close/>
                  <a:moveTo>
                    <a:pt x="2" y="18"/>
                  </a:moveTo>
                  <a:cubicBezTo>
                    <a:pt x="2" y="18"/>
                    <a:pt x="2" y="17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lose/>
                  <a:moveTo>
                    <a:pt x="2" y="20"/>
                  </a:moveTo>
                  <a:cubicBezTo>
                    <a:pt x="2" y="20"/>
                    <a:pt x="2" y="19"/>
                    <a:pt x="2" y="19"/>
                  </a:cubicBezTo>
                  <a:cubicBezTo>
                    <a:pt x="3" y="19"/>
                    <a:pt x="3" y="20"/>
                    <a:pt x="2" y="20"/>
                  </a:cubicBezTo>
                  <a:close/>
                  <a:moveTo>
                    <a:pt x="4" y="20"/>
                  </a:moveTo>
                  <a:cubicBezTo>
                    <a:pt x="4" y="20"/>
                    <a:pt x="4" y="21"/>
                    <a:pt x="4" y="21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lose/>
                  <a:moveTo>
                    <a:pt x="1" y="35"/>
                  </a:move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5"/>
                    <a:pt x="2" y="34"/>
                  </a:cubicBezTo>
                  <a:cubicBezTo>
                    <a:pt x="3" y="35"/>
                    <a:pt x="2" y="35"/>
                    <a:pt x="1" y="35"/>
                  </a:cubicBezTo>
                  <a:close/>
                  <a:moveTo>
                    <a:pt x="2" y="42"/>
                  </a:moveTo>
                  <a:cubicBezTo>
                    <a:pt x="2" y="42"/>
                    <a:pt x="2" y="41"/>
                    <a:pt x="2" y="41"/>
                  </a:cubicBezTo>
                  <a:cubicBezTo>
                    <a:pt x="2" y="42"/>
                    <a:pt x="2" y="42"/>
                    <a:pt x="2" y="43"/>
                  </a:cubicBezTo>
                  <a:cubicBezTo>
                    <a:pt x="2" y="43"/>
                    <a:pt x="2" y="42"/>
                    <a:pt x="2" y="42"/>
                  </a:cubicBezTo>
                  <a:close/>
                  <a:moveTo>
                    <a:pt x="5" y="26"/>
                  </a:moveTo>
                  <a:cubicBezTo>
                    <a:pt x="4" y="26"/>
                    <a:pt x="5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lose/>
                  <a:moveTo>
                    <a:pt x="4" y="24"/>
                  </a:moveTo>
                  <a:cubicBezTo>
                    <a:pt x="4" y="24"/>
                    <a:pt x="5" y="24"/>
                    <a:pt x="5" y="24"/>
                  </a:cubicBezTo>
                  <a:cubicBezTo>
                    <a:pt x="4" y="25"/>
                    <a:pt x="4" y="24"/>
                    <a:pt x="4" y="24"/>
                  </a:cubicBezTo>
                  <a:close/>
                  <a:moveTo>
                    <a:pt x="3" y="37"/>
                  </a:moveTo>
                  <a:cubicBezTo>
                    <a:pt x="3" y="38"/>
                    <a:pt x="3" y="38"/>
                    <a:pt x="2" y="38"/>
                  </a:cubicBezTo>
                  <a:cubicBezTo>
                    <a:pt x="2" y="38"/>
                    <a:pt x="2" y="38"/>
                    <a:pt x="2" y="37"/>
                  </a:cubicBezTo>
                  <a:cubicBezTo>
                    <a:pt x="3" y="37"/>
                    <a:pt x="3" y="37"/>
                    <a:pt x="3" y="37"/>
                  </a:cubicBezTo>
                  <a:close/>
                  <a:moveTo>
                    <a:pt x="3" y="36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lose/>
                  <a:moveTo>
                    <a:pt x="2" y="34"/>
                  </a:moveTo>
                  <a:cubicBezTo>
                    <a:pt x="2" y="34"/>
                    <a:pt x="2" y="34"/>
                    <a:pt x="2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4" y="33"/>
                    <a:pt x="5" y="33"/>
                    <a:pt x="4" y="34"/>
                  </a:cubicBezTo>
                  <a:cubicBezTo>
                    <a:pt x="4" y="34"/>
                    <a:pt x="4" y="33"/>
                    <a:pt x="3" y="33"/>
                  </a:cubicBezTo>
                  <a:cubicBezTo>
                    <a:pt x="3" y="33"/>
                    <a:pt x="3" y="34"/>
                    <a:pt x="2" y="34"/>
                  </a:cubicBezTo>
                  <a:close/>
                  <a:moveTo>
                    <a:pt x="4" y="38"/>
                  </a:moveTo>
                  <a:cubicBezTo>
                    <a:pt x="4" y="38"/>
                    <a:pt x="4" y="38"/>
                    <a:pt x="4" y="38"/>
                  </a:cubicBezTo>
                  <a:cubicBezTo>
                    <a:pt x="5" y="38"/>
                    <a:pt x="4" y="38"/>
                    <a:pt x="4" y="38"/>
                  </a:cubicBezTo>
                  <a:close/>
                  <a:moveTo>
                    <a:pt x="4" y="37"/>
                  </a:moveTo>
                  <a:cubicBezTo>
                    <a:pt x="4" y="37"/>
                    <a:pt x="4" y="37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7"/>
                    <a:pt x="4" y="37"/>
                    <a:pt x="4" y="37"/>
                  </a:cubicBezTo>
                  <a:close/>
                  <a:moveTo>
                    <a:pt x="3" y="37"/>
                  </a:move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3" y="38"/>
                    <a:pt x="3" y="37"/>
                  </a:cubicBezTo>
                  <a:close/>
                  <a:moveTo>
                    <a:pt x="2" y="33"/>
                  </a:moveTo>
                  <a:cubicBezTo>
                    <a:pt x="2" y="33"/>
                    <a:pt x="2" y="32"/>
                    <a:pt x="3" y="32"/>
                  </a:cubicBezTo>
                  <a:cubicBezTo>
                    <a:pt x="3" y="33"/>
                    <a:pt x="2" y="33"/>
                    <a:pt x="2" y="33"/>
                  </a:cubicBezTo>
                  <a:close/>
                  <a:moveTo>
                    <a:pt x="2" y="24"/>
                  </a:move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lose/>
                  <a:moveTo>
                    <a:pt x="2" y="32"/>
                  </a:moveTo>
                  <a:cubicBezTo>
                    <a:pt x="2" y="31"/>
                    <a:pt x="3" y="31"/>
                    <a:pt x="3" y="30"/>
                  </a:cubicBezTo>
                  <a:cubicBezTo>
                    <a:pt x="3" y="30"/>
                    <a:pt x="3" y="30"/>
                    <a:pt x="4" y="30"/>
                  </a:cubicBezTo>
                  <a:cubicBezTo>
                    <a:pt x="4" y="31"/>
                    <a:pt x="3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lose/>
                  <a:moveTo>
                    <a:pt x="3" y="26"/>
                  </a:moveTo>
                  <a:cubicBezTo>
                    <a:pt x="3" y="26"/>
                    <a:pt x="4" y="25"/>
                    <a:pt x="4" y="25"/>
                  </a:cubicBezTo>
                  <a:cubicBezTo>
                    <a:pt x="4" y="26"/>
                    <a:pt x="4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lose/>
                  <a:moveTo>
                    <a:pt x="5" y="30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5" y="30"/>
                    <a:pt x="5" y="30"/>
                  </a:cubicBezTo>
                  <a:close/>
                  <a:moveTo>
                    <a:pt x="5" y="39"/>
                  </a:moveTo>
                  <a:cubicBezTo>
                    <a:pt x="5" y="40"/>
                    <a:pt x="4" y="40"/>
                    <a:pt x="4" y="40"/>
                  </a:cubicBezTo>
                  <a:cubicBezTo>
                    <a:pt x="4" y="39"/>
                    <a:pt x="5" y="39"/>
                    <a:pt x="5" y="39"/>
                  </a:cubicBezTo>
                  <a:close/>
                  <a:moveTo>
                    <a:pt x="4" y="40"/>
                  </a:moveTo>
                  <a:cubicBezTo>
                    <a:pt x="4" y="41"/>
                    <a:pt x="4" y="41"/>
                    <a:pt x="3" y="41"/>
                  </a:cubicBezTo>
                  <a:cubicBezTo>
                    <a:pt x="3" y="41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0"/>
                    <a:pt x="3" y="41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lose/>
                  <a:moveTo>
                    <a:pt x="3" y="41"/>
                  </a:moveTo>
                  <a:cubicBezTo>
                    <a:pt x="3" y="41"/>
                    <a:pt x="2" y="41"/>
                    <a:pt x="2" y="41"/>
                  </a:cubicBezTo>
                  <a:cubicBezTo>
                    <a:pt x="2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lose/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3" y="22"/>
                    <a:pt x="2" y="23"/>
                  </a:cubicBezTo>
                  <a:cubicBezTo>
                    <a:pt x="2" y="22"/>
                    <a:pt x="2" y="23"/>
                    <a:pt x="2" y="22"/>
                  </a:cubicBezTo>
                  <a:close/>
                  <a:moveTo>
                    <a:pt x="4" y="23"/>
                  </a:moveTo>
                  <a:cubicBezTo>
                    <a:pt x="4" y="23"/>
                    <a:pt x="3" y="23"/>
                    <a:pt x="3" y="23"/>
                  </a:cubicBezTo>
                  <a:cubicBezTo>
                    <a:pt x="3" y="22"/>
                    <a:pt x="4" y="23"/>
                    <a:pt x="5" y="22"/>
                  </a:cubicBezTo>
                  <a:cubicBezTo>
                    <a:pt x="5" y="22"/>
                    <a:pt x="5" y="22"/>
                    <a:pt x="5" y="23"/>
                  </a:cubicBezTo>
                  <a:cubicBezTo>
                    <a:pt x="5" y="23"/>
                    <a:pt x="5" y="23"/>
                    <a:pt x="5" y="24"/>
                  </a:cubicBezTo>
                  <a:cubicBezTo>
                    <a:pt x="4" y="24"/>
                    <a:pt x="5" y="23"/>
                    <a:pt x="4" y="23"/>
                  </a:cubicBezTo>
                  <a:cubicBezTo>
                    <a:pt x="4" y="23"/>
                    <a:pt x="3" y="24"/>
                    <a:pt x="2" y="25"/>
                  </a:cubicBezTo>
                  <a:cubicBezTo>
                    <a:pt x="2" y="24"/>
                    <a:pt x="2" y="24"/>
                    <a:pt x="3" y="24"/>
                  </a:cubicBezTo>
                  <a:cubicBezTo>
                    <a:pt x="3" y="23"/>
                    <a:pt x="3" y="24"/>
                    <a:pt x="4" y="23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lose/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lose/>
                  <a:moveTo>
                    <a:pt x="4" y="16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4" y="16"/>
                    <a:pt x="4" y="16"/>
                  </a:cubicBezTo>
                  <a:close/>
                  <a:moveTo>
                    <a:pt x="5" y="16"/>
                  </a:moveTo>
                  <a:cubicBezTo>
                    <a:pt x="4" y="16"/>
                    <a:pt x="4" y="17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5"/>
                    <a:pt x="5" y="16"/>
                  </a:cubicBezTo>
                  <a:close/>
                  <a:moveTo>
                    <a:pt x="5" y="2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lose/>
                  <a:moveTo>
                    <a:pt x="6" y="45"/>
                  </a:moveTo>
                  <a:cubicBezTo>
                    <a:pt x="6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lose/>
                  <a:moveTo>
                    <a:pt x="7" y="17"/>
                  </a:moveTo>
                  <a:cubicBezTo>
                    <a:pt x="7" y="18"/>
                    <a:pt x="7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7" y="17"/>
                  </a:cubicBezTo>
                  <a:close/>
                  <a:moveTo>
                    <a:pt x="7" y="39"/>
                  </a:move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40"/>
                  </a:cubicBezTo>
                  <a:cubicBezTo>
                    <a:pt x="7" y="40"/>
                    <a:pt x="7" y="40"/>
                    <a:pt x="6" y="40"/>
                  </a:cubicBezTo>
                  <a:cubicBezTo>
                    <a:pt x="6" y="40"/>
                    <a:pt x="7" y="40"/>
                    <a:pt x="7" y="39"/>
                  </a:cubicBezTo>
                  <a:close/>
                  <a:moveTo>
                    <a:pt x="10" y="41"/>
                  </a:moveTo>
                  <a:cubicBezTo>
                    <a:pt x="10" y="41"/>
                    <a:pt x="10" y="42"/>
                    <a:pt x="9" y="41"/>
                  </a:cubicBezTo>
                  <a:cubicBezTo>
                    <a:pt x="9" y="41"/>
                    <a:pt x="10" y="41"/>
                    <a:pt x="10" y="41"/>
                  </a:cubicBezTo>
                  <a:close/>
                  <a:moveTo>
                    <a:pt x="9" y="23"/>
                  </a:moveTo>
                  <a:cubicBezTo>
                    <a:pt x="9" y="23"/>
                    <a:pt x="9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close/>
                  <a:moveTo>
                    <a:pt x="9" y="34"/>
                  </a:moveTo>
                  <a:cubicBezTo>
                    <a:pt x="9" y="34"/>
                    <a:pt x="9" y="34"/>
                    <a:pt x="9" y="34"/>
                  </a:cubicBezTo>
                  <a:cubicBezTo>
                    <a:pt x="9" y="33"/>
                    <a:pt x="10" y="33"/>
                    <a:pt x="9" y="34"/>
                  </a:cubicBezTo>
                  <a:close/>
                  <a:moveTo>
                    <a:pt x="9" y="43"/>
                  </a:moveTo>
                  <a:cubicBezTo>
                    <a:pt x="8" y="43"/>
                    <a:pt x="8" y="44"/>
                    <a:pt x="8" y="43"/>
                  </a:cubicBezTo>
                  <a:cubicBezTo>
                    <a:pt x="8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lose/>
                  <a:moveTo>
                    <a:pt x="8" y="20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1"/>
                    <a:pt x="8" y="21"/>
                  </a:cubicBezTo>
                  <a:close/>
                  <a:moveTo>
                    <a:pt x="8" y="22"/>
                  </a:moveTo>
                  <a:cubicBezTo>
                    <a:pt x="7" y="23"/>
                    <a:pt x="7" y="24"/>
                    <a:pt x="7" y="24"/>
                  </a:cubicBezTo>
                  <a:cubicBezTo>
                    <a:pt x="7" y="23"/>
                    <a:pt x="7" y="23"/>
                    <a:pt x="7" y="22"/>
                  </a:cubicBezTo>
                  <a:cubicBezTo>
                    <a:pt x="8" y="22"/>
                    <a:pt x="8" y="22"/>
                    <a:pt x="8" y="22"/>
                  </a:cubicBezTo>
                  <a:close/>
                  <a:moveTo>
                    <a:pt x="7" y="18"/>
                  </a:moveTo>
                  <a:cubicBezTo>
                    <a:pt x="7" y="18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3"/>
                  </a:moveTo>
                  <a:cubicBezTo>
                    <a:pt x="7" y="14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lose/>
                  <a:moveTo>
                    <a:pt x="8" y="16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6"/>
                    <a:pt x="8" y="16"/>
                  </a:cubicBezTo>
                  <a:close/>
                  <a:moveTo>
                    <a:pt x="10" y="11"/>
                  </a:move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2"/>
                    <a:pt x="10" y="11"/>
                  </a:cubicBezTo>
                  <a:close/>
                  <a:moveTo>
                    <a:pt x="10" y="13"/>
                  </a:moveTo>
                  <a:cubicBezTo>
                    <a:pt x="10" y="14"/>
                    <a:pt x="10" y="13"/>
                    <a:pt x="9" y="14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3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2" y="21"/>
                    <a:pt x="13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18"/>
                    <a:pt x="12" y="16"/>
                    <a:pt x="11" y="15"/>
                  </a:cubicBezTo>
                  <a:cubicBezTo>
                    <a:pt x="11" y="16"/>
                    <a:pt x="10" y="17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2" y="17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8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20"/>
                    <a:pt x="8" y="21"/>
                    <a:pt x="7" y="20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8" y="19"/>
                    <a:pt x="7" y="20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7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1" y="13"/>
                    <a:pt x="11" y="14"/>
                  </a:cubicBezTo>
                  <a:cubicBezTo>
                    <a:pt x="11" y="13"/>
                    <a:pt x="12" y="13"/>
                    <a:pt x="12" y="12"/>
                  </a:cubicBezTo>
                  <a:cubicBezTo>
                    <a:pt x="12" y="12"/>
                    <a:pt x="12" y="13"/>
                    <a:pt x="11" y="13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11"/>
                    <a:pt x="11" y="12"/>
                    <a:pt x="11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11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6"/>
                    <a:pt x="13" y="18"/>
                    <a:pt x="13" y="18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lose/>
                  <a:moveTo>
                    <a:pt x="12" y="21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2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lose/>
                  <a:moveTo>
                    <a:pt x="11" y="22"/>
                  </a:move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2"/>
                  </a:cubicBezTo>
                  <a:close/>
                  <a:moveTo>
                    <a:pt x="15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5" y="17"/>
                    <a:pt x="15" y="17"/>
                  </a:cubicBezTo>
                  <a:close/>
                  <a:moveTo>
                    <a:pt x="14" y="15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2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1"/>
                    <a:pt x="15" y="12"/>
                    <a:pt x="15" y="12"/>
                  </a:cubicBezTo>
                  <a:cubicBezTo>
                    <a:pt x="16" y="11"/>
                    <a:pt x="17" y="12"/>
                    <a:pt x="17" y="11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7" y="9"/>
                    <a:pt x="17" y="10"/>
                    <a:pt x="17" y="10"/>
                  </a:cubicBezTo>
                  <a:close/>
                  <a:moveTo>
                    <a:pt x="17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lose/>
                  <a:moveTo>
                    <a:pt x="15" y="15"/>
                  </a:moveTo>
                  <a:cubicBezTo>
                    <a:pt x="16" y="14"/>
                    <a:pt x="17" y="14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5" y="15"/>
                  </a:cubicBezTo>
                  <a:close/>
                  <a:moveTo>
                    <a:pt x="16" y="12"/>
                  </a:moveTo>
                  <a:cubicBezTo>
                    <a:pt x="17" y="12"/>
                    <a:pt x="16" y="14"/>
                    <a:pt x="17" y="14"/>
                  </a:cubicBezTo>
                  <a:cubicBezTo>
                    <a:pt x="16" y="14"/>
                    <a:pt x="16" y="13"/>
                    <a:pt x="16" y="12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5"/>
                  </a:cubicBezTo>
                  <a:cubicBezTo>
                    <a:pt x="17" y="15"/>
                    <a:pt x="17" y="14"/>
                    <a:pt x="18" y="14"/>
                  </a:cubicBezTo>
                  <a:close/>
                  <a:moveTo>
                    <a:pt x="18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8"/>
                    <a:pt x="18" y="8"/>
                  </a:cubicBezTo>
                  <a:cubicBezTo>
                    <a:pt x="18" y="8"/>
                    <a:pt x="18" y="9"/>
                    <a:pt x="18" y="9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20" y="13"/>
                  </a:moveTo>
                  <a:cubicBezTo>
                    <a:pt x="19" y="14"/>
                    <a:pt x="19" y="14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4"/>
                    <a:pt x="18" y="12"/>
                    <a:pt x="17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19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3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3" y="14"/>
                  </a:move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4"/>
                    <a:pt x="23" y="14"/>
                    <a:pt x="23" y="1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4" y="11"/>
                    <a:pt x="23" y="11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6"/>
                  </a:moveTo>
                  <a:cubicBezTo>
                    <a:pt x="24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25" y="9"/>
                  </a:moveTo>
                  <a:cubicBezTo>
                    <a:pt x="25" y="9"/>
                    <a:pt x="24" y="9"/>
                    <a:pt x="24" y="8"/>
                  </a:cubicBezTo>
                  <a:cubicBezTo>
                    <a:pt x="25" y="8"/>
                    <a:pt x="26" y="9"/>
                    <a:pt x="25" y="9"/>
                  </a:cubicBezTo>
                  <a:close/>
                  <a:moveTo>
                    <a:pt x="26" y="12"/>
                  </a:moveTo>
                  <a:cubicBezTo>
                    <a:pt x="25" y="12"/>
                    <a:pt x="25" y="12"/>
                    <a:pt x="25" y="13"/>
                  </a:cubicBezTo>
                  <a:cubicBezTo>
                    <a:pt x="25" y="12"/>
                    <a:pt x="25" y="12"/>
                    <a:pt x="25" y="11"/>
                  </a:cubicBezTo>
                  <a:cubicBezTo>
                    <a:pt x="25" y="12"/>
                    <a:pt x="25" y="12"/>
                    <a:pt x="26" y="12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6"/>
                  </a:cubicBezTo>
                  <a:close/>
                  <a:moveTo>
                    <a:pt x="28" y="5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5"/>
                    <a:pt x="28" y="5"/>
                  </a:cubicBezTo>
                  <a:close/>
                  <a:moveTo>
                    <a:pt x="30" y="6"/>
                  </a:moveTo>
                  <a:cubicBezTo>
                    <a:pt x="30" y="7"/>
                    <a:pt x="29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8" y="10"/>
                    <a:pt x="29" y="10"/>
                    <a:pt x="29" y="11"/>
                  </a:cubicBezTo>
                  <a:cubicBezTo>
                    <a:pt x="28" y="11"/>
                    <a:pt x="28" y="10"/>
                    <a:pt x="28" y="11"/>
                  </a:cubicBezTo>
                  <a:cubicBezTo>
                    <a:pt x="27" y="11"/>
                    <a:pt x="27" y="9"/>
                    <a:pt x="27" y="10"/>
                  </a:cubicBezTo>
                  <a:cubicBezTo>
                    <a:pt x="26" y="10"/>
                    <a:pt x="27" y="11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3"/>
                  </a:cubicBezTo>
                  <a:cubicBezTo>
                    <a:pt x="26" y="13"/>
                    <a:pt x="27" y="14"/>
                    <a:pt x="26" y="14"/>
                  </a:cubicBezTo>
                  <a:cubicBezTo>
                    <a:pt x="26" y="13"/>
                    <a:pt x="26" y="12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9"/>
                    <a:pt x="26" y="9"/>
                    <a:pt x="26" y="8"/>
                  </a:cubicBezTo>
                  <a:cubicBezTo>
                    <a:pt x="26" y="8"/>
                    <a:pt x="26" y="7"/>
                    <a:pt x="27" y="7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8" y="6"/>
                    <a:pt x="28" y="6"/>
                  </a:cubicBezTo>
                  <a:cubicBezTo>
                    <a:pt x="27" y="7"/>
                    <a:pt x="26" y="6"/>
                    <a:pt x="26" y="7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7" y="5"/>
                    <a:pt x="27" y="6"/>
                    <a:pt x="28" y="6"/>
                  </a:cubicBezTo>
                  <a:cubicBezTo>
                    <a:pt x="28" y="5"/>
                    <a:pt x="28" y="6"/>
                    <a:pt x="28" y="5"/>
                  </a:cubicBezTo>
                  <a:cubicBezTo>
                    <a:pt x="28" y="5"/>
                    <a:pt x="28" y="4"/>
                    <a:pt x="28" y="4"/>
                  </a:cubicBezTo>
                  <a:cubicBezTo>
                    <a:pt x="28" y="4"/>
                    <a:pt x="28" y="4"/>
                    <a:pt x="28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5"/>
                    <a:pt x="28" y="5"/>
                    <a:pt x="28" y="6"/>
                  </a:cubicBezTo>
                  <a:cubicBezTo>
                    <a:pt x="29" y="6"/>
                    <a:pt x="29" y="5"/>
                    <a:pt x="29" y="5"/>
                  </a:cubicBezTo>
                  <a:cubicBezTo>
                    <a:pt x="29" y="6"/>
                    <a:pt x="29" y="7"/>
                    <a:pt x="30" y="6"/>
                  </a:cubicBezTo>
                  <a:close/>
                  <a:moveTo>
                    <a:pt x="28" y="34"/>
                  </a:moveTo>
                  <a:cubicBezTo>
                    <a:pt x="29" y="34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9" y="31"/>
                    <a:pt x="29" y="31"/>
                  </a:cubicBezTo>
                  <a:cubicBezTo>
                    <a:pt x="29" y="32"/>
                    <a:pt x="28" y="32"/>
                    <a:pt x="28" y="32"/>
                  </a:cubicBezTo>
                  <a:close/>
                  <a:moveTo>
                    <a:pt x="27" y="15"/>
                  </a:moveTo>
                  <a:cubicBezTo>
                    <a:pt x="27" y="14"/>
                    <a:pt x="27" y="14"/>
                    <a:pt x="27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2"/>
                    <a:pt x="29" y="12"/>
                  </a:cubicBezTo>
                  <a:cubicBezTo>
                    <a:pt x="29" y="12"/>
                    <a:pt x="29" y="13"/>
                    <a:pt x="29" y="13"/>
                  </a:cubicBezTo>
                  <a:cubicBezTo>
                    <a:pt x="29" y="13"/>
                    <a:pt x="29" y="12"/>
                    <a:pt x="30" y="12"/>
                  </a:cubicBezTo>
                  <a:cubicBezTo>
                    <a:pt x="30" y="13"/>
                    <a:pt x="29" y="13"/>
                    <a:pt x="29" y="14"/>
                  </a:cubicBezTo>
                  <a:cubicBezTo>
                    <a:pt x="28" y="14"/>
                    <a:pt x="28" y="14"/>
                    <a:pt x="27" y="15"/>
                  </a:cubicBezTo>
                  <a:close/>
                  <a:moveTo>
                    <a:pt x="29" y="10"/>
                  </a:moveTo>
                  <a:cubicBezTo>
                    <a:pt x="30" y="9"/>
                    <a:pt x="30" y="10"/>
                    <a:pt x="30" y="10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8" y="13"/>
                  </a:moveTo>
                  <a:cubicBezTo>
                    <a:pt x="28" y="13"/>
                    <a:pt x="28" y="13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8" y="13"/>
                    <a:pt x="28" y="13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6"/>
                    <a:pt x="27" y="16"/>
                  </a:cubicBezTo>
                  <a:close/>
                  <a:moveTo>
                    <a:pt x="27" y="34"/>
                  </a:moveTo>
                  <a:cubicBezTo>
                    <a:pt x="27" y="33"/>
                    <a:pt x="28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lose/>
                  <a:moveTo>
                    <a:pt x="27" y="15"/>
                  </a:moveTo>
                  <a:cubicBezTo>
                    <a:pt x="27" y="15"/>
                    <a:pt x="26" y="15"/>
                    <a:pt x="26" y="15"/>
                  </a:cubicBezTo>
                  <a:cubicBezTo>
                    <a:pt x="26" y="14"/>
                    <a:pt x="27" y="14"/>
                    <a:pt x="27" y="15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7"/>
                  </a:cubicBezTo>
                  <a:close/>
                  <a:moveTo>
                    <a:pt x="30" y="10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9"/>
                    <a:pt x="30" y="9"/>
                    <a:pt x="30" y="10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1" y="10"/>
                    <a:pt x="30" y="11"/>
                  </a:cubicBezTo>
                  <a:close/>
                  <a:moveTo>
                    <a:pt x="32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2" y="12"/>
                    <a:pt x="32" y="12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lose/>
                  <a:moveTo>
                    <a:pt x="32" y="23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2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0"/>
                    <a:pt x="33" y="31"/>
                    <a:pt x="33" y="30"/>
                  </a:cubicBezTo>
                  <a:cubicBezTo>
                    <a:pt x="34" y="30"/>
                    <a:pt x="34" y="30"/>
                    <a:pt x="34" y="29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33" y="32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3" y="32"/>
                    <a:pt x="33" y="31"/>
                  </a:cubicBezTo>
                  <a:close/>
                  <a:moveTo>
                    <a:pt x="33" y="30"/>
                  </a:move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4" y="29"/>
                    <a:pt x="34" y="29"/>
                    <a:pt x="33" y="30"/>
                  </a:cubicBezTo>
                  <a:close/>
                  <a:moveTo>
                    <a:pt x="33" y="33"/>
                  </a:moveTo>
                  <a:cubicBezTo>
                    <a:pt x="33" y="33"/>
                    <a:pt x="33" y="33"/>
                    <a:pt x="32" y="33"/>
                  </a:cubicBezTo>
                  <a:cubicBezTo>
                    <a:pt x="32" y="33"/>
                    <a:pt x="32" y="33"/>
                    <a:pt x="33" y="32"/>
                  </a:cubicBezTo>
                  <a:cubicBezTo>
                    <a:pt x="33" y="33"/>
                    <a:pt x="33" y="33"/>
                    <a:pt x="33" y="33"/>
                  </a:cubicBezTo>
                  <a:close/>
                  <a:moveTo>
                    <a:pt x="32" y="31"/>
                  </a:moveTo>
                  <a:cubicBezTo>
                    <a:pt x="32" y="31"/>
                    <a:pt x="32" y="30"/>
                    <a:pt x="33" y="30"/>
                  </a:cubicBezTo>
                  <a:cubicBezTo>
                    <a:pt x="33" y="31"/>
                    <a:pt x="33" y="31"/>
                    <a:pt x="32" y="31"/>
                  </a:cubicBezTo>
                  <a:close/>
                  <a:moveTo>
                    <a:pt x="32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31"/>
                    <a:pt x="33" y="31"/>
                    <a:pt x="32" y="32"/>
                  </a:cubicBezTo>
                  <a:close/>
                  <a:moveTo>
                    <a:pt x="33" y="19"/>
                  </a:moveTo>
                  <a:cubicBezTo>
                    <a:pt x="33" y="19"/>
                    <a:pt x="33" y="20"/>
                    <a:pt x="33" y="20"/>
                  </a:cubicBezTo>
                  <a:cubicBezTo>
                    <a:pt x="32" y="20"/>
                    <a:pt x="32" y="19"/>
                    <a:pt x="33" y="19"/>
                  </a:cubicBezTo>
                  <a:close/>
                  <a:moveTo>
                    <a:pt x="33" y="23"/>
                  </a:moveTo>
                  <a:cubicBezTo>
                    <a:pt x="33" y="24"/>
                    <a:pt x="33" y="24"/>
                    <a:pt x="33" y="25"/>
                  </a:cubicBezTo>
                  <a:cubicBezTo>
                    <a:pt x="33" y="25"/>
                    <a:pt x="33" y="25"/>
                    <a:pt x="32" y="25"/>
                  </a:cubicBezTo>
                  <a:cubicBezTo>
                    <a:pt x="32" y="24"/>
                    <a:pt x="32" y="24"/>
                    <a:pt x="33" y="23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lose/>
                  <a:moveTo>
                    <a:pt x="33" y="25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5" y="25"/>
                  </a:cubicBezTo>
                  <a:cubicBezTo>
                    <a:pt x="35" y="26"/>
                    <a:pt x="35" y="26"/>
                    <a:pt x="34" y="26"/>
                  </a:cubicBezTo>
                  <a:cubicBezTo>
                    <a:pt x="34" y="26"/>
                    <a:pt x="34" y="25"/>
                    <a:pt x="33" y="25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4" y="18"/>
                    <a:pt x="34" y="17"/>
                    <a:pt x="34" y="17"/>
                  </a:cubicBezTo>
                  <a:close/>
                  <a:moveTo>
                    <a:pt x="34" y="14"/>
                  </a:moveTo>
                  <a:cubicBezTo>
                    <a:pt x="34" y="14"/>
                    <a:pt x="33" y="14"/>
                    <a:pt x="34" y="14"/>
                  </a:cubicBezTo>
                  <a:cubicBezTo>
                    <a:pt x="34" y="13"/>
                    <a:pt x="34" y="14"/>
                    <a:pt x="34" y="14"/>
                  </a:cubicBezTo>
                  <a:close/>
                  <a:moveTo>
                    <a:pt x="35" y="16"/>
                  </a:moveTo>
                  <a:cubicBezTo>
                    <a:pt x="34" y="16"/>
                    <a:pt x="33" y="17"/>
                    <a:pt x="33" y="16"/>
                  </a:cubicBezTo>
                  <a:cubicBezTo>
                    <a:pt x="34" y="16"/>
                    <a:pt x="35" y="15"/>
                    <a:pt x="35" y="16"/>
                  </a:cubicBezTo>
                  <a:close/>
                  <a:moveTo>
                    <a:pt x="35" y="13"/>
                  </a:moveTo>
                  <a:cubicBezTo>
                    <a:pt x="34" y="14"/>
                    <a:pt x="34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lose/>
                  <a:moveTo>
                    <a:pt x="36" y="12"/>
                  </a:moveTo>
                  <a:cubicBezTo>
                    <a:pt x="36" y="12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lose/>
                  <a:moveTo>
                    <a:pt x="36" y="14"/>
                  </a:moveTo>
                  <a:cubicBezTo>
                    <a:pt x="35" y="14"/>
                    <a:pt x="35" y="15"/>
                    <a:pt x="35" y="14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6" y="17"/>
                  </a:cubicBezTo>
                  <a:cubicBezTo>
                    <a:pt x="36" y="18"/>
                    <a:pt x="36" y="18"/>
                    <a:pt x="35" y="18"/>
                  </a:cubicBezTo>
                  <a:close/>
                  <a:moveTo>
                    <a:pt x="35" y="19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lose/>
                  <a:moveTo>
                    <a:pt x="34" y="29"/>
                  </a:moveTo>
                  <a:cubicBezTo>
                    <a:pt x="34" y="29"/>
                    <a:pt x="34" y="29"/>
                    <a:pt x="34" y="28"/>
                  </a:cubicBezTo>
                  <a:cubicBezTo>
                    <a:pt x="35" y="28"/>
                    <a:pt x="36" y="28"/>
                    <a:pt x="35" y="29"/>
                  </a:cubicBezTo>
                  <a:cubicBezTo>
                    <a:pt x="35" y="29"/>
                    <a:pt x="35" y="29"/>
                    <a:pt x="34" y="29"/>
                  </a:cubicBezTo>
                  <a:close/>
                  <a:moveTo>
                    <a:pt x="33" y="35"/>
                  </a:moveTo>
                  <a:cubicBezTo>
                    <a:pt x="33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2"/>
                    <a:pt x="34" y="33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4" y="34"/>
                    <a:pt x="34" y="35"/>
                  </a:cubicBezTo>
                  <a:cubicBezTo>
                    <a:pt x="34" y="35"/>
                    <a:pt x="34" y="36"/>
                    <a:pt x="33" y="36"/>
                  </a:cubicBezTo>
                  <a:cubicBezTo>
                    <a:pt x="33" y="35"/>
                    <a:pt x="33" y="35"/>
                    <a:pt x="33" y="35"/>
                  </a:cubicBezTo>
                  <a:close/>
                  <a:moveTo>
                    <a:pt x="31" y="36"/>
                  </a:moveTo>
                  <a:cubicBezTo>
                    <a:pt x="31" y="36"/>
                    <a:pt x="32" y="35"/>
                    <a:pt x="32" y="35"/>
                  </a:cubicBezTo>
                  <a:cubicBezTo>
                    <a:pt x="32" y="35"/>
                    <a:pt x="32" y="35"/>
                    <a:pt x="32" y="34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31" y="33"/>
                    <a:pt x="32" y="33"/>
                    <a:pt x="32" y="33"/>
                  </a:cubicBezTo>
                  <a:cubicBezTo>
                    <a:pt x="32" y="32"/>
                    <a:pt x="32" y="33"/>
                    <a:pt x="32" y="34"/>
                  </a:cubicBezTo>
                  <a:cubicBezTo>
                    <a:pt x="32" y="34"/>
                    <a:pt x="32" y="33"/>
                    <a:pt x="33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2" y="37"/>
                    <a:pt x="31" y="36"/>
                    <a:pt x="31" y="36"/>
                  </a:cubicBezTo>
                  <a:close/>
                  <a:moveTo>
                    <a:pt x="31" y="18"/>
                  </a:moveTo>
                  <a:cubicBezTo>
                    <a:pt x="31" y="18"/>
                    <a:pt x="31" y="18"/>
                    <a:pt x="32" y="18"/>
                  </a:cubicBezTo>
                  <a:cubicBezTo>
                    <a:pt x="31" y="17"/>
                    <a:pt x="32" y="17"/>
                    <a:pt x="32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5"/>
                    <a:pt x="31" y="15"/>
                    <a:pt x="31" y="14"/>
                  </a:cubicBezTo>
                  <a:cubicBezTo>
                    <a:pt x="31" y="15"/>
                    <a:pt x="32" y="16"/>
                    <a:pt x="33" y="15"/>
                  </a:cubicBezTo>
                  <a:cubicBezTo>
                    <a:pt x="33" y="16"/>
                    <a:pt x="32" y="17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lose/>
                  <a:moveTo>
                    <a:pt x="31" y="6"/>
                  </a:moveTo>
                  <a:cubicBezTo>
                    <a:pt x="31" y="6"/>
                    <a:pt x="31" y="5"/>
                    <a:pt x="31" y="5"/>
                  </a:cubicBezTo>
                  <a:cubicBezTo>
                    <a:pt x="31" y="6"/>
                    <a:pt x="31" y="6"/>
                    <a:pt x="31" y="6"/>
                  </a:cubicBezTo>
                  <a:close/>
                  <a:moveTo>
                    <a:pt x="30" y="35"/>
                  </a:moveTo>
                  <a:cubicBezTo>
                    <a:pt x="30" y="35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9" y="35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4"/>
                    <a:pt x="30" y="34"/>
                    <a:pt x="31" y="34"/>
                  </a:cubicBezTo>
                  <a:cubicBezTo>
                    <a:pt x="31" y="34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lose/>
                  <a:moveTo>
                    <a:pt x="28" y="37"/>
                  </a:moveTo>
                  <a:cubicBezTo>
                    <a:pt x="28" y="36"/>
                    <a:pt x="29" y="37"/>
                    <a:pt x="29" y="37"/>
                  </a:cubicBezTo>
                  <a:cubicBezTo>
                    <a:pt x="30" y="36"/>
                    <a:pt x="30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8" y="38"/>
                    <a:pt x="28" y="38"/>
                  </a:cubicBezTo>
                  <a:cubicBezTo>
                    <a:pt x="28" y="38"/>
                    <a:pt x="28" y="37"/>
                    <a:pt x="28" y="37"/>
                  </a:cubicBezTo>
                  <a:close/>
                  <a:moveTo>
                    <a:pt x="28" y="35"/>
                  </a:moveTo>
                  <a:cubicBezTo>
                    <a:pt x="28" y="35"/>
                    <a:pt x="27" y="36"/>
                    <a:pt x="27" y="36"/>
                  </a:cubicBezTo>
                  <a:cubicBezTo>
                    <a:pt x="27" y="35"/>
                    <a:pt x="27" y="35"/>
                    <a:pt x="28" y="35"/>
                  </a:cubicBezTo>
                  <a:close/>
                  <a:moveTo>
                    <a:pt x="26" y="41"/>
                  </a:moveTo>
                  <a:cubicBezTo>
                    <a:pt x="27" y="40"/>
                    <a:pt x="27" y="40"/>
                    <a:pt x="28" y="40"/>
                  </a:cubicBezTo>
                  <a:cubicBezTo>
                    <a:pt x="27" y="40"/>
                    <a:pt x="27" y="40"/>
                    <a:pt x="26" y="41"/>
                  </a:cubicBezTo>
                  <a:close/>
                  <a:moveTo>
                    <a:pt x="26" y="37"/>
                  </a:moveTo>
                  <a:cubicBezTo>
                    <a:pt x="26" y="37"/>
                    <a:pt x="25" y="37"/>
                    <a:pt x="26" y="36"/>
                  </a:cubicBezTo>
                  <a:cubicBezTo>
                    <a:pt x="26" y="36"/>
                    <a:pt x="26" y="36"/>
                    <a:pt x="27" y="36"/>
                  </a:cubicBezTo>
                  <a:cubicBezTo>
                    <a:pt x="27" y="36"/>
                    <a:pt x="27" y="37"/>
                    <a:pt x="26" y="37"/>
                  </a:cubicBezTo>
                  <a:close/>
                  <a:moveTo>
                    <a:pt x="25" y="41"/>
                  </a:moveTo>
                  <a:cubicBezTo>
                    <a:pt x="25" y="40"/>
                    <a:pt x="26" y="40"/>
                    <a:pt x="26" y="41"/>
                  </a:cubicBezTo>
                  <a:cubicBezTo>
                    <a:pt x="26" y="41"/>
                    <a:pt x="25" y="41"/>
                    <a:pt x="25" y="41"/>
                  </a:cubicBezTo>
                  <a:close/>
                  <a:moveTo>
                    <a:pt x="25" y="35"/>
                  </a:moveTo>
                  <a:cubicBezTo>
                    <a:pt x="25" y="34"/>
                    <a:pt x="26" y="34"/>
                    <a:pt x="26" y="34"/>
                  </a:cubicBezTo>
                  <a:cubicBezTo>
                    <a:pt x="25" y="35"/>
                    <a:pt x="25" y="35"/>
                    <a:pt x="25" y="35"/>
                  </a:cubicBezTo>
                  <a:close/>
                  <a:moveTo>
                    <a:pt x="25" y="38"/>
                  </a:moveTo>
                  <a:cubicBezTo>
                    <a:pt x="25" y="38"/>
                    <a:pt x="25" y="38"/>
                    <a:pt x="25" y="39"/>
                  </a:cubicBezTo>
                  <a:cubicBezTo>
                    <a:pt x="25" y="39"/>
                    <a:pt x="25" y="38"/>
                    <a:pt x="25" y="38"/>
                  </a:cubicBezTo>
                  <a:close/>
                  <a:moveTo>
                    <a:pt x="25" y="37"/>
                  </a:moveTo>
                  <a:cubicBezTo>
                    <a:pt x="25" y="36"/>
                    <a:pt x="25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lose/>
                  <a:moveTo>
                    <a:pt x="23" y="42"/>
                  </a:moveTo>
                  <a:cubicBezTo>
                    <a:pt x="24" y="41"/>
                    <a:pt x="24" y="41"/>
                    <a:pt x="24" y="42"/>
                  </a:cubicBezTo>
                  <a:cubicBezTo>
                    <a:pt x="24" y="42"/>
                    <a:pt x="23" y="42"/>
                    <a:pt x="23" y="42"/>
                  </a:cubicBezTo>
                  <a:close/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lose/>
                  <a:moveTo>
                    <a:pt x="18" y="43"/>
                  </a:moveTo>
                  <a:cubicBezTo>
                    <a:pt x="18" y="43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3"/>
                    <a:pt x="18" y="43"/>
                  </a:cubicBezTo>
                  <a:close/>
                  <a:moveTo>
                    <a:pt x="16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6" y="26"/>
                    <a:pt x="16" y="25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6" y="39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lose/>
                  <a:moveTo>
                    <a:pt x="15" y="44"/>
                  </a:moveTo>
                  <a:cubicBezTo>
                    <a:pt x="16" y="44"/>
                    <a:pt x="16" y="43"/>
                    <a:pt x="16" y="43"/>
                  </a:cubicBezTo>
                  <a:cubicBezTo>
                    <a:pt x="16" y="44"/>
                    <a:pt x="15" y="44"/>
                    <a:pt x="15" y="44"/>
                  </a:cubicBezTo>
                  <a:close/>
                  <a:moveTo>
                    <a:pt x="15" y="45"/>
                  </a:move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5" y="46"/>
                    <a:pt x="15" y="45"/>
                  </a:cubicBezTo>
                  <a:close/>
                  <a:moveTo>
                    <a:pt x="15" y="39"/>
                  </a:move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lose/>
                  <a:moveTo>
                    <a:pt x="12" y="36"/>
                  </a:moveTo>
                  <a:cubicBezTo>
                    <a:pt x="13" y="35"/>
                    <a:pt x="14" y="35"/>
                    <a:pt x="13" y="36"/>
                  </a:cubicBezTo>
                  <a:cubicBezTo>
                    <a:pt x="13" y="36"/>
                    <a:pt x="13" y="37"/>
                    <a:pt x="12" y="36"/>
                  </a:cubicBezTo>
                  <a:close/>
                  <a:moveTo>
                    <a:pt x="13" y="34"/>
                  </a:move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3" y="35"/>
                  </a:moveTo>
                  <a:cubicBezTo>
                    <a:pt x="13" y="35"/>
                    <a:pt x="13" y="35"/>
                    <a:pt x="12" y="36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2" y="38"/>
                  </a:moveTo>
                  <a:cubicBezTo>
                    <a:pt x="12" y="38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lose/>
                  <a:moveTo>
                    <a:pt x="10" y="26"/>
                  </a:moveTo>
                  <a:cubicBezTo>
                    <a:pt x="11" y="25"/>
                    <a:pt x="10" y="26"/>
                    <a:pt x="10" y="25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1" y="23"/>
                    <a:pt x="13" y="23"/>
                    <a:pt x="13" y="21"/>
                  </a:cubicBezTo>
                  <a:cubicBezTo>
                    <a:pt x="13" y="21"/>
                    <a:pt x="13" y="22"/>
                    <a:pt x="14" y="21"/>
                  </a:cubicBezTo>
                  <a:cubicBezTo>
                    <a:pt x="15" y="20"/>
                    <a:pt x="17" y="19"/>
                    <a:pt x="18" y="18"/>
                  </a:cubicBezTo>
                  <a:cubicBezTo>
                    <a:pt x="18" y="17"/>
                    <a:pt x="18" y="18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20" y="18"/>
                    <a:pt x="21" y="17"/>
                    <a:pt x="21" y="17"/>
                  </a:cubicBezTo>
                  <a:cubicBezTo>
                    <a:pt x="23" y="18"/>
                    <a:pt x="26" y="17"/>
                    <a:pt x="27" y="19"/>
                  </a:cubicBezTo>
                  <a:cubicBezTo>
                    <a:pt x="26" y="19"/>
                    <a:pt x="24" y="20"/>
                    <a:pt x="24" y="21"/>
                  </a:cubicBezTo>
                  <a:cubicBezTo>
                    <a:pt x="23" y="20"/>
                    <a:pt x="21" y="21"/>
                    <a:pt x="20" y="23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5"/>
                    <a:pt x="19" y="27"/>
                    <a:pt x="19" y="30"/>
                  </a:cubicBezTo>
                  <a:cubicBezTo>
                    <a:pt x="19" y="32"/>
                    <a:pt x="19" y="35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18" y="40"/>
                    <a:pt x="21" y="41"/>
                    <a:pt x="22" y="39"/>
                  </a:cubicBezTo>
                  <a:cubicBezTo>
                    <a:pt x="23" y="38"/>
                    <a:pt x="23" y="37"/>
                    <a:pt x="24" y="37"/>
                  </a:cubicBezTo>
                  <a:cubicBezTo>
                    <a:pt x="24" y="39"/>
                    <a:pt x="22" y="41"/>
                    <a:pt x="20" y="42"/>
                  </a:cubicBezTo>
                  <a:cubicBezTo>
                    <a:pt x="20" y="42"/>
                    <a:pt x="18" y="42"/>
                    <a:pt x="18" y="41"/>
                  </a:cubicBezTo>
                  <a:cubicBezTo>
                    <a:pt x="17" y="39"/>
                    <a:pt x="18" y="36"/>
                    <a:pt x="18" y="34"/>
                  </a:cubicBezTo>
                  <a:cubicBezTo>
                    <a:pt x="18" y="33"/>
                    <a:pt x="18" y="33"/>
                    <a:pt x="18" y="32"/>
                  </a:cubicBezTo>
                  <a:cubicBezTo>
                    <a:pt x="18" y="32"/>
                    <a:pt x="18" y="31"/>
                    <a:pt x="18" y="30"/>
                  </a:cubicBezTo>
                  <a:cubicBezTo>
                    <a:pt x="18" y="28"/>
                    <a:pt x="18" y="26"/>
                    <a:pt x="18" y="24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6" y="24"/>
                    <a:pt x="15" y="23"/>
                    <a:pt x="14" y="24"/>
                  </a:cubicBezTo>
                  <a:cubicBezTo>
                    <a:pt x="14" y="25"/>
                    <a:pt x="14" y="25"/>
                    <a:pt x="13" y="26"/>
                  </a:cubicBezTo>
                  <a:cubicBezTo>
                    <a:pt x="13" y="25"/>
                    <a:pt x="11" y="25"/>
                    <a:pt x="10" y="26"/>
                  </a:cubicBezTo>
                  <a:close/>
                  <a:moveTo>
                    <a:pt x="23" y="34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10" y="42"/>
                  </a:moveTo>
                  <a:cubicBezTo>
                    <a:pt x="10" y="42"/>
                    <a:pt x="10" y="42"/>
                    <a:pt x="10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3"/>
                    <a:pt x="10" y="42"/>
                    <a:pt x="10" y="42"/>
                  </a:cubicBezTo>
                  <a:close/>
                  <a:moveTo>
                    <a:pt x="9" y="47"/>
                  </a:moveTo>
                  <a:cubicBezTo>
                    <a:pt x="9" y="47"/>
                    <a:pt x="9" y="47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lose/>
                  <a:moveTo>
                    <a:pt x="8" y="46"/>
                  </a:move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lose/>
                  <a:moveTo>
                    <a:pt x="8" y="45"/>
                  </a:moveTo>
                  <a:cubicBezTo>
                    <a:pt x="8" y="45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10" y="44"/>
                    <a:pt x="10" y="43"/>
                  </a:cubicBezTo>
                  <a:cubicBezTo>
                    <a:pt x="10" y="43"/>
                    <a:pt x="10" y="43"/>
                    <a:pt x="11" y="44"/>
                  </a:cubicBezTo>
                  <a:cubicBezTo>
                    <a:pt x="10" y="44"/>
                    <a:pt x="10" y="45"/>
                    <a:pt x="10" y="45"/>
                  </a:cubicBezTo>
                  <a:cubicBezTo>
                    <a:pt x="10" y="46"/>
                    <a:pt x="10" y="45"/>
                    <a:pt x="10" y="45"/>
                  </a:cubicBezTo>
                  <a:cubicBezTo>
                    <a:pt x="9" y="45"/>
                    <a:pt x="9" y="44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5"/>
                    <a:pt x="8" y="45"/>
                    <a:pt x="8" y="45"/>
                  </a:cubicBezTo>
                  <a:close/>
                  <a:moveTo>
                    <a:pt x="7" y="45"/>
                  </a:moveTo>
                  <a:cubicBezTo>
                    <a:pt x="7" y="44"/>
                    <a:pt x="7" y="44"/>
                    <a:pt x="8" y="43"/>
                  </a:cubicBezTo>
                  <a:cubicBezTo>
                    <a:pt x="7" y="44"/>
                    <a:pt x="7" y="44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lose/>
                  <a:moveTo>
                    <a:pt x="6" y="48"/>
                  </a:moveTo>
                  <a:cubicBezTo>
                    <a:pt x="6" y="47"/>
                    <a:pt x="6" y="46"/>
                    <a:pt x="6" y="46"/>
                  </a:cubicBezTo>
                  <a:cubicBezTo>
                    <a:pt x="7" y="45"/>
                    <a:pt x="6" y="47"/>
                    <a:pt x="6" y="48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8"/>
                  </a:cubicBezTo>
                  <a:close/>
                  <a:moveTo>
                    <a:pt x="2" y="49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3" y="48"/>
                    <a:pt x="3" y="49"/>
                    <a:pt x="2" y="49"/>
                  </a:cubicBezTo>
                  <a:close/>
                  <a:moveTo>
                    <a:pt x="2" y="49"/>
                  </a:moveTo>
                  <a:cubicBezTo>
                    <a:pt x="2" y="49"/>
                    <a:pt x="2" y="50"/>
                    <a:pt x="2" y="50"/>
                  </a:cubicBezTo>
                  <a:cubicBezTo>
                    <a:pt x="2" y="50"/>
                    <a:pt x="2" y="49"/>
                    <a:pt x="2" y="49"/>
                  </a:cubicBezTo>
                  <a:close/>
                  <a:moveTo>
                    <a:pt x="2" y="45"/>
                  </a:moveTo>
                  <a:cubicBezTo>
                    <a:pt x="2" y="45"/>
                    <a:pt x="1" y="45"/>
                    <a:pt x="1" y="45"/>
                  </a:cubicBezTo>
                  <a:cubicBezTo>
                    <a:pt x="2" y="44"/>
                    <a:pt x="2" y="44"/>
                    <a:pt x="2" y="43"/>
                  </a:cubicBezTo>
                  <a:cubicBezTo>
                    <a:pt x="2" y="44"/>
                    <a:pt x="2" y="44"/>
                    <a:pt x="3" y="44"/>
                  </a:cubicBezTo>
                  <a:cubicBezTo>
                    <a:pt x="3" y="44"/>
                    <a:pt x="3" y="44"/>
                    <a:pt x="3" y="43"/>
                  </a:cubicBezTo>
                  <a:cubicBezTo>
                    <a:pt x="3" y="43"/>
                    <a:pt x="2" y="43"/>
                    <a:pt x="3" y="43"/>
                  </a:cubicBezTo>
                  <a:cubicBezTo>
                    <a:pt x="3" y="42"/>
                    <a:pt x="3" y="43"/>
                    <a:pt x="3" y="43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3" y="43"/>
                    <a:pt x="3" y="43"/>
                    <a:pt x="3" y="42"/>
                  </a:cubicBezTo>
                  <a:cubicBezTo>
                    <a:pt x="3" y="42"/>
                    <a:pt x="4" y="42"/>
                    <a:pt x="4" y="42"/>
                  </a:cubicBezTo>
                  <a:cubicBezTo>
                    <a:pt x="4" y="43"/>
                    <a:pt x="4" y="42"/>
                    <a:pt x="4" y="43"/>
                  </a:cubicBezTo>
                  <a:cubicBezTo>
                    <a:pt x="4" y="43"/>
                    <a:pt x="4" y="44"/>
                    <a:pt x="4" y="44"/>
                  </a:cubicBezTo>
                  <a:cubicBezTo>
                    <a:pt x="4" y="44"/>
                    <a:pt x="4" y="43"/>
                    <a:pt x="5" y="4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5"/>
                    <a:pt x="5" y="44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4" y="47"/>
                    <a:pt x="4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4" y="48"/>
                  </a:cubicBezTo>
                  <a:cubicBezTo>
                    <a:pt x="5" y="48"/>
                    <a:pt x="5" y="47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4" y="49"/>
                    <a:pt x="4" y="49"/>
                  </a:cubicBezTo>
                  <a:cubicBezTo>
                    <a:pt x="4" y="49"/>
                    <a:pt x="4" y="48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3" y="48"/>
                    <a:pt x="4" y="48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3" y="47"/>
                  </a:cubicBezTo>
                  <a:cubicBezTo>
                    <a:pt x="3" y="47"/>
                    <a:pt x="3" y="47"/>
                    <a:pt x="2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7"/>
                    <a:pt x="1" y="46"/>
                    <a:pt x="2" y="45"/>
                  </a:cubicBezTo>
                  <a:close/>
                  <a:moveTo>
                    <a:pt x="1" y="22"/>
                  </a:moveTo>
                  <a:cubicBezTo>
                    <a:pt x="1" y="21"/>
                    <a:pt x="2" y="20"/>
                    <a:pt x="3" y="20"/>
                  </a:cubicBezTo>
                  <a:cubicBezTo>
                    <a:pt x="3" y="21"/>
                    <a:pt x="2" y="20"/>
                    <a:pt x="2" y="21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97" name="Freeform 429"/>
            <p:cNvSpPr>
              <a:spLocks noEditPoints="1"/>
            </p:cNvSpPr>
            <p:nvPr/>
          </p:nvSpPr>
          <p:spPr bwMode="auto">
            <a:xfrm>
              <a:off x="5355" y="3686"/>
              <a:ext cx="77" cy="113"/>
            </a:xfrm>
            <a:custGeom>
              <a:avLst/>
              <a:gdLst>
                <a:gd name="T0" fmla="*/ 11 w 37"/>
                <a:gd name="T1" fmla="*/ 50 h 54"/>
                <a:gd name="T2" fmla="*/ 13 w 37"/>
                <a:gd name="T3" fmla="*/ 42 h 54"/>
                <a:gd name="T4" fmla="*/ 18 w 37"/>
                <a:gd name="T5" fmla="*/ 10 h 54"/>
                <a:gd name="T6" fmla="*/ 22 w 37"/>
                <a:gd name="T7" fmla="*/ 42 h 54"/>
                <a:gd name="T8" fmla="*/ 23 w 37"/>
                <a:gd name="T9" fmla="*/ 43 h 54"/>
                <a:gd name="T10" fmla="*/ 28 w 37"/>
                <a:gd name="T11" fmla="*/ 38 h 54"/>
                <a:gd name="T12" fmla="*/ 30 w 37"/>
                <a:gd name="T13" fmla="*/ 32 h 54"/>
                <a:gd name="T14" fmla="*/ 33 w 37"/>
                <a:gd name="T15" fmla="*/ 38 h 54"/>
                <a:gd name="T16" fmla="*/ 33 w 37"/>
                <a:gd name="T17" fmla="*/ 40 h 54"/>
                <a:gd name="T18" fmla="*/ 33 w 37"/>
                <a:gd name="T19" fmla="*/ 10 h 54"/>
                <a:gd name="T20" fmla="*/ 28 w 37"/>
                <a:gd name="T21" fmla="*/ 2 h 54"/>
                <a:gd name="T22" fmla="*/ 7 w 37"/>
                <a:gd name="T23" fmla="*/ 11 h 54"/>
                <a:gd name="T24" fmla="*/ 30 w 37"/>
                <a:gd name="T25" fmla="*/ 24 h 54"/>
                <a:gd name="T26" fmla="*/ 30 w 37"/>
                <a:gd name="T27" fmla="*/ 10 h 54"/>
                <a:gd name="T28" fmla="*/ 34 w 37"/>
                <a:gd name="T29" fmla="*/ 3 h 54"/>
                <a:gd name="T30" fmla="*/ 33 w 37"/>
                <a:gd name="T31" fmla="*/ 6 h 54"/>
                <a:gd name="T32" fmla="*/ 32 w 37"/>
                <a:gd name="T33" fmla="*/ 17 h 54"/>
                <a:gd name="T34" fmla="*/ 34 w 37"/>
                <a:gd name="T35" fmla="*/ 11 h 54"/>
                <a:gd name="T36" fmla="*/ 35 w 37"/>
                <a:gd name="T37" fmla="*/ 13 h 54"/>
                <a:gd name="T38" fmla="*/ 35 w 37"/>
                <a:gd name="T39" fmla="*/ 24 h 54"/>
                <a:gd name="T40" fmla="*/ 34 w 37"/>
                <a:gd name="T41" fmla="*/ 31 h 54"/>
                <a:gd name="T42" fmla="*/ 32 w 37"/>
                <a:gd name="T43" fmla="*/ 24 h 54"/>
                <a:gd name="T44" fmla="*/ 33 w 37"/>
                <a:gd name="T45" fmla="*/ 19 h 54"/>
                <a:gd name="T46" fmla="*/ 32 w 37"/>
                <a:gd name="T47" fmla="*/ 24 h 54"/>
                <a:gd name="T48" fmla="*/ 31 w 37"/>
                <a:gd name="T49" fmla="*/ 22 h 54"/>
                <a:gd name="T50" fmla="*/ 29 w 37"/>
                <a:gd name="T51" fmla="*/ 30 h 54"/>
                <a:gd name="T52" fmla="*/ 18 w 37"/>
                <a:gd name="T53" fmla="*/ 45 h 54"/>
                <a:gd name="T54" fmla="*/ 21 w 37"/>
                <a:gd name="T55" fmla="*/ 36 h 54"/>
                <a:gd name="T56" fmla="*/ 23 w 37"/>
                <a:gd name="T57" fmla="*/ 30 h 54"/>
                <a:gd name="T58" fmla="*/ 23 w 37"/>
                <a:gd name="T59" fmla="*/ 37 h 54"/>
                <a:gd name="T60" fmla="*/ 26 w 37"/>
                <a:gd name="T61" fmla="*/ 12 h 54"/>
                <a:gd name="T62" fmla="*/ 26 w 37"/>
                <a:gd name="T63" fmla="*/ 32 h 54"/>
                <a:gd name="T64" fmla="*/ 26 w 37"/>
                <a:gd name="T65" fmla="*/ 9 h 54"/>
                <a:gd name="T66" fmla="*/ 27 w 37"/>
                <a:gd name="T67" fmla="*/ 7 h 54"/>
                <a:gd name="T68" fmla="*/ 28 w 37"/>
                <a:gd name="T69" fmla="*/ 5 h 54"/>
                <a:gd name="T70" fmla="*/ 25 w 37"/>
                <a:gd name="T71" fmla="*/ 37 h 54"/>
                <a:gd name="T72" fmla="*/ 24 w 37"/>
                <a:gd name="T73" fmla="*/ 7 h 54"/>
                <a:gd name="T74" fmla="*/ 2 w 37"/>
                <a:gd name="T75" fmla="*/ 15 h 54"/>
                <a:gd name="T76" fmla="*/ 4 w 37"/>
                <a:gd name="T77" fmla="*/ 36 h 54"/>
                <a:gd name="T78" fmla="*/ 6 w 37"/>
                <a:gd name="T79" fmla="*/ 19 h 54"/>
                <a:gd name="T80" fmla="*/ 7 w 37"/>
                <a:gd name="T81" fmla="*/ 33 h 54"/>
                <a:gd name="T82" fmla="*/ 8 w 37"/>
                <a:gd name="T83" fmla="*/ 21 h 54"/>
                <a:gd name="T84" fmla="*/ 5 w 37"/>
                <a:gd name="T85" fmla="*/ 30 h 54"/>
                <a:gd name="T86" fmla="*/ 6 w 37"/>
                <a:gd name="T87" fmla="*/ 25 h 54"/>
                <a:gd name="T88" fmla="*/ 4 w 37"/>
                <a:gd name="T89" fmla="*/ 31 h 54"/>
                <a:gd name="T90" fmla="*/ 2 w 37"/>
                <a:gd name="T91" fmla="*/ 16 h 54"/>
                <a:gd name="T92" fmla="*/ 5 w 37"/>
                <a:gd name="T93" fmla="*/ 17 h 54"/>
                <a:gd name="T94" fmla="*/ 7 w 37"/>
                <a:gd name="T95" fmla="*/ 16 h 54"/>
                <a:gd name="T96" fmla="*/ 7 w 37"/>
                <a:gd name="T97" fmla="*/ 21 h 54"/>
                <a:gd name="T98" fmla="*/ 10 w 37"/>
                <a:gd name="T99" fmla="*/ 18 h 54"/>
                <a:gd name="T100" fmla="*/ 12 w 37"/>
                <a:gd name="T101" fmla="*/ 34 h 54"/>
                <a:gd name="T102" fmla="*/ 10 w 37"/>
                <a:gd name="T103" fmla="*/ 17 h 54"/>
                <a:gd name="T104" fmla="*/ 12 w 37"/>
                <a:gd name="T105" fmla="*/ 30 h 54"/>
                <a:gd name="T106" fmla="*/ 14 w 37"/>
                <a:gd name="T107" fmla="*/ 31 h 54"/>
                <a:gd name="T108" fmla="*/ 13 w 37"/>
                <a:gd name="T109" fmla="*/ 47 h 54"/>
                <a:gd name="T110" fmla="*/ 11 w 37"/>
                <a:gd name="T111" fmla="*/ 46 h 54"/>
                <a:gd name="T112" fmla="*/ 8 w 37"/>
                <a:gd name="T113" fmla="*/ 45 h 54"/>
                <a:gd name="T114" fmla="*/ 6 w 37"/>
                <a:gd name="T115" fmla="*/ 49 h 54"/>
                <a:gd name="T116" fmla="*/ 4 w 37"/>
                <a:gd name="T117" fmla="*/ 43 h 54"/>
                <a:gd name="T118" fmla="*/ 3 w 37"/>
                <a:gd name="T119" fmla="*/ 47 h 54"/>
                <a:gd name="T120" fmla="*/ 2 w 37"/>
                <a:gd name="T121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54">
                  <a:moveTo>
                    <a:pt x="0" y="15"/>
                  </a:moveTo>
                  <a:cubicBezTo>
                    <a:pt x="1" y="16"/>
                    <a:pt x="0" y="19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1" y="27"/>
                    <a:pt x="0" y="30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" y="35"/>
                    <a:pt x="1" y="37"/>
                    <a:pt x="1" y="39"/>
                  </a:cubicBezTo>
                  <a:cubicBezTo>
                    <a:pt x="1" y="41"/>
                    <a:pt x="1" y="42"/>
                    <a:pt x="1" y="43"/>
                  </a:cubicBezTo>
                  <a:cubicBezTo>
                    <a:pt x="1" y="46"/>
                    <a:pt x="1" y="48"/>
                    <a:pt x="1" y="50"/>
                  </a:cubicBezTo>
                  <a:cubicBezTo>
                    <a:pt x="1" y="51"/>
                    <a:pt x="2" y="52"/>
                    <a:pt x="1" y="53"/>
                  </a:cubicBezTo>
                  <a:cubicBezTo>
                    <a:pt x="2" y="54"/>
                    <a:pt x="4" y="52"/>
                    <a:pt x="5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7" y="51"/>
                    <a:pt x="9" y="50"/>
                    <a:pt x="11" y="50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2" y="49"/>
                    <a:pt x="11" y="49"/>
                    <a:pt x="11" y="49"/>
                  </a:cubicBezTo>
                  <a:cubicBezTo>
                    <a:pt x="12" y="50"/>
                    <a:pt x="13" y="49"/>
                    <a:pt x="13" y="49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4" y="48"/>
                    <a:pt x="14" y="47"/>
                    <a:pt x="15" y="47"/>
                  </a:cubicBezTo>
                  <a:cubicBezTo>
                    <a:pt x="14" y="46"/>
                    <a:pt x="13" y="46"/>
                    <a:pt x="13" y="45"/>
                  </a:cubicBezTo>
                  <a:cubicBezTo>
                    <a:pt x="13" y="45"/>
                    <a:pt x="14" y="44"/>
                    <a:pt x="14" y="44"/>
                  </a:cubicBezTo>
                  <a:cubicBezTo>
                    <a:pt x="14" y="44"/>
                    <a:pt x="14" y="43"/>
                    <a:pt x="14" y="43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13" y="43"/>
                    <a:pt x="13" y="44"/>
                    <a:pt x="13" y="44"/>
                  </a:cubicBezTo>
                  <a:cubicBezTo>
                    <a:pt x="13" y="44"/>
                    <a:pt x="13" y="43"/>
                    <a:pt x="13" y="42"/>
                  </a:cubicBezTo>
                  <a:cubicBezTo>
                    <a:pt x="13" y="42"/>
                    <a:pt x="14" y="42"/>
                    <a:pt x="14" y="41"/>
                  </a:cubicBezTo>
                  <a:cubicBezTo>
                    <a:pt x="15" y="42"/>
                    <a:pt x="15" y="42"/>
                    <a:pt x="16" y="42"/>
                  </a:cubicBezTo>
                  <a:cubicBezTo>
                    <a:pt x="16" y="42"/>
                    <a:pt x="15" y="43"/>
                    <a:pt x="15" y="44"/>
                  </a:cubicBezTo>
                  <a:cubicBezTo>
                    <a:pt x="16" y="43"/>
                    <a:pt x="17" y="42"/>
                    <a:pt x="18" y="42"/>
                  </a:cubicBezTo>
                  <a:cubicBezTo>
                    <a:pt x="18" y="38"/>
                    <a:pt x="18" y="33"/>
                    <a:pt x="18" y="28"/>
                  </a:cubicBezTo>
                  <a:cubicBezTo>
                    <a:pt x="15" y="29"/>
                    <a:pt x="14" y="28"/>
                    <a:pt x="13" y="26"/>
                  </a:cubicBezTo>
                  <a:cubicBezTo>
                    <a:pt x="13" y="22"/>
                    <a:pt x="13" y="19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3" y="14"/>
                    <a:pt x="13" y="13"/>
                    <a:pt x="12" y="12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5" y="11"/>
                    <a:pt x="16" y="10"/>
                    <a:pt x="17" y="10"/>
                  </a:cubicBezTo>
                  <a:cubicBezTo>
                    <a:pt x="17" y="10"/>
                    <a:pt x="17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9" y="9"/>
                    <a:pt x="19" y="8"/>
                    <a:pt x="20" y="9"/>
                  </a:cubicBezTo>
                  <a:cubicBezTo>
                    <a:pt x="21" y="8"/>
                    <a:pt x="22" y="8"/>
                    <a:pt x="23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3" y="12"/>
                    <a:pt x="24" y="14"/>
                    <a:pt x="24" y="17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4" y="18"/>
                    <a:pt x="24" y="19"/>
                    <a:pt x="24" y="20"/>
                  </a:cubicBezTo>
                  <a:cubicBezTo>
                    <a:pt x="24" y="21"/>
                    <a:pt x="23" y="23"/>
                    <a:pt x="23" y="24"/>
                  </a:cubicBezTo>
                  <a:cubicBezTo>
                    <a:pt x="21" y="26"/>
                    <a:pt x="21" y="27"/>
                    <a:pt x="19" y="28"/>
                  </a:cubicBezTo>
                  <a:cubicBezTo>
                    <a:pt x="19" y="32"/>
                    <a:pt x="19" y="37"/>
                    <a:pt x="20" y="41"/>
                  </a:cubicBezTo>
                  <a:cubicBezTo>
                    <a:pt x="22" y="40"/>
                    <a:pt x="24" y="40"/>
                    <a:pt x="25" y="41"/>
                  </a:cubicBezTo>
                  <a:cubicBezTo>
                    <a:pt x="25" y="41"/>
                    <a:pt x="24" y="42"/>
                    <a:pt x="24" y="43"/>
                  </a:cubicBezTo>
                  <a:cubicBezTo>
                    <a:pt x="23" y="43"/>
                    <a:pt x="24" y="41"/>
                    <a:pt x="25" y="41"/>
                  </a:cubicBezTo>
                  <a:cubicBezTo>
                    <a:pt x="24" y="41"/>
                    <a:pt x="23" y="42"/>
                    <a:pt x="22" y="42"/>
                  </a:cubicBezTo>
                  <a:cubicBezTo>
                    <a:pt x="21" y="42"/>
                    <a:pt x="20" y="43"/>
                    <a:pt x="19" y="44"/>
                  </a:cubicBezTo>
                  <a:cubicBezTo>
                    <a:pt x="18" y="43"/>
                    <a:pt x="17" y="44"/>
                    <a:pt x="16" y="44"/>
                  </a:cubicBezTo>
                  <a:cubicBezTo>
                    <a:pt x="16" y="45"/>
                    <a:pt x="16" y="45"/>
                    <a:pt x="17" y="45"/>
                  </a:cubicBezTo>
                  <a:cubicBezTo>
                    <a:pt x="17" y="45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6"/>
                    <a:pt x="18" y="46"/>
                    <a:pt x="19" y="46"/>
                  </a:cubicBezTo>
                  <a:cubicBezTo>
                    <a:pt x="19" y="45"/>
                    <a:pt x="20" y="45"/>
                    <a:pt x="20" y="45"/>
                  </a:cubicBezTo>
                  <a:cubicBezTo>
                    <a:pt x="20" y="46"/>
                    <a:pt x="19" y="45"/>
                    <a:pt x="19" y="46"/>
                  </a:cubicBezTo>
                  <a:cubicBezTo>
                    <a:pt x="19" y="47"/>
                    <a:pt x="19" y="46"/>
                    <a:pt x="20" y="46"/>
                  </a:cubicBezTo>
                  <a:cubicBezTo>
                    <a:pt x="20" y="46"/>
                    <a:pt x="22" y="45"/>
                    <a:pt x="22" y="44"/>
                  </a:cubicBezTo>
                  <a:cubicBezTo>
                    <a:pt x="21" y="45"/>
                    <a:pt x="21" y="45"/>
                    <a:pt x="20" y="45"/>
                  </a:cubicBezTo>
                  <a:cubicBezTo>
                    <a:pt x="21" y="44"/>
                    <a:pt x="22" y="43"/>
                    <a:pt x="22" y="44"/>
                  </a:cubicBezTo>
                  <a:cubicBezTo>
                    <a:pt x="23" y="44"/>
                    <a:pt x="23" y="43"/>
                    <a:pt x="23" y="43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3" y="44"/>
                    <a:pt x="23" y="44"/>
                    <a:pt x="22" y="44"/>
                  </a:cubicBezTo>
                  <a:cubicBezTo>
                    <a:pt x="22" y="45"/>
                    <a:pt x="24" y="44"/>
                    <a:pt x="24" y="44"/>
                  </a:cubicBezTo>
                  <a:cubicBezTo>
                    <a:pt x="25" y="44"/>
                    <a:pt x="26" y="43"/>
                    <a:pt x="26" y="43"/>
                  </a:cubicBezTo>
                  <a:cubicBezTo>
                    <a:pt x="26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6" y="40"/>
                  </a:cubicBezTo>
                  <a:cubicBezTo>
                    <a:pt x="26" y="39"/>
                    <a:pt x="25" y="40"/>
                    <a:pt x="25" y="39"/>
                  </a:cubicBezTo>
                  <a:cubicBezTo>
                    <a:pt x="25" y="39"/>
                    <a:pt x="25" y="39"/>
                    <a:pt x="26" y="39"/>
                  </a:cubicBezTo>
                  <a:cubicBezTo>
                    <a:pt x="26" y="39"/>
                    <a:pt x="26" y="38"/>
                    <a:pt x="27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7" y="39"/>
                    <a:pt x="27" y="38"/>
                    <a:pt x="28" y="38"/>
                  </a:cubicBezTo>
                  <a:cubicBezTo>
                    <a:pt x="28" y="39"/>
                    <a:pt x="27" y="40"/>
                    <a:pt x="28" y="41"/>
                  </a:cubicBezTo>
                  <a:cubicBezTo>
                    <a:pt x="28" y="41"/>
                    <a:pt x="29" y="41"/>
                    <a:pt x="29" y="41"/>
                  </a:cubicBezTo>
                  <a:cubicBezTo>
                    <a:pt x="29" y="42"/>
                    <a:pt x="28" y="41"/>
                    <a:pt x="28" y="42"/>
                  </a:cubicBezTo>
                  <a:cubicBezTo>
                    <a:pt x="29" y="42"/>
                    <a:pt x="30" y="42"/>
                    <a:pt x="30" y="41"/>
                  </a:cubicBezTo>
                  <a:cubicBezTo>
                    <a:pt x="30" y="41"/>
                    <a:pt x="30" y="41"/>
                    <a:pt x="30" y="40"/>
                  </a:cubicBezTo>
                  <a:cubicBezTo>
                    <a:pt x="29" y="40"/>
                    <a:pt x="29" y="39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8"/>
                    <a:pt x="29" y="36"/>
                    <a:pt x="29" y="35"/>
                  </a:cubicBezTo>
                  <a:cubicBezTo>
                    <a:pt x="30" y="35"/>
                    <a:pt x="30" y="36"/>
                    <a:pt x="30" y="36"/>
                  </a:cubicBezTo>
                  <a:cubicBezTo>
                    <a:pt x="30" y="35"/>
                    <a:pt x="29" y="34"/>
                    <a:pt x="29" y="3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4"/>
                    <a:pt x="29" y="33"/>
                    <a:pt x="30" y="32"/>
                  </a:cubicBezTo>
                  <a:cubicBezTo>
                    <a:pt x="30" y="32"/>
                    <a:pt x="30" y="33"/>
                    <a:pt x="30" y="32"/>
                  </a:cubicBezTo>
                  <a:cubicBezTo>
                    <a:pt x="31" y="31"/>
                    <a:pt x="31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2"/>
                    <a:pt x="33" y="33"/>
                  </a:cubicBezTo>
                  <a:cubicBezTo>
                    <a:pt x="33" y="33"/>
                    <a:pt x="33" y="33"/>
                    <a:pt x="34" y="33"/>
                  </a:cubicBezTo>
                  <a:cubicBezTo>
                    <a:pt x="34" y="33"/>
                    <a:pt x="34" y="32"/>
                    <a:pt x="34" y="32"/>
                  </a:cubicBezTo>
                  <a:cubicBezTo>
                    <a:pt x="34" y="32"/>
                    <a:pt x="35" y="32"/>
                    <a:pt x="35" y="32"/>
                  </a:cubicBezTo>
                  <a:cubicBezTo>
                    <a:pt x="35" y="33"/>
                    <a:pt x="35" y="33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6" y="34"/>
                    <a:pt x="35" y="35"/>
                    <a:pt x="35" y="36"/>
                  </a:cubicBezTo>
                  <a:cubicBezTo>
                    <a:pt x="35" y="36"/>
                    <a:pt x="35" y="35"/>
                    <a:pt x="34" y="36"/>
                  </a:cubicBezTo>
                  <a:cubicBezTo>
                    <a:pt x="34" y="36"/>
                    <a:pt x="34" y="36"/>
                    <a:pt x="34" y="37"/>
                  </a:cubicBezTo>
                  <a:cubicBezTo>
                    <a:pt x="34" y="37"/>
                    <a:pt x="33" y="37"/>
                    <a:pt x="33" y="38"/>
                  </a:cubicBezTo>
                  <a:cubicBezTo>
                    <a:pt x="32" y="38"/>
                    <a:pt x="32" y="39"/>
                    <a:pt x="32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7"/>
                    <a:pt x="32" y="37"/>
                  </a:cubicBezTo>
                  <a:cubicBezTo>
                    <a:pt x="32" y="37"/>
                    <a:pt x="31" y="37"/>
                    <a:pt x="31" y="37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9"/>
                    <a:pt x="31" y="39"/>
                    <a:pt x="31" y="39"/>
                  </a:cubicBezTo>
                  <a:cubicBezTo>
                    <a:pt x="31" y="39"/>
                    <a:pt x="31" y="40"/>
                    <a:pt x="31" y="40"/>
                  </a:cubicBezTo>
                  <a:cubicBezTo>
                    <a:pt x="31" y="40"/>
                    <a:pt x="31" y="39"/>
                    <a:pt x="32" y="40"/>
                  </a:cubicBezTo>
                  <a:cubicBezTo>
                    <a:pt x="32" y="40"/>
                    <a:pt x="31" y="40"/>
                    <a:pt x="32" y="41"/>
                  </a:cubicBezTo>
                  <a:cubicBezTo>
                    <a:pt x="32" y="40"/>
                    <a:pt x="33" y="40"/>
                    <a:pt x="33" y="40"/>
                  </a:cubicBezTo>
                  <a:cubicBezTo>
                    <a:pt x="34" y="40"/>
                    <a:pt x="34" y="39"/>
                    <a:pt x="34" y="39"/>
                  </a:cubicBezTo>
                  <a:cubicBezTo>
                    <a:pt x="34" y="39"/>
                    <a:pt x="34" y="39"/>
                    <a:pt x="35" y="39"/>
                  </a:cubicBezTo>
                  <a:cubicBezTo>
                    <a:pt x="35" y="39"/>
                    <a:pt x="36" y="38"/>
                    <a:pt x="36" y="38"/>
                  </a:cubicBezTo>
                  <a:cubicBezTo>
                    <a:pt x="36" y="36"/>
                    <a:pt x="37" y="33"/>
                    <a:pt x="36" y="31"/>
                  </a:cubicBezTo>
                  <a:cubicBezTo>
                    <a:pt x="36" y="27"/>
                    <a:pt x="37" y="24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17"/>
                    <a:pt x="37" y="12"/>
                    <a:pt x="36" y="9"/>
                  </a:cubicBezTo>
                  <a:cubicBezTo>
                    <a:pt x="36" y="9"/>
                    <a:pt x="36" y="10"/>
                    <a:pt x="35" y="10"/>
                  </a:cubicBezTo>
                  <a:cubicBezTo>
                    <a:pt x="35" y="10"/>
                    <a:pt x="36" y="10"/>
                    <a:pt x="36" y="11"/>
                  </a:cubicBezTo>
                  <a:cubicBezTo>
                    <a:pt x="35" y="11"/>
                    <a:pt x="35" y="10"/>
                    <a:pt x="35" y="11"/>
                  </a:cubicBezTo>
                  <a:cubicBezTo>
                    <a:pt x="34" y="10"/>
                    <a:pt x="35" y="8"/>
                    <a:pt x="35" y="9"/>
                  </a:cubicBezTo>
                  <a:cubicBezTo>
                    <a:pt x="36" y="9"/>
                    <a:pt x="35" y="8"/>
                    <a:pt x="35" y="8"/>
                  </a:cubicBezTo>
                  <a:cubicBezTo>
                    <a:pt x="35" y="9"/>
                    <a:pt x="34" y="9"/>
                    <a:pt x="33" y="10"/>
                  </a:cubicBezTo>
                  <a:cubicBezTo>
                    <a:pt x="33" y="10"/>
                    <a:pt x="32" y="9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2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7"/>
                    <a:pt x="34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6"/>
                    <a:pt x="35" y="6"/>
                  </a:cubicBezTo>
                  <a:cubicBezTo>
                    <a:pt x="34" y="6"/>
                    <a:pt x="34" y="8"/>
                    <a:pt x="35" y="8"/>
                  </a:cubicBezTo>
                  <a:cubicBezTo>
                    <a:pt x="35" y="8"/>
                    <a:pt x="35" y="7"/>
                    <a:pt x="35" y="7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6" y="6"/>
                    <a:pt x="36" y="4"/>
                    <a:pt x="36" y="3"/>
                  </a:cubicBezTo>
                  <a:cubicBezTo>
                    <a:pt x="36" y="2"/>
                    <a:pt x="35" y="1"/>
                    <a:pt x="36" y="0"/>
                  </a:cubicBezTo>
                  <a:cubicBezTo>
                    <a:pt x="33" y="1"/>
                    <a:pt x="31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6" y="3"/>
                  </a:cubicBezTo>
                  <a:cubicBezTo>
                    <a:pt x="26" y="3"/>
                    <a:pt x="26" y="4"/>
                    <a:pt x="26" y="4"/>
                  </a:cubicBezTo>
                  <a:cubicBezTo>
                    <a:pt x="24" y="4"/>
                    <a:pt x="23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6"/>
                    <a:pt x="20" y="6"/>
                    <a:pt x="19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5" y="8"/>
                    <a:pt x="13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1"/>
                    <a:pt x="4" y="12"/>
                    <a:pt x="4" y="13"/>
                  </a:cubicBezTo>
                  <a:cubicBezTo>
                    <a:pt x="3" y="12"/>
                    <a:pt x="2" y="14"/>
                    <a:pt x="1" y="14"/>
                  </a:cubicBezTo>
                  <a:cubicBezTo>
                    <a:pt x="0" y="14"/>
                    <a:pt x="0" y="14"/>
                    <a:pt x="0" y="15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29" y="15"/>
                  </a:moveTo>
                  <a:cubicBezTo>
                    <a:pt x="29" y="15"/>
                    <a:pt x="30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lose/>
                  <a:moveTo>
                    <a:pt x="30" y="24"/>
                  </a:moveTo>
                  <a:cubicBezTo>
                    <a:pt x="30" y="24"/>
                    <a:pt x="30" y="25"/>
                    <a:pt x="29" y="24"/>
                  </a:cubicBezTo>
                  <a:cubicBezTo>
                    <a:pt x="29" y="24"/>
                    <a:pt x="30" y="24"/>
                    <a:pt x="30" y="24"/>
                  </a:cubicBezTo>
                  <a:close/>
                  <a:moveTo>
                    <a:pt x="30" y="12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9"/>
                  </a:moveTo>
                  <a:cubicBezTo>
                    <a:pt x="30" y="9"/>
                    <a:pt x="30" y="10"/>
                    <a:pt x="31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2" y="9"/>
                    <a:pt x="32" y="10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30" y="10"/>
                    <a:pt x="30" y="10"/>
                    <a:pt x="29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30" y="9"/>
                    <a:pt x="30" y="9"/>
                    <a:pt x="30" y="10"/>
                  </a:cubicBezTo>
                  <a:cubicBezTo>
                    <a:pt x="30" y="10"/>
                    <a:pt x="30" y="9"/>
                    <a:pt x="30" y="9"/>
                  </a:cubicBezTo>
                  <a:close/>
                  <a:moveTo>
                    <a:pt x="31" y="11"/>
                  </a:moveTo>
                  <a:cubicBezTo>
                    <a:pt x="31" y="11"/>
                    <a:pt x="32" y="11"/>
                    <a:pt x="32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2"/>
                    <a:pt x="32" y="13"/>
                    <a:pt x="31" y="12"/>
                  </a:cubicBezTo>
                  <a:cubicBezTo>
                    <a:pt x="32" y="12"/>
                    <a:pt x="31" y="12"/>
                    <a:pt x="31" y="11"/>
                  </a:cubicBezTo>
                  <a:close/>
                  <a:moveTo>
                    <a:pt x="31" y="6"/>
                  </a:moveTo>
                  <a:cubicBezTo>
                    <a:pt x="31" y="6"/>
                    <a:pt x="31" y="6"/>
                    <a:pt x="31" y="7"/>
                  </a:cubicBezTo>
                  <a:cubicBezTo>
                    <a:pt x="31" y="6"/>
                    <a:pt x="30" y="6"/>
                    <a:pt x="30" y="6"/>
                  </a:cubicBezTo>
                  <a:cubicBezTo>
                    <a:pt x="31" y="5"/>
                    <a:pt x="31" y="6"/>
                    <a:pt x="31" y="6"/>
                  </a:cubicBezTo>
                  <a:close/>
                  <a:moveTo>
                    <a:pt x="34" y="3"/>
                  </a:moveTo>
                  <a:cubicBezTo>
                    <a:pt x="34" y="3"/>
                    <a:pt x="33" y="3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lose/>
                  <a:moveTo>
                    <a:pt x="33" y="5"/>
                  </a:moveTo>
                  <a:cubicBezTo>
                    <a:pt x="33" y="4"/>
                    <a:pt x="33" y="4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5"/>
                    <a:pt x="33" y="5"/>
                    <a:pt x="33" y="4"/>
                  </a:cubicBezTo>
                  <a:cubicBezTo>
                    <a:pt x="33" y="4"/>
                    <a:pt x="33" y="5"/>
                    <a:pt x="33" y="5"/>
                  </a:cubicBezTo>
                  <a:close/>
                  <a:moveTo>
                    <a:pt x="32" y="7"/>
                  </a:moveTo>
                  <a:cubicBezTo>
                    <a:pt x="31" y="7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2" y="7"/>
                    <a:pt x="32" y="6"/>
                    <a:pt x="33" y="5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6"/>
                    <a:pt x="32" y="7"/>
                    <a:pt x="32" y="7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2"/>
                    <a:pt x="32" y="12"/>
                  </a:cubicBezTo>
                  <a:cubicBezTo>
                    <a:pt x="33" y="12"/>
                    <a:pt x="33" y="13"/>
                    <a:pt x="32" y="13"/>
                  </a:cubicBezTo>
                  <a:close/>
                  <a:moveTo>
                    <a:pt x="32" y="18"/>
                  </a:moveTo>
                  <a:cubicBezTo>
                    <a:pt x="32" y="18"/>
                    <a:pt x="32" y="17"/>
                    <a:pt x="32" y="17"/>
                  </a:cubicBezTo>
                  <a:cubicBezTo>
                    <a:pt x="32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6"/>
                    <a:pt x="30" y="15"/>
                    <a:pt x="31" y="14"/>
                  </a:cubicBezTo>
                  <a:cubicBezTo>
                    <a:pt x="31" y="14"/>
                    <a:pt x="32" y="14"/>
                    <a:pt x="32" y="15"/>
                  </a:cubicBezTo>
                  <a:cubicBezTo>
                    <a:pt x="32" y="15"/>
                    <a:pt x="32" y="15"/>
                    <a:pt x="32" y="16"/>
                  </a:cubicBezTo>
                  <a:cubicBezTo>
                    <a:pt x="32" y="16"/>
                    <a:pt x="32" y="16"/>
                    <a:pt x="32" y="17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3" y="16"/>
                    <a:pt x="33" y="17"/>
                    <a:pt x="32" y="18"/>
                  </a:cubicBezTo>
                  <a:close/>
                  <a:moveTo>
                    <a:pt x="34" y="17"/>
                  </a:moveTo>
                  <a:cubicBezTo>
                    <a:pt x="33" y="17"/>
                    <a:pt x="34" y="16"/>
                    <a:pt x="34" y="16"/>
                  </a:cubicBezTo>
                  <a:cubicBezTo>
                    <a:pt x="33" y="15"/>
                    <a:pt x="34" y="14"/>
                    <a:pt x="33" y="14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5" y="14"/>
                    <a:pt x="33" y="17"/>
                    <a:pt x="34" y="17"/>
                  </a:cubicBezTo>
                  <a:close/>
                  <a:moveTo>
                    <a:pt x="35" y="11"/>
                  </a:moveTo>
                  <a:cubicBezTo>
                    <a:pt x="35" y="11"/>
                    <a:pt x="34" y="11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5" y="11"/>
                  </a:cubicBezTo>
                  <a:close/>
                  <a:moveTo>
                    <a:pt x="35" y="16"/>
                  </a:moveTo>
                  <a:cubicBezTo>
                    <a:pt x="34" y="16"/>
                    <a:pt x="34" y="16"/>
                    <a:pt x="34" y="15"/>
                  </a:cubicBezTo>
                  <a:cubicBezTo>
                    <a:pt x="34" y="15"/>
                    <a:pt x="35" y="15"/>
                    <a:pt x="35" y="15"/>
                  </a:cubicBezTo>
                  <a:cubicBezTo>
                    <a:pt x="35" y="15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lose/>
                  <a:moveTo>
                    <a:pt x="35" y="13"/>
                  </a:moveTo>
                  <a:cubicBezTo>
                    <a:pt x="35" y="14"/>
                    <a:pt x="35" y="14"/>
                    <a:pt x="35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5" y="13"/>
                    <a:pt x="35" y="13"/>
                  </a:cubicBezTo>
                  <a:close/>
                  <a:moveTo>
                    <a:pt x="35" y="13"/>
                  </a:moveTo>
                  <a:cubicBezTo>
                    <a:pt x="35" y="13"/>
                    <a:pt x="35" y="12"/>
                    <a:pt x="35" y="12"/>
                  </a:cubicBezTo>
                  <a:cubicBezTo>
                    <a:pt x="35" y="12"/>
                    <a:pt x="35" y="11"/>
                    <a:pt x="36" y="11"/>
                  </a:cubicBezTo>
                  <a:cubicBezTo>
                    <a:pt x="36" y="12"/>
                    <a:pt x="35" y="12"/>
                    <a:pt x="35" y="13"/>
                  </a:cubicBezTo>
                  <a:close/>
                  <a:moveTo>
                    <a:pt x="35" y="21"/>
                  </a:move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4" y="18"/>
                    <a:pt x="34" y="18"/>
                  </a:cubicBezTo>
                  <a:cubicBezTo>
                    <a:pt x="35" y="18"/>
                    <a:pt x="35" y="19"/>
                    <a:pt x="35" y="19"/>
                  </a:cubicBezTo>
                  <a:cubicBezTo>
                    <a:pt x="35" y="19"/>
                    <a:pt x="35" y="18"/>
                    <a:pt x="35" y="18"/>
                  </a:cubicBezTo>
                  <a:cubicBezTo>
                    <a:pt x="35" y="19"/>
                    <a:pt x="37" y="21"/>
                    <a:pt x="35" y="21"/>
                  </a:cubicBezTo>
                  <a:close/>
                  <a:moveTo>
                    <a:pt x="35" y="24"/>
                  </a:moveTo>
                  <a:cubicBezTo>
                    <a:pt x="35" y="24"/>
                    <a:pt x="35" y="24"/>
                    <a:pt x="34" y="24"/>
                  </a:cubicBezTo>
                  <a:cubicBezTo>
                    <a:pt x="34" y="24"/>
                    <a:pt x="35" y="23"/>
                    <a:pt x="35" y="24"/>
                  </a:cubicBezTo>
                  <a:close/>
                  <a:moveTo>
                    <a:pt x="36" y="32"/>
                  </a:moveTo>
                  <a:cubicBezTo>
                    <a:pt x="36" y="32"/>
                    <a:pt x="36" y="33"/>
                    <a:pt x="35" y="33"/>
                  </a:cubicBezTo>
                  <a:cubicBezTo>
                    <a:pt x="35" y="32"/>
                    <a:pt x="35" y="32"/>
                    <a:pt x="36" y="32"/>
                  </a:cubicBezTo>
                  <a:close/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35" y="27"/>
                    <a:pt x="35" y="27"/>
                    <a:pt x="35" y="26"/>
                  </a:cubicBezTo>
                  <a:close/>
                  <a:moveTo>
                    <a:pt x="33" y="30"/>
                  </a:move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28"/>
                    <a:pt x="35" y="30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3" y="31"/>
                  </a:cubicBezTo>
                  <a:cubicBezTo>
                    <a:pt x="34" y="31"/>
                    <a:pt x="34" y="30"/>
                    <a:pt x="34" y="30"/>
                  </a:cubicBezTo>
                  <a:cubicBezTo>
                    <a:pt x="34" y="30"/>
                    <a:pt x="34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4"/>
                    <a:pt x="34" y="24"/>
                  </a:cubicBezTo>
                  <a:cubicBezTo>
                    <a:pt x="33" y="24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5"/>
                  </a:cubicBezTo>
                  <a:cubicBezTo>
                    <a:pt x="34" y="25"/>
                    <a:pt x="34" y="25"/>
                    <a:pt x="33" y="25"/>
                  </a:cubicBezTo>
                  <a:cubicBezTo>
                    <a:pt x="33" y="24"/>
                    <a:pt x="34" y="24"/>
                    <a:pt x="34" y="24"/>
                  </a:cubicBezTo>
                  <a:close/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2" y="25"/>
                    <a:pt x="32" y="24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2"/>
                  </a:cubicBezTo>
                  <a:cubicBezTo>
                    <a:pt x="32" y="32"/>
                    <a:pt x="32" y="31"/>
                    <a:pt x="33" y="31"/>
                  </a:cubicBezTo>
                  <a:close/>
                  <a:moveTo>
                    <a:pt x="32" y="29"/>
                  </a:move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1" y="29"/>
                    <a:pt x="32" y="29"/>
                  </a:cubicBezTo>
                  <a:close/>
                  <a:moveTo>
                    <a:pt x="31" y="24"/>
                  </a:move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1"/>
                    <a:pt x="32" y="20"/>
                    <a:pt x="33" y="19"/>
                  </a:cubicBezTo>
                  <a:cubicBezTo>
                    <a:pt x="33" y="19"/>
                    <a:pt x="34" y="19"/>
                    <a:pt x="33" y="20"/>
                  </a:cubicBezTo>
                  <a:cubicBezTo>
                    <a:pt x="33" y="20"/>
                    <a:pt x="33" y="19"/>
                    <a:pt x="33" y="20"/>
                  </a:cubicBezTo>
                  <a:cubicBezTo>
                    <a:pt x="33" y="20"/>
                    <a:pt x="33" y="21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2"/>
                  </a:cubicBezTo>
                  <a:cubicBezTo>
                    <a:pt x="35" y="22"/>
                    <a:pt x="35" y="21"/>
                    <a:pt x="35" y="22"/>
                  </a:cubicBezTo>
                  <a:cubicBezTo>
                    <a:pt x="35" y="22"/>
                    <a:pt x="34" y="22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3"/>
                    <a:pt x="32" y="23"/>
                    <a:pt x="32" y="24"/>
                  </a:cubicBezTo>
                  <a:cubicBezTo>
                    <a:pt x="32" y="24"/>
                    <a:pt x="32" y="23"/>
                    <a:pt x="31" y="24"/>
                  </a:cubicBezTo>
                  <a:close/>
                  <a:moveTo>
                    <a:pt x="31" y="27"/>
                  </a:move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7"/>
                    <a:pt x="31" y="27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lose/>
                  <a:moveTo>
                    <a:pt x="30" y="21"/>
                  </a:moveTo>
                  <a:cubicBezTo>
                    <a:pt x="31" y="21"/>
                    <a:pt x="31" y="21"/>
                    <a:pt x="31" y="20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1"/>
                    <a:pt x="30" y="21"/>
                  </a:cubicBezTo>
                  <a:close/>
                  <a:moveTo>
                    <a:pt x="30" y="17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5"/>
                    <a:pt x="31" y="15"/>
                  </a:cubicBezTo>
                  <a:cubicBezTo>
                    <a:pt x="31" y="16"/>
                    <a:pt x="31" y="16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lose/>
                  <a:moveTo>
                    <a:pt x="30" y="26"/>
                  </a:moveTo>
                  <a:cubicBezTo>
                    <a:pt x="29" y="26"/>
                    <a:pt x="29" y="26"/>
                    <a:pt x="29" y="25"/>
                  </a:cubicBezTo>
                  <a:cubicBezTo>
                    <a:pt x="29" y="25"/>
                    <a:pt x="30" y="25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29" y="28"/>
                  </a:cubicBezTo>
                  <a:cubicBezTo>
                    <a:pt x="29" y="28"/>
                    <a:pt x="29" y="27"/>
                    <a:pt x="30" y="27"/>
                  </a:cubicBezTo>
                  <a:close/>
                  <a:moveTo>
                    <a:pt x="29" y="30"/>
                  </a:moveTo>
                  <a:cubicBezTo>
                    <a:pt x="29" y="30"/>
                    <a:pt x="29" y="30"/>
                    <a:pt x="30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29" y="6"/>
                  </a:moveTo>
                  <a:cubicBezTo>
                    <a:pt x="29" y="5"/>
                    <a:pt x="29" y="5"/>
                    <a:pt x="30" y="5"/>
                  </a:cubicBezTo>
                  <a:cubicBezTo>
                    <a:pt x="30" y="6"/>
                    <a:pt x="29" y="6"/>
                    <a:pt x="29" y="6"/>
                  </a:cubicBezTo>
                  <a:close/>
                  <a:moveTo>
                    <a:pt x="29" y="9"/>
                  </a:move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9"/>
                  </a:cubicBezTo>
                  <a:close/>
                  <a:moveTo>
                    <a:pt x="29" y="39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9" y="40"/>
                    <a:pt x="29" y="39"/>
                  </a:cubicBezTo>
                  <a:close/>
                  <a:moveTo>
                    <a:pt x="18" y="45"/>
                  </a:moveTo>
                  <a:cubicBezTo>
                    <a:pt x="18" y="45"/>
                    <a:pt x="18" y="45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5"/>
                    <a:pt x="18" y="45"/>
                    <a:pt x="18" y="45"/>
                  </a:cubicBezTo>
                  <a:close/>
                  <a:moveTo>
                    <a:pt x="23" y="42"/>
                  </a:moveTo>
                  <a:cubicBezTo>
                    <a:pt x="23" y="42"/>
                    <a:pt x="23" y="43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2"/>
                    <a:pt x="23" y="42"/>
                  </a:cubicBezTo>
                  <a:close/>
                  <a:moveTo>
                    <a:pt x="21" y="39"/>
                  </a:moveTo>
                  <a:cubicBezTo>
                    <a:pt x="20" y="39"/>
                    <a:pt x="20" y="39"/>
                    <a:pt x="20" y="39"/>
                  </a:cubicBezTo>
                  <a:cubicBezTo>
                    <a:pt x="21" y="38"/>
                    <a:pt x="20" y="38"/>
                    <a:pt x="21" y="37"/>
                  </a:cubicBezTo>
                  <a:cubicBezTo>
                    <a:pt x="21" y="38"/>
                    <a:pt x="21" y="38"/>
                    <a:pt x="21" y="39"/>
                  </a:cubicBezTo>
                  <a:close/>
                  <a:moveTo>
                    <a:pt x="21" y="36"/>
                  </a:moveTo>
                  <a:cubicBezTo>
                    <a:pt x="22" y="36"/>
                    <a:pt x="22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lose/>
                  <a:moveTo>
                    <a:pt x="22" y="29"/>
                  </a:moveTo>
                  <a:cubicBezTo>
                    <a:pt x="22" y="29"/>
                    <a:pt x="21" y="29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2" y="29"/>
                  </a:cubicBezTo>
                  <a:close/>
                  <a:moveTo>
                    <a:pt x="22" y="34"/>
                  </a:moveTo>
                  <a:cubicBezTo>
                    <a:pt x="22" y="34"/>
                    <a:pt x="21" y="34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lose/>
                  <a:moveTo>
                    <a:pt x="23" y="31"/>
                  </a:moveTo>
                  <a:cubicBezTo>
                    <a:pt x="22" y="30"/>
                    <a:pt x="22" y="31"/>
                    <a:pt x="22" y="30"/>
                  </a:cubicBezTo>
                  <a:cubicBezTo>
                    <a:pt x="22" y="30"/>
                    <a:pt x="22" y="30"/>
                    <a:pt x="23" y="30"/>
                  </a:cubicBezTo>
                  <a:cubicBezTo>
                    <a:pt x="23" y="30"/>
                    <a:pt x="23" y="30"/>
                    <a:pt x="23" y="31"/>
                  </a:cubicBezTo>
                  <a:close/>
                  <a:moveTo>
                    <a:pt x="23" y="33"/>
                  </a:moveTo>
                  <a:cubicBezTo>
                    <a:pt x="23" y="33"/>
                    <a:pt x="23" y="34"/>
                    <a:pt x="22" y="34"/>
                  </a:cubicBezTo>
                  <a:cubicBezTo>
                    <a:pt x="22" y="33"/>
                    <a:pt x="23" y="33"/>
                    <a:pt x="23" y="33"/>
                  </a:cubicBezTo>
                  <a:close/>
                  <a:moveTo>
                    <a:pt x="23" y="36"/>
                  </a:move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5"/>
                    <a:pt x="23" y="36"/>
                  </a:cubicBezTo>
                  <a:close/>
                  <a:moveTo>
                    <a:pt x="24" y="38"/>
                  </a:moveTo>
                  <a:cubicBezTo>
                    <a:pt x="23" y="38"/>
                    <a:pt x="23" y="39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7"/>
                    <a:pt x="23" y="37"/>
                  </a:cubicBezTo>
                  <a:cubicBezTo>
                    <a:pt x="23" y="37"/>
                    <a:pt x="23" y="37"/>
                    <a:pt x="24" y="38"/>
                  </a:cubicBezTo>
                  <a:close/>
                  <a:moveTo>
                    <a:pt x="25" y="11"/>
                  </a:move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0"/>
                    <a:pt x="25" y="11"/>
                    <a:pt x="25" y="11"/>
                  </a:cubicBezTo>
                  <a:close/>
                  <a:moveTo>
                    <a:pt x="26" y="13"/>
                  </a:moveTo>
                  <a:cubicBezTo>
                    <a:pt x="26" y="13"/>
                    <a:pt x="26" y="13"/>
                    <a:pt x="26" y="14"/>
                  </a:cubicBezTo>
                  <a:cubicBezTo>
                    <a:pt x="25" y="13"/>
                    <a:pt x="25" y="14"/>
                    <a:pt x="25" y="13"/>
                  </a:cubicBezTo>
                  <a:cubicBezTo>
                    <a:pt x="25" y="13"/>
                    <a:pt x="25" y="12"/>
                    <a:pt x="25" y="12"/>
                  </a:cubicBezTo>
                  <a:cubicBezTo>
                    <a:pt x="25" y="13"/>
                    <a:pt x="26" y="12"/>
                    <a:pt x="26" y="13"/>
                  </a:cubicBezTo>
                  <a:close/>
                  <a:moveTo>
                    <a:pt x="25" y="11"/>
                  </a:move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1"/>
                    <a:pt x="26" y="11"/>
                    <a:pt x="25" y="11"/>
                  </a:cubicBezTo>
                  <a:close/>
                  <a:moveTo>
                    <a:pt x="25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5" y="17"/>
                  </a:cubicBezTo>
                  <a:close/>
                  <a:moveTo>
                    <a:pt x="25" y="27"/>
                  </a:moveTo>
                  <a:cubicBezTo>
                    <a:pt x="25" y="26"/>
                    <a:pt x="26" y="27"/>
                    <a:pt x="25" y="27"/>
                  </a:cubicBezTo>
                  <a:close/>
                  <a:moveTo>
                    <a:pt x="26" y="32"/>
                  </a:moveTo>
                  <a:cubicBezTo>
                    <a:pt x="26" y="32"/>
                    <a:pt x="26" y="32"/>
                    <a:pt x="25" y="32"/>
                  </a:cubicBezTo>
                  <a:cubicBezTo>
                    <a:pt x="25" y="31"/>
                    <a:pt x="26" y="31"/>
                    <a:pt x="26" y="31"/>
                  </a:cubicBezTo>
                  <a:cubicBezTo>
                    <a:pt x="26" y="30"/>
                    <a:pt x="26" y="31"/>
                    <a:pt x="26" y="30"/>
                  </a:cubicBezTo>
                  <a:cubicBezTo>
                    <a:pt x="26" y="30"/>
                    <a:pt x="26" y="31"/>
                    <a:pt x="26" y="32"/>
                  </a:cubicBezTo>
                  <a:close/>
                  <a:moveTo>
                    <a:pt x="26" y="35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4"/>
                    <a:pt x="26" y="35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1"/>
                    <a:pt x="25" y="31"/>
                  </a:cubicBezTo>
                  <a:cubicBezTo>
                    <a:pt x="24" y="32"/>
                    <a:pt x="25" y="32"/>
                    <a:pt x="25" y="32"/>
                  </a:cubicBezTo>
                  <a:cubicBezTo>
                    <a:pt x="25" y="32"/>
                    <a:pt x="25" y="32"/>
                    <a:pt x="24" y="32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5" y="12"/>
                  </a:cubicBezTo>
                  <a:cubicBezTo>
                    <a:pt x="25" y="12"/>
                    <a:pt x="24" y="13"/>
                    <a:pt x="24" y="12"/>
                  </a:cubicBezTo>
                  <a:close/>
                  <a:moveTo>
                    <a:pt x="25" y="7"/>
                  </a:moveTo>
                  <a:cubicBezTo>
                    <a:pt x="26" y="7"/>
                    <a:pt x="25" y="8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7"/>
                    <a:pt x="25" y="7"/>
                  </a:cubicBezTo>
                  <a:close/>
                  <a:moveTo>
                    <a:pt x="26" y="5"/>
                  </a:move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5" y="5"/>
                    <a:pt x="25" y="4"/>
                  </a:cubicBezTo>
                  <a:cubicBezTo>
                    <a:pt x="26" y="4"/>
                    <a:pt x="26" y="5"/>
                    <a:pt x="26" y="5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6" y="9"/>
                    <a:pt x="26" y="10"/>
                  </a:cubicBezTo>
                  <a:close/>
                  <a:moveTo>
                    <a:pt x="27" y="5"/>
                  </a:moveTo>
                  <a:cubicBezTo>
                    <a:pt x="27" y="6"/>
                    <a:pt x="28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6" y="8"/>
                    <a:pt x="26" y="8"/>
                  </a:cubicBezTo>
                  <a:cubicBezTo>
                    <a:pt x="26" y="7"/>
                    <a:pt x="26" y="5"/>
                    <a:pt x="27" y="5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7" y="29"/>
                  </a:moveTo>
                  <a:cubicBezTo>
                    <a:pt x="27" y="29"/>
                    <a:pt x="27" y="28"/>
                    <a:pt x="27" y="28"/>
                  </a:cubicBezTo>
                  <a:cubicBezTo>
                    <a:pt x="27" y="28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lose/>
                  <a:moveTo>
                    <a:pt x="27" y="5"/>
                  </a:moveTo>
                  <a:cubicBezTo>
                    <a:pt x="27" y="4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lose/>
                  <a:moveTo>
                    <a:pt x="27" y="36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7" y="36"/>
                  </a:cubicBezTo>
                  <a:cubicBezTo>
                    <a:pt x="27" y="36"/>
                    <a:pt x="28" y="36"/>
                    <a:pt x="27" y="36"/>
                  </a:cubicBezTo>
                  <a:close/>
                  <a:moveTo>
                    <a:pt x="26" y="36"/>
                  </a:moveTo>
                  <a:cubicBezTo>
                    <a:pt x="26" y="37"/>
                    <a:pt x="26" y="35"/>
                    <a:pt x="26" y="34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8" y="34"/>
                    <a:pt x="27" y="34"/>
                    <a:pt x="27" y="35"/>
                  </a:cubicBezTo>
                  <a:cubicBezTo>
                    <a:pt x="27" y="35"/>
                    <a:pt x="27" y="36"/>
                    <a:pt x="26" y="36"/>
                  </a:cubicBezTo>
                  <a:cubicBezTo>
                    <a:pt x="26" y="36"/>
                    <a:pt x="27" y="36"/>
                    <a:pt x="26" y="36"/>
                  </a:cubicBezTo>
                  <a:close/>
                  <a:moveTo>
                    <a:pt x="25" y="37"/>
                  </a:moveTo>
                  <a:cubicBezTo>
                    <a:pt x="25" y="38"/>
                    <a:pt x="26" y="37"/>
                    <a:pt x="26" y="37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6" y="38"/>
                    <a:pt x="25" y="38"/>
                    <a:pt x="25" y="37"/>
                  </a:cubicBezTo>
                  <a:close/>
                  <a:moveTo>
                    <a:pt x="24" y="36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4" y="36"/>
                    <a:pt x="24" y="36"/>
                  </a:cubicBezTo>
                  <a:close/>
                  <a:moveTo>
                    <a:pt x="24" y="10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6"/>
                  </a:moveTo>
                  <a:cubicBezTo>
                    <a:pt x="24" y="6"/>
                    <a:pt x="25" y="6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lose/>
                  <a:moveTo>
                    <a:pt x="18" y="7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8" y="7"/>
                  </a:cubicBezTo>
                  <a:close/>
                  <a:moveTo>
                    <a:pt x="17" y="8"/>
                  </a:moveTo>
                  <a:cubicBezTo>
                    <a:pt x="17" y="8"/>
                    <a:pt x="17" y="8"/>
                    <a:pt x="17" y="9"/>
                  </a:cubicBezTo>
                  <a:cubicBezTo>
                    <a:pt x="16" y="9"/>
                    <a:pt x="17" y="8"/>
                    <a:pt x="17" y="8"/>
                  </a:cubicBezTo>
                  <a:close/>
                  <a:moveTo>
                    <a:pt x="17" y="37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3" y="19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1"/>
                    <a:pt x="4" y="20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19"/>
                    <a:pt x="3" y="19"/>
                  </a:cubicBezTo>
                  <a:close/>
                  <a:moveTo>
                    <a:pt x="3" y="37"/>
                  </a:moveTo>
                  <a:cubicBezTo>
                    <a:pt x="3" y="37"/>
                    <a:pt x="3" y="36"/>
                    <a:pt x="3" y="36"/>
                  </a:cubicBezTo>
                  <a:cubicBezTo>
                    <a:pt x="3" y="37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5" y="37"/>
                    <a:pt x="5" y="37"/>
                  </a:cubicBezTo>
                  <a:cubicBezTo>
                    <a:pt x="5" y="36"/>
                    <a:pt x="4" y="36"/>
                    <a:pt x="5" y="36"/>
                  </a:cubicBezTo>
                  <a:cubicBezTo>
                    <a:pt x="5" y="37"/>
                    <a:pt x="5" y="36"/>
                    <a:pt x="6" y="37"/>
                  </a:cubicBezTo>
                  <a:cubicBezTo>
                    <a:pt x="5" y="37"/>
                    <a:pt x="5" y="37"/>
                    <a:pt x="5" y="38"/>
                  </a:cubicBezTo>
                  <a:cubicBezTo>
                    <a:pt x="4" y="37"/>
                    <a:pt x="3" y="38"/>
                    <a:pt x="3" y="37"/>
                  </a:cubicBezTo>
                  <a:close/>
                  <a:moveTo>
                    <a:pt x="3" y="41"/>
                  </a:moveTo>
                  <a:cubicBezTo>
                    <a:pt x="3" y="41"/>
                    <a:pt x="3" y="42"/>
                    <a:pt x="3" y="42"/>
                  </a:cubicBezTo>
                  <a:cubicBezTo>
                    <a:pt x="3" y="42"/>
                    <a:pt x="3" y="41"/>
                    <a:pt x="3" y="41"/>
                  </a:cubicBezTo>
                  <a:close/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5" y="19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20"/>
                    <a:pt x="7" y="20"/>
                  </a:cubicBezTo>
                  <a:cubicBezTo>
                    <a:pt x="7" y="21"/>
                    <a:pt x="6" y="21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7" y="47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7" y="47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6" y="47"/>
                    <a:pt x="7" y="47"/>
                  </a:cubicBezTo>
                  <a:close/>
                  <a:moveTo>
                    <a:pt x="7" y="33"/>
                  </a:move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4"/>
                    <a:pt x="7" y="33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2"/>
                    <a:pt x="6" y="42"/>
                  </a:cubicBezTo>
                  <a:cubicBezTo>
                    <a:pt x="6" y="41"/>
                    <a:pt x="7" y="41"/>
                    <a:pt x="7" y="41"/>
                  </a:cubicBezTo>
                  <a:close/>
                  <a:moveTo>
                    <a:pt x="7" y="32"/>
                  </a:moveTo>
                  <a:cubicBezTo>
                    <a:pt x="7" y="31"/>
                    <a:pt x="7" y="31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lose/>
                  <a:moveTo>
                    <a:pt x="8" y="45"/>
                  </a:moveTo>
                  <a:cubicBezTo>
                    <a:pt x="8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8" y="45"/>
                  </a:cubicBezTo>
                  <a:close/>
                  <a:moveTo>
                    <a:pt x="8" y="21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8" y="21"/>
                  </a:cubicBezTo>
                  <a:close/>
                  <a:moveTo>
                    <a:pt x="7" y="47"/>
                  </a:moveTo>
                  <a:cubicBezTo>
                    <a:pt x="7" y="47"/>
                    <a:pt x="7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6"/>
                    <a:pt x="7" y="46"/>
                    <a:pt x="7" y="47"/>
                  </a:cubicBezTo>
                  <a:close/>
                  <a:moveTo>
                    <a:pt x="6" y="44"/>
                  </a:moveTo>
                  <a:cubicBezTo>
                    <a:pt x="6" y="43"/>
                    <a:pt x="7" y="43"/>
                    <a:pt x="7" y="43"/>
                  </a:cubicBezTo>
                  <a:cubicBezTo>
                    <a:pt x="7" y="44"/>
                    <a:pt x="7" y="44"/>
                    <a:pt x="6" y="44"/>
                  </a:cubicBezTo>
                  <a:close/>
                  <a:moveTo>
                    <a:pt x="5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5" y="29"/>
                    <a:pt x="5" y="30"/>
                    <a:pt x="5" y="30"/>
                  </a:cubicBezTo>
                  <a:close/>
                  <a:moveTo>
                    <a:pt x="5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lose/>
                  <a:moveTo>
                    <a:pt x="5" y="18"/>
                  </a:moveTo>
                  <a:cubicBezTo>
                    <a:pt x="5" y="18"/>
                    <a:pt x="5" y="19"/>
                    <a:pt x="4" y="20"/>
                  </a:cubicBezTo>
                  <a:cubicBezTo>
                    <a:pt x="5" y="19"/>
                    <a:pt x="4" y="19"/>
                    <a:pt x="5" y="18"/>
                  </a:cubicBezTo>
                  <a:close/>
                  <a:moveTo>
                    <a:pt x="5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lose/>
                  <a:moveTo>
                    <a:pt x="6" y="26"/>
                  </a:moveTo>
                  <a:cubicBezTo>
                    <a:pt x="6" y="26"/>
                    <a:pt x="6" y="26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6"/>
                    <a:pt x="6" y="26"/>
                  </a:cubicBezTo>
                  <a:close/>
                  <a:moveTo>
                    <a:pt x="5" y="45"/>
                  </a:moveTo>
                  <a:cubicBezTo>
                    <a:pt x="5" y="45"/>
                    <a:pt x="5" y="45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5" y="45"/>
                    <a:pt x="5" y="45"/>
                  </a:cubicBezTo>
                  <a:close/>
                  <a:moveTo>
                    <a:pt x="5" y="38"/>
                  </a:moveTo>
                  <a:cubicBezTo>
                    <a:pt x="5" y="37"/>
                    <a:pt x="5" y="37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lose/>
                  <a:moveTo>
                    <a:pt x="4" y="21"/>
                  </a:moveTo>
                  <a:cubicBezTo>
                    <a:pt x="4" y="22"/>
                    <a:pt x="4" y="22"/>
                    <a:pt x="4" y="23"/>
                  </a:cubicBezTo>
                  <a:cubicBezTo>
                    <a:pt x="3" y="22"/>
                    <a:pt x="4" y="22"/>
                    <a:pt x="4" y="21"/>
                  </a:cubicBezTo>
                  <a:close/>
                  <a:moveTo>
                    <a:pt x="4" y="30"/>
                  </a:moveTo>
                  <a:cubicBezTo>
                    <a:pt x="4" y="30"/>
                    <a:pt x="4" y="31"/>
                    <a:pt x="4" y="31"/>
                  </a:cubicBezTo>
                  <a:cubicBezTo>
                    <a:pt x="3" y="31"/>
                    <a:pt x="4" y="30"/>
                    <a:pt x="4" y="30"/>
                  </a:cubicBezTo>
                  <a:close/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lose/>
                  <a:moveTo>
                    <a:pt x="4" y="18"/>
                  </a:moveTo>
                  <a:cubicBezTo>
                    <a:pt x="4" y="19"/>
                    <a:pt x="3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3" y="18"/>
                  </a:moveTo>
                  <a:cubicBezTo>
                    <a:pt x="3" y="18"/>
                    <a:pt x="3" y="17"/>
                    <a:pt x="3" y="17"/>
                  </a:cubicBezTo>
                  <a:cubicBezTo>
                    <a:pt x="3" y="17"/>
                    <a:pt x="3" y="18"/>
                    <a:pt x="3" y="18"/>
                  </a:cubicBezTo>
                  <a:close/>
                  <a:moveTo>
                    <a:pt x="3" y="16"/>
                  </a:moveTo>
                  <a:cubicBezTo>
                    <a:pt x="3" y="16"/>
                    <a:pt x="3" y="16"/>
                    <a:pt x="2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lose/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3" y="17"/>
                  </a:cubicBezTo>
                  <a:cubicBezTo>
                    <a:pt x="3" y="17"/>
                    <a:pt x="3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  <a:moveTo>
                    <a:pt x="5" y="14"/>
                  </a:moveTo>
                  <a:cubicBezTo>
                    <a:pt x="5" y="15"/>
                    <a:pt x="4" y="14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5" y="17"/>
                  </a:move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4" y="17"/>
                    <a:pt x="4" y="17"/>
                  </a:cubicBezTo>
                  <a:cubicBezTo>
                    <a:pt x="4" y="17"/>
                    <a:pt x="5" y="17"/>
                    <a:pt x="5" y="17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lose/>
                  <a:moveTo>
                    <a:pt x="6" y="16"/>
                  </a:moveTo>
                  <a:cubicBezTo>
                    <a:pt x="6" y="14"/>
                    <a:pt x="7" y="16"/>
                    <a:pt x="6" y="16"/>
                  </a:cubicBezTo>
                  <a:close/>
                  <a:moveTo>
                    <a:pt x="7" y="16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6"/>
                    <a:pt x="6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7" y="20"/>
                  </a:moveTo>
                  <a:cubicBezTo>
                    <a:pt x="7" y="21"/>
                    <a:pt x="7" y="20"/>
                    <a:pt x="7" y="20"/>
                  </a:cubicBezTo>
                  <a:cubicBezTo>
                    <a:pt x="7" y="20"/>
                    <a:pt x="8" y="20"/>
                    <a:pt x="7" y="20"/>
                  </a:cubicBezTo>
                  <a:close/>
                  <a:moveTo>
                    <a:pt x="8" y="17"/>
                  </a:moveTo>
                  <a:cubicBezTo>
                    <a:pt x="8" y="17"/>
                    <a:pt x="8" y="18"/>
                    <a:pt x="8" y="18"/>
                  </a:cubicBezTo>
                  <a:cubicBezTo>
                    <a:pt x="8" y="18"/>
                    <a:pt x="8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9" y="19"/>
                  </a:moveTo>
                  <a:cubicBezTo>
                    <a:pt x="9" y="20"/>
                    <a:pt x="9" y="21"/>
                    <a:pt x="9" y="21"/>
                  </a:cubicBezTo>
                  <a:cubicBezTo>
                    <a:pt x="8" y="21"/>
                    <a:pt x="9" y="20"/>
                    <a:pt x="8" y="20"/>
                  </a:cubicBezTo>
                  <a:cubicBezTo>
                    <a:pt x="8" y="20"/>
                    <a:pt x="8" y="21"/>
                    <a:pt x="7" y="21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8" y="20"/>
                    <a:pt x="9" y="19"/>
                    <a:pt x="9" y="19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2"/>
                  </a:cubicBezTo>
                  <a:cubicBezTo>
                    <a:pt x="9" y="33"/>
                    <a:pt x="8" y="32"/>
                    <a:pt x="9" y="31"/>
                  </a:cubicBezTo>
                  <a:cubicBezTo>
                    <a:pt x="9" y="32"/>
                    <a:pt x="9" y="32"/>
                    <a:pt x="10" y="32"/>
                  </a:cubicBezTo>
                  <a:close/>
                  <a:moveTo>
                    <a:pt x="9" y="46"/>
                  </a:move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lose/>
                  <a:moveTo>
                    <a:pt x="10" y="17"/>
                  </a:moveTo>
                  <a:cubicBezTo>
                    <a:pt x="10" y="18"/>
                    <a:pt x="10" y="18"/>
                    <a:pt x="11" y="18"/>
                  </a:cubicBezTo>
                  <a:cubicBezTo>
                    <a:pt x="10" y="18"/>
                    <a:pt x="10" y="19"/>
                    <a:pt x="10" y="18"/>
                  </a:cubicBezTo>
                  <a:cubicBezTo>
                    <a:pt x="10" y="18"/>
                    <a:pt x="10" y="18"/>
                    <a:pt x="10" y="17"/>
                  </a:cubicBezTo>
                  <a:close/>
                  <a:moveTo>
                    <a:pt x="10" y="45"/>
                  </a:move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4"/>
                    <a:pt x="10" y="44"/>
                    <a:pt x="10" y="45"/>
                  </a:cubicBezTo>
                  <a:close/>
                  <a:moveTo>
                    <a:pt x="10" y="21"/>
                  </a:moveTo>
                  <a:cubicBezTo>
                    <a:pt x="10" y="21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1" y="33"/>
                  </a:move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2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4"/>
                    <a:pt x="12" y="34"/>
                  </a:cubicBezTo>
                  <a:close/>
                  <a:moveTo>
                    <a:pt x="11" y="31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1" y="19"/>
                    <a:pt x="11" y="20"/>
                  </a:cubicBezTo>
                  <a:cubicBezTo>
                    <a:pt x="11" y="20"/>
                    <a:pt x="11" y="20"/>
                    <a:pt x="11" y="19"/>
                  </a:cubicBezTo>
                  <a:close/>
                  <a:moveTo>
                    <a:pt x="12" y="17"/>
                  </a:moveTo>
                  <a:cubicBezTo>
                    <a:pt x="11" y="17"/>
                    <a:pt x="11" y="17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6"/>
                    <a:pt x="12" y="16"/>
                    <a:pt x="12" y="17"/>
                  </a:cubicBezTo>
                  <a:close/>
                  <a:moveTo>
                    <a:pt x="13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3" y="32"/>
                  </a:cubicBezTo>
                  <a:close/>
                  <a:moveTo>
                    <a:pt x="12" y="25"/>
                  </a:moveTo>
                  <a:cubicBezTo>
                    <a:pt x="12" y="25"/>
                    <a:pt x="12" y="25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lose/>
                  <a:moveTo>
                    <a:pt x="13" y="30"/>
                  </a:moveTo>
                  <a:cubicBezTo>
                    <a:pt x="13" y="31"/>
                    <a:pt x="13" y="30"/>
                    <a:pt x="12" y="30"/>
                  </a:cubicBezTo>
                  <a:cubicBezTo>
                    <a:pt x="12" y="30"/>
                    <a:pt x="13" y="30"/>
                    <a:pt x="13" y="30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lose/>
                  <a:moveTo>
                    <a:pt x="14" y="39"/>
                  </a:moveTo>
                  <a:cubicBezTo>
                    <a:pt x="15" y="38"/>
                    <a:pt x="15" y="40"/>
                    <a:pt x="14" y="40"/>
                  </a:cubicBezTo>
                  <a:cubicBezTo>
                    <a:pt x="14" y="40"/>
                    <a:pt x="14" y="40"/>
                    <a:pt x="14" y="39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0"/>
                    <a:pt x="14" y="30"/>
                  </a:cubicBezTo>
                  <a:cubicBezTo>
                    <a:pt x="15" y="30"/>
                    <a:pt x="15" y="31"/>
                    <a:pt x="14" y="31"/>
                  </a:cubicBezTo>
                  <a:close/>
                  <a:moveTo>
                    <a:pt x="13" y="40"/>
                  </a:move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3" y="41"/>
                  </a:cubicBezTo>
                  <a:cubicBezTo>
                    <a:pt x="14" y="40"/>
                    <a:pt x="13" y="40"/>
                    <a:pt x="13" y="40"/>
                  </a:cubicBezTo>
                  <a:close/>
                  <a:moveTo>
                    <a:pt x="13" y="41"/>
                  </a:move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lose/>
                  <a:moveTo>
                    <a:pt x="13" y="46"/>
                  </a:moveTo>
                  <a:cubicBezTo>
                    <a:pt x="13" y="46"/>
                    <a:pt x="13" y="46"/>
                    <a:pt x="13" y="47"/>
                  </a:cubicBezTo>
                  <a:cubicBezTo>
                    <a:pt x="12" y="47"/>
                    <a:pt x="12" y="46"/>
                    <a:pt x="13" y="46"/>
                  </a:cubicBezTo>
                  <a:close/>
                  <a:moveTo>
                    <a:pt x="11" y="48"/>
                  </a:move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7"/>
                    <a:pt x="11" y="48"/>
                  </a:cubicBezTo>
                  <a:close/>
                  <a:moveTo>
                    <a:pt x="10" y="45"/>
                  </a:moveTo>
                  <a:cubicBezTo>
                    <a:pt x="11" y="45"/>
                    <a:pt x="11" y="45"/>
                    <a:pt x="11" y="45"/>
                  </a:cubicBezTo>
                  <a:cubicBezTo>
                    <a:pt x="12" y="45"/>
                    <a:pt x="12" y="44"/>
                    <a:pt x="13" y="44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12" y="46"/>
                    <a:pt x="11" y="46"/>
                    <a:pt x="11" y="46"/>
                  </a:cubicBezTo>
                  <a:cubicBezTo>
                    <a:pt x="11" y="46"/>
                    <a:pt x="10" y="46"/>
                    <a:pt x="10" y="45"/>
                  </a:cubicBezTo>
                  <a:close/>
                  <a:moveTo>
                    <a:pt x="9" y="47"/>
                  </a:moveTo>
                  <a:cubicBezTo>
                    <a:pt x="9" y="46"/>
                    <a:pt x="9" y="47"/>
                    <a:pt x="9" y="47"/>
                  </a:cubicBezTo>
                  <a:cubicBezTo>
                    <a:pt x="9" y="46"/>
                    <a:pt x="9" y="46"/>
                    <a:pt x="10" y="46"/>
                  </a:cubicBezTo>
                  <a:cubicBezTo>
                    <a:pt x="10" y="46"/>
                    <a:pt x="9" y="47"/>
                    <a:pt x="10" y="47"/>
                  </a:cubicBezTo>
                  <a:cubicBezTo>
                    <a:pt x="10" y="47"/>
                    <a:pt x="10" y="46"/>
                    <a:pt x="10" y="46"/>
                  </a:cubicBezTo>
                  <a:cubicBezTo>
                    <a:pt x="10" y="46"/>
                    <a:pt x="10" y="47"/>
                    <a:pt x="11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8" y="48"/>
                    <a:pt x="9" y="47"/>
                  </a:cubicBezTo>
                  <a:close/>
                  <a:moveTo>
                    <a:pt x="8" y="45"/>
                  </a:moveTo>
                  <a:cubicBezTo>
                    <a:pt x="8" y="44"/>
                    <a:pt x="9" y="45"/>
                    <a:pt x="9" y="44"/>
                  </a:cubicBezTo>
                  <a:cubicBezTo>
                    <a:pt x="9" y="45"/>
                    <a:pt x="8" y="45"/>
                    <a:pt x="8" y="45"/>
                  </a:cubicBezTo>
                  <a:close/>
                  <a:moveTo>
                    <a:pt x="7" y="49"/>
                  </a:moveTo>
                  <a:cubicBezTo>
                    <a:pt x="8" y="48"/>
                    <a:pt x="8" y="47"/>
                    <a:pt x="8" y="47"/>
                  </a:cubicBezTo>
                  <a:cubicBezTo>
                    <a:pt x="8" y="48"/>
                    <a:pt x="8" y="48"/>
                    <a:pt x="8" y="49"/>
                  </a:cubicBezTo>
                  <a:cubicBezTo>
                    <a:pt x="7" y="49"/>
                    <a:pt x="7" y="49"/>
                    <a:pt x="7" y="49"/>
                  </a:cubicBezTo>
                  <a:close/>
                  <a:moveTo>
                    <a:pt x="7" y="49"/>
                  </a:moveTo>
                  <a:cubicBezTo>
                    <a:pt x="7" y="49"/>
                    <a:pt x="7" y="50"/>
                    <a:pt x="6" y="50"/>
                  </a:cubicBezTo>
                  <a:cubicBezTo>
                    <a:pt x="6" y="50"/>
                    <a:pt x="7" y="49"/>
                    <a:pt x="7" y="49"/>
                  </a:cubicBezTo>
                  <a:close/>
                  <a:moveTo>
                    <a:pt x="6" y="49"/>
                  </a:moveTo>
                  <a:cubicBezTo>
                    <a:pt x="6" y="49"/>
                    <a:pt x="6" y="49"/>
                    <a:pt x="6" y="48"/>
                  </a:cubicBezTo>
                  <a:cubicBezTo>
                    <a:pt x="7" y="49"/>
                    <a:pt x="7" y="48"/>
                    <a:pt x="7" y="49"/>
                  </a:cubicBezTo>
                  <a:cubicBezTo>
                    <a:pt x="7" y="49"/>
                    <a:pt x="6" y="49"/>
                    <a:pt x="6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6" y="49"/>
                  </a:cubicBezTo>
                  <a:close/>
                  <a:moveTo>
                    <a:pt x="5" y="48"/>
                  </a:moveTo>
                  <a:cubicBezTo>
                    <a:pt x="5" y="48"/>
                    <a:pt x="5" y="48"/>
                    <a:pt x="5" y="47"/>
                  </a:cubicBezTo>
                  <a:cubicBezTo>
                    <a:pt x="5" y="48"/>
                    <a:pt x="6" y="48"/>
                    <a:pt x="6" y="48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5" y="39"/>
                  </a:move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8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lose/>
                  <a:moveTo>
                    <a:pt x="4" y="43"/>
                  </a:moveTo>
                  <a:cubicBezTo>
                    <a:pt x="4" y="44"/>
                    <a:pt x="4" y="43"/>
                    <a:pt x="4" y="43"/>
                  </a:cubicBezTo>
                  <a:cubicBezTo>
                    <a:pt x="4" y="43"/>
                    <a:pt x="5" y="43"/>
                    <a:pt x="4" y="43"/>
                  </a:cubicBezTo>
                  <a:close/>
                  <a:moveTo>
                    <a:pt x="5" y="44"/>
                  </a:moveTo>
                  <a:cubicBezTo>
                    <a:pt x="5" y="45"/>
                    <a:pt x="5" y="45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4" y="45"/>
                    <a:pt x="4" y="44"/>
                    <a:pt x="5" y="44"/>
                  </a:cubicBezTo>
                  <a:close/>
                  <a:moveTo>
                    <a:pt x="4" y="49"/>
                  </a:moveTo>
                  <a:cubicBezTo>
                    <a:pt x="4" y="49"/>
                    <a:pt x="4" y="48"/>
                    <a:pt x="5" y="48"/>
                  </a:cubicBezTo>
                  <a:cubicBezTo>
                    <a:pt x="4" y="48"/>
                    <a:pt x="5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lose/>
                  <a:moveTo>
                    <a:pt x="3" y="48"/>
                  </a:moveTo>
                  <a:cubicBezTo>
                    <a:pt x="4" y="48"/>
                    <a:pt x="4" y="48"/>
                    <a:pt x="4" y="47"/>
                  </a:cubicBezTo>
                  <a:cubicBezTo>
                    <a:pt x="4" y="48"/>
                    <a:pt x="3" y="49"/>
                    <a:pt x="3" y="48"/>
                  </a:cubicBezTo>
                  <a:close/>
                  <a:moveTo>
                    <a:pt x="3" y="47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3" y="47"/>
                    <a:pt x="3" y="47"/>
                  </a:cubicBezTo>
                  <a:close/>
                  <a:moveTo>
                    <a:pt x="3" y="48"/>
                  </a:moveTo>
                  <a:cubicBezTo>
                    <a:pt x="3" y="48"/>
                    <a:pt x="3" y="48"/>
                    <a:pt x="3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lose/>
                  <a:moveTo>
                    <a:pt x="2" y="46"/>
                  </a:moveTo>
                  <a:cubicBezTo>
                    <a:pt x="2" y="45"/>
                    <a:pt x="3" y="45"/>
                    <a:pt x="3" y="45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2" y="47"/>
                    <a:pt x="2" y="46"/>
                    <a:pt x="2" y="46"/>
                  </a:cubicBezTo>
                  <a:close/>
                  <a:moveTo>
                    <a:pt x="2" y="44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lose/>
                  <a:moveTo>
                    <a:pt x="2" y="40"/>
                  </a:moveTo>
                  <a:cubicBezTo>
                    <a:pt x="2" y="40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2" y="21"/>
                  </a:move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1" y="23"/>
                  </a:cubicBezTo>
                  <a:cubicBezTo>
                    <a:pt x="1" y="22"/>
                    <a:pt x="1" y="21"/>
                    <a:pt x="2" y="21"/>
                  </a:cubicBezTo>
                  <a:close/>
                  <a:moveTo>
                    <a:pt x="1" y="18"/>
                  </a:moveTo>
                  <a:cubicBezTo>
                    <a:pt x="1" y="18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98" name="Freeform 430"/>
            <p:cNvSpPr>
              <a:spLocks noEditPoints="1"/>
            </p:cNvSpPr>
            <p:nvPr/>
          </p:nvSpPr>
          <p:spPr bwMode="auto">
            <a:xfrm>
              <a:off x="5547" y="3608"/>
              <a:ext cx="77" cy="106"/>
            </a:xfrm>
            <a:custGeom>
              <a:avLst/>
              <a:gdLst>
                <a:gd name="T0" fmla="*/ 5 w 37"/>
                <a:gd name="T1" fmla="*/ 48 h 51"/>
                <a:gd name="T2" fmla="*/ 5 w 37"/>
                <a:gd name="T3" fmla="*/ 46 h 51"/>
                <a:gd name="T4" fmla="*/ 6 w 37"/>
                <a:gd name="T5" fmla="*/ 43 h 51"/>
                <a:gd name="T6" fmla="*/ 8 w 37"/>
                <a:gd name="T7" fmla="*/ 46 h 51"/>
                <a:gd name="T8" fmla="*/ 23 w 37"/>
                <a:gd name="T9" fmla="*/ 41 h 51"/>
                <a:gd name="T10" fmla="*/ 24 w 37"/>
                <a:gd name="T11" fmla="*/ 41 h 51"/>
                <a:gd name="T12" fmla="*/ 36 w 37"/>
                <a:gd name="T13" fmla="*/ 35 h 51"/>
                <a:gd name="T14" fmla="*/ 37 w 37"/>
                <a:gd name="T15" fmla="*/ 3 h 51"/>
                <a:gd name="T16" fmla="*/ 24 w 37"/>
                <a:gd name="T17" fmla="*/ 5 h 51"/>
                <a:gd name="T18" fmla="*/ 7 w 37"/>
                <a:gd name="T19" fmla="*/ 12 h 51"/>
                <a:gd name="T20" fmla="*/ 1 w 37"/>
                <a:gd name="T21" fmla="*/ 23 h 51"/>
                <a:gd name="T22" fmla="*/ 1 w 37"/>
                <a:gd name="T23" fmla="*/ 43 h 51"/>
                <a:gd name="T24" fmla="*/ 32 w 37"/>
                <a:gd name="T25" fmla="*/ 7 h 51"/>
                <a:gd name="T26" fmla="*/ 32 w 37"/>
                <a:gd name="T27" fmla="*/ 9 h 51"/>
                <a:gd name="T28" fmla="*/ 32 w 37"/>
                <a:gd name="T29" fmla="*/ 12 h 51"/>
                <a:gd name="T30" fmla="*/ 31 w 37"/>
                <a:gd name="T31" fmla="*/ 10 h 51"/>
                <a:gd name="T32" fmla="*/ 30 w 37"/>
                <a:gd name="T33" fmla="*/ 6 h 51"/>
                <a:gd name="T34" fmla="*/ 13 w 37"/>
                <a:gd name="T35" fmla="*/ 29 h 51"/>
                <a:gd name="T36" fmla="*/ 20 w 37"/>
                <a:gd name="T37" fmla="*/ 20 h 51"/>
                <a:gd name="T38" fmla="*/ 14 w 37"/>
                <a:gd name="T39" fmla="*/ 29 h 51"/>
                <a:gd name="T40" fmla="*/ 14 w 37"/>
                <a:gd name="T41" fmla="*/ 19 h 51"/>
                <a:gd name="T42" fmla="*/ 14 w 37"/>
                <a:gd name="T43" fmla="*/ 34 h 51"/>
                <a:gd name="T44" fmla="*/ 22 w 37"/>
                <a:gd name="T45" fmla="*/ 11 h 51"/>
                <a:gd name="T46" fmla="*/ 24 w 37"/>
                <a:gd name="T47" fmla="*/ 10 h 51"/>
                <a:gd name="T48" fmla="*/ 26 w 37"/>
                <a:gd name="T49" fmla="*/ 31 h 51"/>
                <a:gd name="T50" fmla="*/ 10 w 37"/>
                <a:gd name="T51" fmla="*/ 37 h 51"/>
                <a:gd name="T52" fmla="*/ 10 w 37"/>
                <a:gd name="T53" fmla="*/ 45 h 51"/>
                <a:gd name="T54" fmla="*/ 15 w 37"/>
                <a:gd name="T55" fmla="*/ 39 h 51"/>
                <a:gd name="T56" fmla="*/ 26 w 37"/>
                <a:gd name="T57" fmla="*/ 36 h 51"/>
                <a:gd name="T58" fmla="*/ 10 w 37"/>
                <a:gd name="T59" fmla="*/ 41 h 51"/>
                <a:gd name="T60" fmla="*/ 5 w 37"/>
                <a:gd name="T61" fmla="*/ 47 h 51"/>
                <a:gd name="T62" fmla="*/ 5 w 37"/>
                <a:gd name="T63" fmla="*/ 35 h 51"/>
                <a:gd name="T64" fmla="*/ 6 w 37"/>
                <a:gd name="T65" fmla="*/ 37 h 51"/>
                <a:gd name="T66" fmla="*/ 5 w 37"/>
                <a:gd name="T67" fmla="*/ 17 h 51"/>
                <a:gd name="T68" fmla="*/ 5 w 37"/>
                <a:gd name="T69" fmla="*/ 19 h 51"/>
                <a:gd name="T70" fmla="*/ 4 w 37"/>
                <a:gd name="T71" fmla="*/ 29 h 51"/>
                <a:gd name="T72" fmla="*/ 4 w 37"/>
                <a:gd name="T73" fmla="*/ 29 h 51"/>
                <a:gd name="T74" fmla="*/ 5 w 37"/>
                <a:gd name="T75" fmla="*/ 26 h 51"/>
                <a:gd name="T76" fmla="*/ 5 w 37"/>
                <a:gd name="T77" fmla="*/ 14 h 51"/>
                <a:gd name="T78" fmla="*/ 6 w 37"/>
                <a:gd name="T79" fmla="*/ 16 h 51"/>
                <a:gd name="T80" fmla="*/ 8 w 37"/>
                <a:gd name="T81" fmla="*/ 19 h 51"/>
                <a:gd name="T82" fmla="*/ 7 w 37"/>
                <a:gd name="T83" fmla="*/ 14 h 51"/>
                <a:gd name="T84" fmla="*/ 8 w 37"/>
                <a:gd name="T85" fmla="*/ 21 h 51"/>
                <a:gd name="T86" fmla="*/ 8 w 37"/>
                <a:gd name="T87" fmla="*/ 18 h 51"/>
                <a:gd name="T88" fmla="*/ 8 w 37"/>
                <a:gd name="T89" fmla="*/ 45 h 51"/>
                <a:gd name="T90" fmla="*/ 8 w 37"/>
                <a:gd name="T91" fmla="*/ 43 h 51"/>
                <a:gd name="T92" fmla="*/ 7 w 37"/>
                <a:gd name="T93" fmla="*/ 33 h 51"/>
                <a:gd name="T94" fmla="*/ 7 w 37"/>
                <a:gd name="T95" fmla="*/ 19 h 51"/>
                <a:gd name="T96" fmla="*/ 5 w 37"/>
                <a:gd name="T97" fmla="*/ 42 h 51"/>
                <a:gd name="T98" fmla="*/ 6 w 37"/>
                <a:gd name="T99" fmla="*/ 40 h 51"/>
                <a:gd name="T100" fmla="*/ 6 w 37"/>
                <a:gd name="T101" fmla="*/ 41 h 51"/>
                <a:gd name="T102" fmla="*/ 4 w 37"/>
                <a:gd name="T103" fmla="*/ 44 h 51"/>
                <a:gd name="T104" fmla="*/ 6 w 37"/>
                <a:gd name="T105" fmla="*/ 44 h 51"/>
                <a:gd name="T106" fmla="*/ 3 w 37"/>
                <a:gd name="T107" fmla="*/ 40 h 51"/>
                <a:gd name="T108" fmla="*/ 6 w 37"/>
                <a:gd name="T109" fmla="*/ 38 h 51"/>
                <a:gd name="T110" fmla="*/ 3 w 37"/>
                <a:gd name="T111" fmla="*/ 43 h 51"/>
                <a:gd name="T112" fmla="*/ 2 w 37"/>
                <a:gd name="T113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" h="51">
                  <a:moveTo>
                    <a:pt x="1" y="49"/>
                  </a:moveTo>
                  <a:cubicBezTo>
                    <a:pt x="1" y="49"/>
                    <a:pt x="1" y="50"/>
                    <a:pt x="1" y="51"/>
                  </a:cubicBezTo>
                  <a:cubicBezTo>
                    <a:pt x="2" y="50"/>
                    <a:pt x="3" y="50"/>
                    <a:pt x="5" y="49"/>
                  </a:cubicBezTo>
                  <a:cubicBezTo>
                    <a:pt x="5" y="49"/>
                    <a:pt x="5" y="48"/>
                    <a:pt x="5" y="48"/>
                  </a:cubicBezTo>
                  <a:cubicBezTo>
                    <a:pt x="6" y="48"/>
                    <a:pt x="6" y="48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5" y="45"/>
                    <a:pt x="5" y="46"/>
                    <a:pt x="6" y="45"/>
                  </a:cubicBezTo>
                  <a:cubicBezTo>
                    <a:pt x="6" y="45"/>
                    <a:pt x="5" y="46"/>
                    <a:pt x="5" y="45"/>
                  </a:cubicBezTo>
                  <a:cubicBezTo>
                    <a:pt x="5" y="44"/>
                    <a:pt x="6" y="45"/>
                    <a:pt x="6" y="45"/>
                  </a:cubicBezTo>
                  <a:cubicBezTo>
                    <a:pt x="5" y="44"/>
                    <a:pt x="6" y="44"/>
                    <a:pt x="6" y="43"/>
                  </a:cubicBezTo>
                  <a:cubicBezTo>
                    <a:pt x="7" y="43"/>
                    <a:pt x="7" y="43"/>
                    <a:pt x="8" y="42"/>
                  </a:cubicBezTo>
                  <a:cubicBezTo>
                    <a:pt x="8" y="43"/>
                    <a:pt x="7" y="43"/>
                    <a:pt x="7" y="43"/>
                  </a:cubicBezTo>
                  <a:cubicBezTo>
                    <a:pt x="7" y="43"/>
                    <a:pt x="7" y="44"/>
                    <a:pt x="7" y="45"/>
                  </a:cubicBezTo>
                  <a:cubicBezTo>
                    <a:pt x="7" y="45"/>
                    <a:pt x="7" y="46"/>
                    <a:pt x="8" y="46"/>
                  </a:cubicBezTo>
                  <a:cubicBezTo>
                    <a:pt x="7" y="46"/>
                    <a:pt x="7" y="47"/>
                    <a:pt x="7" y="48"/>
                  </a:cubicBezTo>
                  <a:cubicBezTo>
                    <a:pt x="9" y="48"/>
                    <a:pt x="12" y="46"/>
                    <a:pt x="14" y="45"/>
                  </a:cubicBezTo>
                  <a:cubicBezTo>
                    <a:pt x="17" y="44"/>
                    <a:pt x="20" y="43"/>
                    <a:pt x="22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4" y="40"/>
                  </a:cubicBezTo>
                  <a:cubicBezTo>
                    <a:pt x="24" y="40"/>
                    <a:pt x="23" y="40"/>
                    <a:pt x="24" y="41"/>
                  </a:cubicBezTo>
                  <a:cubicBezTo>
                    <a:pt x="25" y="40"/>
                    <a:pt x="26" y="40"/>
                    <a:pt x="27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1" y="37"/>
                    <a:pt x="33" y="37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2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3"/>
                    <a:pt x="36" y="19"/>
                    <a:pt x="37" y="16"/>
                  </a:cubicBezTo>
                  <a:cubicBezTo>
                    <a:pt x="37" y="12"/>
                    <a:pt x="37" y="7"/>
                    <a:pt x="37" y="3"/>
                  </a:cubicBezTo>
                  <a:cubicBezTo>
                    <a:pt x="37" y="2"/>
                    <a:pt x="37" y="0"/>
                    <a:pt x="36" y="0"/>
                  </a:cubicBezTo>
                  <a:cubicBezTo>
                    <a:pt x="35" y="0"/>
                    <a:pt x="34" y="1"/>
                    <a:pt x="33" y="2"/>
                  </a:cubicBezTo>
                  <a:cubicBezTo>
                    <a:pt x="33" y="2"/>
                    <a:pt x="33" y="1"/>
                    <a:pt x="32" y="2"/>
                  </a:cubicBezTo>
                  <a:cubicBezTo>
                    <a:pt x="30" y="3"/>
                    <a:pt x="27" y="3"/>
                    <a:pt x="24" y="5"/>
                  </a:cubicBezTo>
                  <a:cubicBezTo>
                    <a:pt x="21" y="6"/>
                    <a:pt x="19" y="7"/>
                    <a:pt x="16" y="8"/>
                  </a:cubicBezTo>
                  <a:cubicBezTo>
                    <a:pt x="16" y="8"/>
                    <a:pt x="15" y="9"/>
                    <a:pt x="14" y="9"/>
                  </a:cubicBezTo>
                  <a:cubicBezTo>
                    <a:pt x="13" y="9"/>
                    <a:pt x="11" y="10"/>
                    <a:pt x="9" y="11"/>
                  </a:cubicBezTo>
                  <a:cubicBezTo>
                    <a:pt x="9" y="11"/>
                    <a:pt x="8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3"/>
                    <a:pt x="3" y="13"/>
                    <a:pt x="2" y="14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1" y="19"/>
                    <a:pt x="1" y="21"/>
                    <a:pt x="1" y="23"/>
                  </a:cubicBezTo>
                  <a:cubicBezTo>
                    <a:pt x="1" y="25"/>
                    <a:pt x="0" y="27"/>
                    <a:pt x="1" y="28"/>
                  </a:cubicBezTo>
                  <a:cubicBezTo>
                    <a:pt x="1" y="30"/>
                    <a:pt x="0" y="33"/>
                    <a:pt x="1" y="34"/>
                  </a:cubicBezTo>
                  <a:cubicBezTo>
                    <a:pt x="1" y="36"/>
                    <a:pt x="1" y="38"/>
                    <a:pt x="1" y="40"/>
                  </a:cubicBezTo>
                  <a:cubicBezTo>
                    <a:pt x="1" y="41"/>
                    <a:pt x="1" y="42"/>
                    <a:pt x="1" y="43"/>
                  </a:cubicBezTo>
                  <a:cubicBezTo>
                    <a:pt x="1" y="44"/>
                    <a:pt x="1" y="47"/>
                    <a:pt x="1" y="49"/>
                  </a:cubicBezTo>
                  <a:close/>
                  <a:moveTo>
                    <a:pt x="32" y="8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2" y="7"/>
                  </a:cubicBezTo>
                  <a:cubicBezTo>
                    <a:pt x="31" y="8"/>
                    <a:pt x="32" y="8"/>
                    <a:pt x="32" y="8"/>
                  </a:cubicBezTo>
                  <a:close/>
                  <a:moveTo>
                    <a:pt x="32" y="9"/>
                  </a:moveTo>
                  <a:cubicBezTo>
                    <a:pt x="32" y="9"/>
                    <a:pt x="32" y="8"/>
                    <a:pt x="32" y="8"/>
                  </a:cubicBezTo>
                  <a:cubicBezTo>
                    <a:pt x="32" y="8"/>
                    <a:pt x="33" y="9"/>
                    <a:pt x="32" y="9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1"/>
                    <a:pt x="32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30" y="11"/>
                  </a:moveTo>
                  <a:cubicBezTo>
                    <a:pt x="30" y="11"/>
                    <a:pt x="31" y="11"/>
                    <a:pt x="31" y="11"/>
                  </a:cubicBezTo>
                  <a:cubicBezTo>
                    <a:pt x="31" y="10"/>
                    <a:pt x="30" y="10"/>
                    <a:pt x="31" y="10"/>
                  </a:cubicBezTo>
                  <a:cubicBezTo>
                    <a:pt x="31" y="10"/>
                    <a:pt x="31" y="9"/>
                    <a:pt x="31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31" y="11"/>
                    <a:pt x="30" y="12"/>
                    <a:pt x="30" y="11"/>
                  </a:cubicBezTo>
                  <a:close/>
                  <a:moveTo>
                    <a:pt x="30" y="5"/>
                  </a:moveTo>
                  <a:cubicBezTo>
                    <a:pt x="30" y="5"/>
                    <a:pt x="30" y="6"/>
                    <a:pt x="30" y="6"/>
                  </a:cubicBezTo>
                  <a:cubicBezTo>
                    <a:pt x="30" y="6"/>
                    <a:pt x="30" y="6"/>
                    <a:pt x="30" y="5"/>
                  </a:cubicBezTo>
                  <a:close/>
                  <a:moveTo>
                    <a:pt x="13" y="29"/>
                  </a:moveTo>
                  <a:cubicBezTo>
                    <a:pt x="13" y="29"/>
                    <a:pt x="12" y="30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lose/>
                  <a:moveTo>
                    <a:pt x="20" y="13"/>
                  </a:moveTo>
                  <a:cubicBezTo>
                    <a:pt x="21" y="13"/>
                    <a:pt x="22" y="13"/>
                    <a:pt x="22" y="14"/>
                  </a:cubicBezTo>
                  <a:cubicBezTo>
                    <a:pt x="23" y="15"/>
                    <a:pt x="22" y="17"/>
                    <a:pt x="22" y="18"/>
                  </a:cubicBezTo>
                  <a:cubicBezTo>
                    <a:pt x="21" y="19"/>
                    <a:pt x="20" y="20"/>
                    <a:pt x="20" y="20"/>
                  </a:cubicBezTo>
                  <a:cubicBezTo>
                    <a:pt x="20" y="21"/>
                    <a:pt x="21" y="20"/>
                    <a:pt x="22" y="21"/>
                  </a:cubicBezTo>
                  <a:cubicBezTo>
                    <a:pt x="23" y="22"/>
                    <a:pt x="23" y="24"/>
                    <a:pt x="21" y="26"/>
                  </a:cubicBezTo>
                  <a:cubicBezTo>
                    <a:pt x="20" y="27"/>
                    <a:pt x="20" y="28"/>
                    <a:pt x="19" y="28"/>
                  </a:cubicBezTo>
                  <a:cubicBezTo>
                    <a:pt x="17" y="30"/>
                    <a:pt x="15" y="30"/>
                    <a:pt x="14" y="29"/>
                  </a:cubicBezTo>
                  <a:cubicBezTo>
                    <a:pt x="14" y="29"/>
                    <a:pt x="13" y="27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3"/>
                    <a:pt x="15" y="23"/>
                    <a:pt x="16" y="22"/>
                  </a:cubicBezTo>
                  <a:cubicBezTo>
                    <a:pt x="15" y="21"/>
                    <a:pt x="14" y="21"/>
                    <a:pt x="14" y="19"/>
                  </a:cubicBezTo>
                  <a:cubicBezTo>
                    <a:pt x="14" y="17"/>
                    <a:pt x="15" y="16"/>
                    <a:pt x="16" y="15"/>
                  </a:cubicBezTo>
                  <a:cubicBezTo>
                    <a:pt x="17" y="14"/>
                    <a:pt x="19" y="13"/>
                    <a:pt x="20" y="13"/>
                  </a:cubicBezTo>
                  <a:close/>
                  <a:moveTo>
                    <a:pt x="13" y="34"/>
                  </a:move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11"/>
                  </a:moveTo>
                  <a:cubicBezTo>
                    <a:pt x="22" y="12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lose/>
                  <a:moveTo>
                    <a:pt x="24" y="10"/>
                  </a:moveTo>
                  <a:cubicBezTo>
                    <a:pt x="24" y="10"/>
                    <a:pt x="24" y="10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8"/>
                  </a:moveTo>
                  <a:cubicBezTo>
                    <a:pt x="24" y="8"/>
                    <a:pt x="24" y="8"/>
                    <a:pt x="24" y="7"/>
                  </a:cubicBezTo>
                  <a:cubicBezTo>
                    <a:pt x="25" y="7"/>
                    <a:pt x="24" y="8"/>
                    <a:pt x="24" y="8"/>
                  </a:cubicBezTo>
                  <a:close/>
                  <a:moveTo>
                    <a:pt x="26" y="31"/>
                  </a:moveTo>
                  <a:cubicBezTo>
                    <a:pt x="25" y="32"/>
                    <a:pt x="23" y="34"/>
                    <a:pt x="21" y="34"/>
                  </a:cubicBezTo>
                  <a:cubicBezTo>
                    <a:pt x="18" y="36"/>
                    <a:pt x="14" y="37"/>
                    <a:pt x="11" y="39"/>
                  </a:cubicBezTo>
                  <a:cubicBezTo>
                    <a:pt x="11" y="38"/>
                    <a:pt x="10" y="39"/>
                    <a:pt x="9" y="39"/>
                  </a:cubicBezTo>
                  <a:cubicBezTo>
                    <a:pt x="9" y="38"/>
                    <a:pt x="9" y="37"/>
                    <a:pt x="10" y="37"/>
                  </a:cubicBezTo>
                  <a:cubicBezTo>
                    <a:pt x="15" y="35"/>
                    <a:pt x="20" y="32"/>
                    <a:pt x="26" y="30"/>
                  </a:cubicBezTo>
                  <a:cubicBezTo>
                    <a:pt x="27" y="30"/>
                    <a:pt x="27" y="31"/>
                    <a:pt x="26" y="31"/>
                  </a:cubicBezTo>
                  <a:close/>
                  <a:moveTo>
                    <a:pt x="10" y="44"/>
                  </a:moveTo>
                  <a:cubicBezTo>
                    <a:pt x="10" y="44"/>
                    <a:pt x="10" y="45"/>
                    <a:pt x="10" y="45"/>
                  </a:cubicBezTo>
                  <a:cubicBezTo>
                    <a:pt x="10" y="45"/>
                    <a:pt x="9" y="45"/>
                    <a:pt x="10" y="44"/>
                  </a:cubicBezTo>
                  <a:close/>
                  <a:moveTo>
                    <a:pt x="10" y="41"/>
                  </a:moveTo>
                  <a:cubicBezTo>
                    <a:pt x="10" y="41"/>
                    <a:pt x="11" y="41"/>
                    <a:pt x="11" y="41"/>
                  </a:cubicBezTo>
                  <a:cubicBezTo>
                    <a:pt x="12" y="40"/>
                    <a:pt x="14" y="39"/>
                    <a:pt x="15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1" y="37"/>
                    <a:pt x="24" y="35"/>
                    <a:pt x="26" y="35"/>
                  </a:cubicBezTo>
                  <a:cubicBezTo>
                    <a:pt x="26" y="35"/>
                    <a:pt x="26" y="36"/>
                    <a:pt x="26" y="36"/>
                  </a:cubicBezTo>
                  <a:cubicBezTo>
                    <a:pt x="22" y="39"/>
                    <a:pt x="16" y="41"/>
                    <a:pt x="11" y="43"/>
                  </a:cubicBezTo>
                  <a:cubicBezTo>
                    <a:pt x="11" y="43"/>
                    <a:pt x="11" y="44"/>
                    <a:pt x="11" y="44"/>
                  </a:cubicBezTo>
                  <a:cubicBezTo>
                    <a:pt x="10" y="44"/>
                    <a:pt x="10" y="44"/>
                    <a:pt x="9" y="44"/>
                  </a:cubicBezTo>
                  <a:cubicBezTo>
                    <a:pt x="9" y="43"/>
                    <a:pt x="9" y="42"/>
                    <a:pt x="10" y="41"/>
                  </a:cubicBezTo>
                  <a:close/>
                  <a:moveTo>
                    <a:pt x="5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8"/>
                    <a:pt x="5" y="48"/>
                  </a:cubicBezTo>
                  <a:cubicBezTo>
                    <a:pt x="5" y="48"/>
                    <a:pt x="5" y="48"/>
                    <a:pt x="5" y="47"/>
                  </a:cubicBezTo>
                  <a:close/>
                  <a:moveTo>
                    <a:pt x="5" y="35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7"/>
                    <a:pt x="4" y="37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5" y="35"/>
                    <a:pt x="6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lose/>
                  <a:moveTo>
                    <a:pt x="6" y="37"/>
                  </a:moveTo>
                  <a:cubicBezTo>
                    <a:pt x="6" y="38"/>
                    <a:pt x="6" y="37"/>
                    <a:pt x="6" y="38"/>
                  </a:cubicBezTo>
                  <a:cubicBezTo>
                    <a:pt x="6" y="38"/>
                    <a:pt x="5" y="38"/>
                    <a:pt x="6" y="37"/>
                  </a:cubicBezTo>
                  <a:close/>
                  <a:moveTo>
                    <a:pt x="4" y="18"/>
                  </a:moveTo>
                  <a:cubicBezTo>
                    <a:pt x="4" y="18"/>
                    <a:pt x="5" y="17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5" y="17"/>
                    <a:pt x="5" y="18"/>
                    <a:pt x="4" y="18"/>
                  </a:cubicBezTo>
                  <a:close/>
                  <a:moveTo>
                    <a:pt x="5" y="19"/>
                  </a:moveTo>
                  <a:cubicBezTo>
                    <a:pt x="5" y="19"/>
                    <a:pt x="6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5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27"/>
                  </a:moveTo>
                  <a:cubicBezTo>
                    <a:pt x="4" y="26"/>
                    <a:pt x="4" y="26"/>
                    <a:pt x="4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4" y="26"/>
                    <a:pt x="5" y="26"/>
                  </a:cubicBezTo>
                  <a:cubicBezTo>
                    <a:pt x="4" y="27"/>
                    <a:pt x="4" y="27"/>
                    <a:pt x="4" y="27"/>
                  </a:cubicBezTo>
                  <a:close/>
                  <a:moveTo>
                    <a:pt x="5" y="14"/>
                  </a:moveTo>
                  <a:cubicBezTo>
                    <a:pt x="5" y="14"/>
                    <a:pt x="4" y="14"/>
                    <a:pt x="4" y="14"/>
                  </a:cubicBezTo>
                  <a:cubicBezTo>
                    <a:pt x="5" y="13"/>
                    <a:pt x="5" y="13"/>
                    <a:pt x="5" y="14"/>
                  </a:cubicBezTo>
                  <a:close/>
                  <a:moveTo>
                    <a:pt x="6" y="16"/>
                  </a:moveTo>
                  <a:cubicBezTo>
                    <a:pt x="5" y="16"/>
                    <a:pt x="5" y="17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lose/>
                  <a:moveTo>
                    <a:pt x="7" y="17"/>
                  </a:moveTo>
                  <a:cubicBezTo>
                    <a:pt x="7" y="17"/>
                    <a:pt x="7" y="18"/>
                    <a:pt x="6" y="18"/>
                  </a:cubicBezTo>
                  <a:cubicBezTo>
                    <a:pt x="6" y="18"/>
                    <a:pt x="6" y="17"/>
                    <a:pt x="7" y="17"/>
                  </a:cubicBezTo>
                  <a:close/>
                  <a:moveTo>
                    <a:pt x="8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lose/>
                  <a:moveTo>
                    <a:pt x="7" y="14"/>
                  </a:moveTo>
                  <a:cubicBezTo>
                    <a:pt x="8" y="14"/>
                    <a:pt x="7" y="14"/>
                    <a:pt x="7" y="13"/>
                  </a:cubicBezTo>
                  <a:cubicBezTo>
                    <a:pt x="8" y="13"/>
                    <a:pt x="8" y="14"/>
                    <a:pt x="7" y="14"/>
                  </a:cubicBezTo>
                  <a:close/>
                  <a:moveTo>
                    <a:pt x="8" y="21"/>
                  </a:moveTo>
                  <a:cubicBezTo>
                    <a:pt x="7" y="21"/>
                    <a:pt x="7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lose/>
                  <a:moveTo>
                    <a:pt x="8" y="18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8"/>
                    <a:pt x="8" y="18"/>
                  </a:cubicBezTo>
                  <a:close/>
                  <a:moveTo>
                    <a:pt x="8" y="46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9" y="45"/>
                    <a:pt x="8" y="46"/>
                    <a:pt x="8" y="46"/>
                  </a:cubicBezTo>
                  <a:close/>
                  <a:moveTo>
                    <a:pt x="8" y="45"/>
                  </a:move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lose/>
                  <a:moveTo>
                    <a:pt x="8" y="43"/>
                  </a:moveTo>
                  <a:cubicBezTo>
                    <a:pt x="8" y="43"/>
                    <a:pt x="8" y="43"/>
                    <a:pt x="8" y="42"/>
                  </a:cubicBezTo>
                  <a:cubicBezTo>
                    <a:pt x="8" y="42"/>
                    <a:pt x="8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lose/>
                  <a:moveTo>
                    <a:pt x="7" y="33"/>
                  </a:moveTo>
                  <a:cubicBezTo>
                    <a:pt x="7" y="32"/>
                    <a:pt x="7" y="32"/>
                    <a:pt x="8" y="32"/>
                  </a:cubicBezTo>
                  <a:cubicBezTo>
                    <a:pt x="8" y="33"/>
                    <a:pt x="7" y="33"/>
                    <a:pt x="7" y="33"/>
                  </a:cubicBezTo>
                  <a:close/>
                  <a:moveTo>
                    <a:pt x="7" y="20"/>
                  </a:moveTo>
                  <a:cubicBezTo>
                    <a:pt x="7" y="20"/>
                    <a:pt x="7" y="19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lose/>
                  <a:moveTo>
                    <a:pt x="6" y="41"/>
                  </a:moveTo>
                  <a:cubicBezTo>
                    <a:pt x="5" y="41"/>
                    <a:pt x="6" y="40"/>
                    <a:pt x="5" y="40"/>
                  </a:cubicBezTo>
                  <a:cubicBezTo>
                    <a:pt x="5" y="41"/>
                    <a:pt x="5" y="41"/>
                    <a:pt x="5" y="42"/>
                  </a:cubicBezTo>
                  <a:cubicBezTo>
                    <a:pt x="4" y="41"/>
                    <a:pt x="5" y="40"/>
                    <a:pt x="5" y="40"/>
                  </a:cubicBezTo>
                  <a:cubicBezTo>
                    <a:pt x="5" y="40"/>
                    <a:pt x="5" y="40"/>
                    <a:pt x="6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6" y="41"/>
                    <a:pt x="6" y="40"/>
                    <a:pt x="6" y="40"/>
                  </a:cubicBezTo>
                  <a:cubicBezTo>
                    <a:pt x="6" y="40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9"/>
                    <a:pt x="7" y="40"/>
                    <a:pt x="7" y="40"/>
                  </a:cubicBezTo>
                  <a:cubicBezTo>
                    <a:pt x="7" y="40"/>
                    <a:pt x="6" y="41"/>
                    <a:pt x="6" y="41"/>
                  </a:cubicBezTo>
                  <a:cubicBezTo>
                    <a:pt x="7" y="41"/>
                    <a:pt x="7" y="42"/>
                    <a:pt x="6" y="42"/>
                  </a:cubicBezTo>
                  <a:cubicBezTo>
                    <a:pt x="6" y="42"/>
                    <a:pt x="6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lose/>
                  <a:moveTo>
                    <a:pt x="4" y="44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4"/>
                    <a:pt x="5" y="43"/>
                    <a:pt x="6" y="43"/>
                  </a:cubicBezTo>
                  <a:cubicBezTo>
                    <a:pt x="6" y="43"/>
                    <a:pt x="6" y="43"/>
                    <a:pt x="6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4" y="45"/>
                    <a:pt x="4" y="45"/>
                    <a:pt x="4" y="44"/>
                  </a:cubicBezTo>
                  <a:close/>
                  <a:moveTo>
                    <a:pt x="3" y="40"/>
                  </a:moveTo>
                  <a:cubicBezTo>
                    <a:pt x="4" y="40"/>
                    <a:pt x="3" y="40"/>
                    <a:pt x="4" y="40"/>
                  </a:cubicBezTo>
                  <a:cubicBezTo>
                    <a:pt x="5" y="39"/>
                    <a:pt x="4" y="39"/>
                    <a:pt x="4" y="38"/>
                  </a:cubicBezTo>
                  <a:cubicBezTo>
                    <a:pt x="5" y="38"/>
                    <a:pt x="5" y="39"/>
                    <a:pt x="5" y="39"/>
                  </a:cubicBezTo>
                  <a:cubicBezTo>
                    <a:pt x="5" y="39"/>
                    <a:pt x="6" y="38"/>
                    <a:pt x="6" y="38"/>
                  </a:cubicBezTo>
                  <a:cubicBezTo>
                    <a:pt x="5" y="39"/>
                    <a:pt x="5" y="39"/>
                    <a:pt x="5" y="40"/>
                  </a:cubicBezTo>
                  <a:cubicBezTo>
                    <a:pt x="4" y="40"/>
                    <a:pt x="3" y="41"/>
                    <a:pt x="3" y="40"/>
                  </a:cubicBezTo>
                  <a:close/>
                  <a:moveTo>
                    <a:pt x="2" y="44"/>
                  </a:moveTo>
                  <a:cubicBezTo>
                    <a:pt x="2" y="44"/>
                    <a:pt x="2" y="43"/>
                    <a:pt x="3" y="43"/>
                  </a:cubicBezTo>
                  <a:cubicBezTo>
                    <a:pt x="3" y="43"/>
                    <a:pt x="3" y="44"/>
                    <a:pt x="3" y="44"/>
                  </a:cubicBezTo>
                  <a:cubicBezTo>
                    <a:pt x="3" y="44"/>
                    <a:pt x="2" y="44"/>
                    <a:pt x="2" y="44"/>
                  </a:cubicBezTo>
                  <a:close/>
                  <a:moveTo>
                    <a:pt x="2" y="48"/>
                  </a:moveTo>
                  <a:cubicBezTo>
                    <a:pt x="2" y="47"/>
                    <a:pt x="2" y="47"/>
                    <a:pt x="2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8"/>
                    <a:pt x="2" y="47"/>
                    <a:pt x="2" y="48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799" name="Freeform 431"/>
            <p:cNvSpPr>
              <a:spLocks noEditPoints="1"/>
            </p:cNvSpPr>
            <p:nvPr/>
          </p:nvSpPr>
          <p:spPr bwMode="auto">
            <a:xfrm>
              <a:off x="5256" y="3726"/>
              <a:ext cx="78" cy="117"/>
            </a:xfrm>
            <a:custGeom>
              <a:avLst/>
              <a:gdLst>
                <a:gd name="T0" fmla="*/ 2 w 38"/>
                <a:gd name="T1" fmla="*/ 37 h 56"/>
                <a:gd name="T2" fmla="*/ 7 w 38"/>
                <a:gd name="T3" fmla="*/ 54 h 56"/>
                <a:gd name="T4" fmla="*/ 13 w 38"/>
                <a:gd name="T5" fmla="*/ 52 h 56"/>
                <a:gd name="T6" fmla="*/ 19 w 38"/>
                <a:gd name="T7" fmla="*/ 48 h 56"/>
                <a:gd name="T8" fmla="*/ 25 w 38"/>
                <a:gd name="T9" fmla="*/ 46 h 56"/>
                <a:gd name="T10" fmla="*/ 37 w 38"/>
                <a:gd name="T11" fmla="*/ 15 h 56"/>
                <a:gd name="T12" fmla="*/ 9 w 38"/>
                <a:gd name="T13" fmla="*/ 10 h 56"/>
                <a:gd name="T14" fmla="*/ 12 w 38"/>
                <a:gd name="T15" fmla="*/ 13 h 56"/>
                <a:gd name="T16" fmla="*/ 16 w 38"/>
                <a:gd name="T17" fmla="*/ 41 h 56"/>
                <a:gd name="T18" fmla="*/ 14 w 38"/>
                <a:gd name="T19" fmla="*/ 11 h 56"/>
                <a:gd name="T20" fmla="*/ 16 w 38"/>
                <a:gd name="T21" fmla="*/ 25 h 56"/>
                <a:gd name="T22" fmla="*/ 19 w 38"/>
                <a:gd name="T23" fmla="*/ 18 h 56"/>
                <a:gd name="T24" fmla="*/ 19 w 38"/>
                <a:gd name="T25" fmla="*/ 11 h 56"/>
                <a:gd name="T26" fmla="*/ 25 w 38"/>
                <a:gd name="T27" fmla="*/ 29 h 56"/>
                <a:gd name="T28" fmla="*/ 21 w 38"/>
                <a:gd name="T29" fmla="*/ 16 h 56"/>
                <a:gd name="T30" fmla="*/ 28 w 38"/>
                <a:gd name="T31" fmla="*/ 36 h 56"/>
                <a:gd name="T32" fmla="*/ 29 w 38"/>
                <a:gd name="T33" fmla="*/ 3 h 56"/>
                <a:gd name="T34" fmla="*/ 33 w 38"/>
                <a:gd name="T35" fmla="*/ 24 h 56"/>
                <a:gd name="T36" fmla="*/ 33 w 38"/>
                <a:gd name="T37" fmla="*/ 29 h 56"/>
                <a:gd name="T38" fmla="*/ 33 w 38"/>
                <a:gd name="T39" fmla="*/ 9 h 56"/>
                <a:gd name="T40" fmla="*/ 34 w 38"/>
                <a:gd name="T41" fmla="*/ 12 h 56"/>
                <a:gd name="T42" fmla="*/ 34 w 38"/>
                <a:gd name="T43" fmla="*/ 12 h 56"/>
                <a:gd name="T44" fmla="*/ 35 w 38"/>
                <a:gd name="T45" fmla="*/ 22 h 56"/>
                <a:gd name="T46" fmla="*/ 35 w 38"/>
                <a:gd name="T47" fmla="*/ 23 h 56"/>
                <a:gd name="T48" fmla="*/ 34 w 38"/>
                <a:gd name="T49" fmla="*/ 8 h 56"/>
                <a:gd name="T50" fmla="*/ 36 w 38"/>
                <a:gd name="T51" fmla="*/ 9 h 56"/>
                <a:gd name="T52" fmla="*/ 36 w 38"/>
                <a:gd name="T53" fmla="*/ 28 h 56"/>
                <a:gd name="T54" fmla="*/ 36 w 38"/>
                <a:gd name="T55" fmla="*/ 30 h 56"/>
                <a:gd name="T56" fmla="*/ 34 w 38"/>
                <a:gd name="T57" fmla="*/ 36 h 56"/>
                <a:gd name="T58" fmla="*/ 34 w 38"/>
                <a:gd name="T59" fmla="*/ 39 h 56"/>
                <a:gd name="T60" fmla="*/ 33 w 38"/>
                <a:gd name="T61" fmla="*/ 38 h 56"/>
                <a:gd name="T62" fmla="*/ 33 w 38"/>
                <a:gd name="T63" fmla="*/ 35 h 56"/>
                <a:gd name="T64" fmla="*/ 31 w 38"/>
                <a:gd name="T65" fmla="*/ 41 h 56"/>
                <a:gd name="T66" fmla="*/ 32 w 38"/>
                <a:gd name="T67" fmla="*/ 39 h 56"/>
                <a:gd name="T68" fmla="*/ 31 w 38"/>
                <a:gd name="T69" fmla="*/ 38 h 56"/>
                <a:gd name="T70" fmla="*/ 30 w 38"/>
                <a:gd name="T71" fmla="*/ 42 h 56"/>
                <a:gd name="T72" fmla="*/ 29 w 38"/>
                <a:gd name="T73" fmla="*/ 6 h 56"/>
                <a:gd name="T74" fmla="*/ 28 w 38"/>
                <a:gd name="T75" fmla="*/ 44 h 56"/>
                <a:gd name="T76" fmla="*/ 20 w 38"/>
                <a:gd name="T77" fmla="*/ 46 h 56"/>
                <a:gd name="T78" fmla="*/ 13 w 38"/>
                <a:gd name="T79" fmla="*/ 49 h 56"/>
                <a:gd name="T80" fmla="*/ 18 w 38"/>
                <a:gd name="T81" fmla="*/ 41 h 56"/>
                <a:gd name="T82" fmla="*/ 19 w 38"/>
                <a:gd name="T83" fmla="*/ 44 h 56"/>
                <a:gd name="T84" fmla="*/ 9 w 38"/>
                <a:gd name="T85" fmla="*/ 12 h 56"/>
                <a:gd name="T86" fmla="*/ 8 w 38"/>
                <a:gd name="T87" fmla="*/ 51 h 56"/>
                <a:gd name="T88" fmla="*/ 6 w 38"/>
                <a:gd name="T89" fmla="*/ 46 h 56"/>
                <a:gd name="T90" fmla="*/ 3 w 38"/>
                <a:gd name="T91" fmla="*/ 17 h 56"/>
                <a:gd name="T92" fmla="*/ 5 w 38"/>
                <a:gd name="T93" fmla="*/ 16 h 56"/>
                <a:gd name="T94" fmla="*/ 5 w 38"/>
                <a:gd name="T95" fmla="*/ 52 h 56"/>
                <a:gd name="T96" fmla="*/ 4 w 38"/>
                <a:gd name="T97" fmla="*/ 50 h 56"/>
                <a:gd name="T98" fmla="*/ 3 w 38"/>
                <a:gd name="T99" fmla="*/ 26 h 56"/>
                <a:gd name="T100" fmla="*/ 3 w 38"/>
                <a:gd name="T101" fmla="*/ 2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" h="56">
                  <a:moveTo>
                    <a:pt x="1" y="18"/>
                  </a:moveTo>
                  <a:cubicBezTo>
                    <a:pt x="1" y="20"/>
                    <a:pt x="0" y="21"/>
                    <a:pt x="1" y="22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1" y="30"/>
                    <a:pt x="2" y="34"/>
                    <a:pt x="2" y="37"/>
                  </a:cubicBezTo>
                  <a:cubicBezTo>
                    <a:pt x="2" y="38"/>
                    <a:pt x="2" y="39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6"/>
                    <a:pt x="2" y="51"/>
                    <a:pt x="3" y="56"/>
                  </a:cubicBezTo>
                  <a:cubicBezTo>
                    <a:pt x="4" y="55"/>
                    <a:pt x="5" y="55"/>
                    <a:pt x="6" y="54"/>
                  </a:cubicBezTo>
                  <a:cubicBezTo>
                    <a:pt x="6" y="54"/>
                    <a:pt x="6" y="54"/>
                    <a:pt x="7" y="54"/>
                  </a:cubicBezTo>
                  <a:cubicBezTo>
                    <a:pt x="8" y="54"/>
                    <a:pt x="9" y="53"/>
                    <a:pt x="10" y="53"/>
                  </a:cubicBezTo>
                  <a:cubicBezTo>
                    <a:pt x="10" y="53"/>
                    <a:pt x="10" y="52"/>
                    <a:pt x="10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2" y="52"/>
                    <a:pt x="12" y="52"/>
                  </a:cubicBezTo>
                  <a:cubicBezTo>
                    <a:pt x="12" y="52"/>
                    <a:pt x="12" y="52"/>
                    <a:pt x="13" y="52"/>
                  </a:cubicBezTo>
                  <a:cubicBezTo>
                    <a:pt x="15" y="51"/>
                    <a:pt x="16" y="50"/>
                    <a:pt x="18" y="49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8"/>
                  </a:cubicBezTo>
                  <a:cubicBezTo>
                    <a:pt x="19" y="47"/>
                    <a:pt x="18" y="47"/>
                    <a:pt x="19" y="47"/>
                  </a:cubicBezTo>
                  <a:cubicBezTo>
                    <a:pt x="19" y="47"/>
                    <a:pt x="19" y="47"/>
                    <a:pt x="19" y="48"/>
                  </a:cubicBezTo>
                  <a:cubicBezTo>
                    <a:pt x="20" y="48"/>
                    <a:pt x="19" y="47"/>
                    <a:pt x="20" y="47"/>
                  </a:cubicBezTo>
                  <a:cubicBezTo>
                    <a:pt x="20" y="48"/>
                    <a:pt x="19" y="48"/>
                    <a:pt x="19" y="48"/>
                  </a:cubicBezTo>
                  <a:cubicBezTo>
                    <a:pt x="20" y="49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2" y="47"/>
                    <a:pt x="24" y="47"/>
                    <a:pt x="25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30" y="44"/>
                    <a:pt x="33" y="42"/>
                    <a:pt x="37" y="40"/>
                  </a:cubicBezTo>
                  <a:cubicBezTo>
                    <a:pt x="38" y="36"/>
                    <a:pt x="37" y="32"/>
                    <a:pt x="37" y="28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3"/>
                    <a:pt x="37" y="19"/>
                    <a:pt x="37" y="15"/>
                  </a:cubicBezTo>
                  <a:cubicBezTo>
                    <a:pt x="36" y="14"/>
                    <a:pt x="37" y="12"/>
                    <a:pt x="37" y="11"/>
                  </a:cubicBezTo>
                  <a:cubicBezTo>
                    <a:pt x="36" y="11"/>
                    <a:pt x="36" y="9"/>
                    <a:pt x="36" y="8"/>
                  </a:cubicBezTo>
                  <a:cubicBezTo>
                    <a:pt x="36" y="8"/>
                    <a:pt x="36" y="8"/>
                    <a:pt x="36" y="7"/>
                  </a:cubicBezTo>
                  <a:cubicBezTo>
                    <a:pt x="36" y="5"/>
                    <a:pt x="36" y="2"/>
                    <a:pt x="36" y="0"/>
                  </a:cubicBezTo>
                  <a:cubicBezTo>
                    <a:pt x="27" y="3"/>
                    <a:pt x="18" y="7"/>
                    <a:pt x="9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6" y="11"/>
                    <a:pt x="3" y="14"/>
                    <a:pt x="1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0" y="17"/>
                    <a:pt x="1" y="18"/>
                    <a:pt x="1" y="18"/>
                  </a:cubicBezTo>
                  <a:close/>
                  <a:moveTo>
                    <a:pt x="12" y="13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lose/>
                  <a:moveTo>
                    <a:pt x="16" y="26"/>
                  </a:moveTo>
                  <a:cubicBezTo>
                    <a:pt x="16" y="31"/>
                    <a:pt x="17" y="36"/>
                    <a:pt x="16" y="41"/>
                  </a:cubicBezTo>
                  <a:cubicBezTo>
                    <a:pt x="16" y="41"/>
                    <a:pt x="15" y="42"/>
                    <a:pt x="14" y="41"/>
                  </a:cubicBezTo>
                  <a:cubicBezTo>
                    <a:pt x="14" y="35"/>
                    <a:pt x="14" y="27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7"/>
                    <a:pt x="13" y="15"/>
                    <a:pt x="13" y="13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3"/>
                    <a:pt x="16" y="15"/>
                    <a:pt x="17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4"/>
                    <a:pt x="16" y="24"/>
                    <a:pt x="16" y="25"/>
                  </a:cubicBezTo>
                  <a:cubicBezTo>
                    <a:pt x="16" y="25"/>
                    <a:pt x="16" y="26"/>
                    <a:pt x="16" y="26"/>
                  </a:cubicBezTo>
                  <a:close/>
                  <a:moveTo>
                    <a:pt x="19" y="18"/>
                  </a:moveTo>
                  <a:cubicBezTo>
                    <a:pt x="19" y="18"/>
                    <a:pt x="19" y="18"/>
                    <a:pt x="18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19" y="13"/>
                  </a:moveTo>
                  <a:cubicBezTo>
                    <a:pt x="19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3"/>
                  </a:cubicBezTo>
                  <a:close/>
                  <a:moveTo>
                    <a:pt x="20" y="11"/>
                  </a:moveTo>
                  <a:cubicBezTo>
                    <a:pt x="20" y="11"/>
                    <a:pt x="19" y="12"/>
                    <a:pt x="19" y="11"/>
                  </a:cubicBezTo>
                  <a:cubicBezTo>
                    <a:pt x="20" y="10"/>
                    <a:pt x="21" y="10"/>
                    <a:pt x="20" y="11"/>
                  </a:cubicBezTo>
                  <a:close/>
                  <a:moveTo>
                    <a:pt x="25" y="14"/>
                  </a:moveTo>
                  <a:cubicBezTo>
                    <a:pt x="25" y="14"/>
                    <a:pt x="24" y="14"/>
                    <a:pt x="24" y="15"/>
                  </a:cubicBezTo>
                  <a:cubicBezTo>
                    <a:pt x="24" y="18"/>
                    <a:pt x="24" y="22"/>
                    <a:pt x="25" y="25"/>
                  </a:cubicBezTo>
                  <a:cubicBezTo>
                    <a:pt x="25" y="26"/>
                    <a:pt x="25" y="28"/>
                    <a:pt x="25" y="29"/>
                  </a:cubicBezTo>
                  <a:cubicBezTo>
                    <a:pt x="25" y="29"/>
                    <a:pt x="25" y="30"/>
                    <a:pt x="25" y="30"/>
                  </a:cubicBezTo>
                  <a:cubicBezTo>
                    <a:pt x="25" y="32"/>
                    <a:pt x="25" y="34"/>
                    <a:pt x="25" y="37"/>
                  </a:cubicBezTo>
                  <a:cubicBezTo>
                    <a:pt x="25" y="37"/>
                    <a:pt x="24" y="38"/>
                    <a:pt x="23" y="38"/>
                  </a:cubicBezTo>
                  <a:cubicBezTo>
                    <a:pt x="22" y="31"/>
                    <a:pt x="23" y="23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4"/>
                    <a:pt x="21" y="13"/>
                  </a:cubicBezTo>
                  <a:cubicBezTo>
                    <a:pt x="21" y="11"/>
                    <a:pt x="22" y="9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10"/>
                    <a:pt x="25" y="11"/>
                    <a:pt x="25" y="14"/>
                  </a:cubicBezTo>
                  <a:close/>
                  <a:moveTo>
                    <a:pt x="28" y="36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lose/>
                  <a:moveTo>
                    <a:pt x="29" y="5"/>
                  </a:moveTo>
                  <a:cubicBezTo>
                    <a:pt x="29" y="5"/>
                    <a:pt x="29" y="4"/>
                    <a:pt x="29" y="3"/>
                  </a:cubicBezTo>
                  <a:cubicBezTo>
                    <a:pt x="29" y="3"/>
                    <a:pt x="30" y="5"/>
                    <a:pt x="29" y="5"/>
                  </a:cubicBezTo>
                  <a:close/>
                  <a:moveTo>
                    <a:pt x="31" y="12"/>
                  </a:moveTo>
                  <a:cubicBezTo>
                    <a:pt x="31" y="12"/>
                    <a:pt x="30" y="13"/>
                    <a:pt x="30" y="12"/>
                  </a:cubicBezTo>
                  <a:cubicBezTo>
                    <a:pt x="30" y="12"/>
                    <a:pt x="31" y="12"/>
                    <a:pt x="31" y="12"/>
                  </a:cubicBezTo>
                  <a:close/>
                  <a:moveTo>
                    <a:pt x="33" y="24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3" y="24"/>
                    <a:pt x="33" y="24"/>
                  </a:cubicBezTo>
                  <a:close/>
                  <a:moveTo>
                    <a:pt x="33" y="29"/>
                  </a:moveTo>
                  <a:cubicBezTo>
                    <a:pt x="33" y="30"/>
                    <a:pt x="33" y="30"/>
                    <a:pt x="32" y="30"/>
                  </a:cubicBezTo>
                  <a:cubicBezTo>
                    <a:pt x="32" y="30"/>
                    <a:pt x="33" y="29"/>
                    <a:pt x="33" y="29"/>
                  </a:cubicBezTo>
                  <a:close/>
                  <a:moveTo>
                    <a:pt x="33" y="10"/>
                  </a:moveTo>
                  <a:cubicBezTo>
                    <a:pt x="33" y="10"/>
                    <a:pt x="33" y="10"/>
                    <a:pt x="33" y="11"/>
                  </a:cubicBezTo>
                  <a:cubicBezTo>
                    <a:pt x="33" y="11"/>
                    <a:pt x="33" y="11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lose/>
                  <a:moveTo>
                    <a:pt x="33" y="9"/>
                  </a:moveTo>
                  <a:cubicBezTo>
                    <a:pt x="33" y="9"/>
                    <a:pt x="33" y="9"/>
                    <a:pt x="33" y="8"/>
                  </a:cubicBezTo>
                  <a:cubicBezTo>
                    <a:pt x="34" y="9"/>
                    <a:pt x="34" y="9"/>
                    <a:pt x="33" y="9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2"/>
                  </a:cubicBezTo>
                  <a:close/>
                  <a:moveTo>
                    <a:pt x="34" y="40"/>
                  </a:move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lose/>
                  <a:moveTo>
                    <a:pt x="34" y="12"/>
                  </a:moveTo>
                  <a:cubicBezTo>
                    <a:pt x="34" y="12"/>
                    <a:pt x="34" y="12"/>
                    <a:pt x="34" y="11"/>
                  </a:cubicBezTo>
                  <a:cubicBezTo>
                    <a:pt x="34" y="12"/>
                    <a:pt x="35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lose/>
                  <a:moveTo>
                    <a:pt x="35" y="21"/>
                  </a:moveTo>
                  <a:cubicBezTo>
                    <a:pt x="35" y="21"/>
                    <a:pt x="35" y="21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1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4" y="8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4" y="8"/>
                  </a:cubicBezTo>
                  <a:close/>
                  <a:moveTo>
                    <a:pt x="35" y="6"/>
                  </a:moveTo>
                  <a:cubicBezTo>
                    <a:pt x="35" y="5"/>
                    <a:pt x="35" y="5"/>
                    <a:pt x="34" y="5"/>
                  </a:cubicBezTo>
                  <a:cubicBezTo>
                    <a:pt x="34" y="4"/>
                    <a:pt x="36" y="5"/>
                    <a:pt x="35" y="6"/>
                  </a:cubicBezTo>
                  <a:close/>
                  <a:moveTo>
                    <a:pt x="36" y="7"/>
                  </a:moveTo>
                  <a:cubicBezTo>
                    <a:pt x="36" y="8"/>
                    <a:pt x="36" y="8"/>
                    <a:pt x="36" y="9"/>
                  </a:cubicBezTo>
                  <a:cubicBezTo>
                    <a:pt x="35" y="9"/>
                    <a:pt x="35" y="8"/>
                    <a:pt x="35" y="8"/>
                  </a:cubicBezTo>
                  <a:cubicBezTo>
                    <a:pt x="35" y="8"/>
                    <a:pt x="35" y="7"/>
                    <a:pt x="36" y="7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lose/>
                  <a:moveTo>
                    <a:pt x="36" y="30"/>
                  </a:moveTo>
                  <a:cubicBezTo>
                    <a:pt x="36" y="30"/>
                    <a:pt x="36" y="31"/>
                    <a:pt x="35" y="31"/>
                  </a:cubicBezTo>
                  <a:cubicBezTo>
                    <a:pt x="35" y="31"/>
                    <a:pt x="35" y="30"/>
                    <a:pt x="35" y="30"/>
                  </a:cubicBezTo>
                  <a:cubicBezTo>
                    <a:pt x="36" y="30"/>
                    <a:pt x="36" y="30"/>
                    <a:pt x="36" y="30"/>
                  </a:cubicBezTo>
                  <a:close/>
                  <a:moveTo>
                    <a:pt x="36" y="37"/>
                  </a:move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4" y="37"/>
                    <a:pt x="34" y="37"/>
                  </a:cubicBezTo>
                  <a:cubicBezTo>
                    <a:pt x="35" y="36"/>
                    <a:pt x="36" y="36"/>
                    <a:pt x="36" y="35"/>
                  </a:cubicBezTo>
                  <a:cubicBezTo>
                    <a:pt x="35" y="36"/>
                    <a:pt x="35" y="36"/>
                    <a:pt x="34" y="36"/>
                  </a:cubicBezTo>
                  <a:cubicBezTo>
                    <a:pt x="34" y="35"/>
                    <a:pt x="36" y="35"/>
                    <a:pt x="36" y="35"/>
                  </a:cubicBezTo>
                  <a:cubicBezTo>
                    <a:pt x="36" y="35"/>
                    <a:pt x="36" y="36"/>
                    <a:pt x="36" y="37"/>
                  </a:cubicBezTo>
                  <a:close/>
                  <a:moveTo>
                    <a:pt x="34" y="39"/>
                  </a:moveTo>
                  <a:cubicBezTo>
                    <a:pt x="34" y="38"/>
                    <a:pt x="34" y="38"/>
                    <a:pt x="35" y="37"/>
                  </a:cubicBezTo>
                  <a:cubicBezTo>
                    <a:pt x="35" y="38"/>
                    <a:pt x="35" y="38"/>
                    <a:pt x="34" y="39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3" y="38"/>
                  </a:moveTo>
                  <a:cubicBezTo>
                    <a:pt x="34" y="38"/>
                    <a:pt x="34" y="40"/>
                    <a:pt x="33" y="40"/>
                  </a:cubicBezTo>
                  <a:cubicBezTo>
                    <a:pt x="33" y="39"/>
                    <a:pt x="33" y="38"/>
                    <a:pt x="33" y="38"/>
                  </a:cubicBezTo>
                  <a:close/>
                  <a:moveTo>
                    <a:pt x="33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lose/>
                  <a:moveTo>
                    <a:pt x="31" y="43"/>
                  </a:moveTo>
                  <a:cubicBezTo>
                    <a:pt x="31" y="42"/>
                    <a:pt x="31" y="42"/>
                    <a:pt x="32" y="42"/>
                  </a:cubicBezTo>
                  <a:cubicBezTo>
                    <a:pt x="32" y="43"/>
                    <a:pt x="31" y="43"/>
                    <a:pt x="31" y="43"/>
                  </a:cubicBezTo>
                  <a:close/>
                  <a:moveTo>
                    <a:pt x="31" y="41"/>
                  </a:move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1" y="41"/>
                    <a:pt x="31" y="41"/>
                    <a:pt x="31" y="41"/>
                  </a:cubicBezTo>
                  <a:close/>
                  <a:moveTo>
                    <a:pt x="31" y="39"/>
                  </a:moveTo>
                  <a:cubicBezTo>
                    <a:pt x="31" y="38"/>
                    <a:pt x="31" y="38"/>
                    <a:pt x="32" y="38"/>
                  </a:cubicBezTo>
                  <a:cubicBezTo>
                    <a:pt x="32" y="38"/>
                    <a:pt x="32" y="38"/>
                    <a:pt x="32" y="39"/>
                  </a:cubicBezTo>
                  <a:cubicBezTo>
                    <a:pt x="32" y="38"/>
                    <a:pt x="33" y="38"/>
                    <a:pt x="33" y="39"/>
                  </a:cubicBezTo>
                  <a:cubicBezTo>
                    <a:pt x="32" y="39"/>
                    <a:pt x="31" y="39"/>
                    <a:pt x="31" y="39"/>
                  </a:cubicBezTo>
                  <a:close/>
                  <a:moveTo>
                    <a:pt x="30" y="39"/>
                  </a:moveTo>
                  <a:cubicBezTo>
                    <a:pt x="30" y="39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9"/>
                    <a:pt x="31" y="38"/>
                    <a:pt x="30" y="39"/>
                  </a:cubicBezTo>
                  <a:close/>
                  <a:moveTo>
                    <a:pt x="30" y="42"/>
                  </a:moveTo>
                  <a:cubicBezTo>
                    <a:pt x="30" y="42"/>
                    <a:pt x="31" y="41"/>
                    <a:pt x="31" y="42"/>
                  </a:cubicBezTo>
                  <a:cubicBezTo>
                    <a:pt x="30" y="42"/>
                    <a:pt x="30" y="42"/>
                    <a:pt x="30" y="42"/>
                  </a:cubicBezTo>
                  <a:close/>
                  <a:moveTo>
                    <a:pt x="29" y="40"/>
                  </a:moveTo>
                  <a:cubicBezTo>
                    <a:pt x="29" y="40"/>
                    <a:pt x="29" y="40"/>
                    <a:pt x="30" y="40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9" y="7"/>
                    <a:pt x="29" y="6"/>
                  </a:cubicBezTo>
                  <a:close/>
                  <a:moveTo>
                    <a:pt x="28" y="44"/>
                  </a:moveTo>
                  <a:cubicBezTo>
                    <a:pt x="28" y="43"/>
                    <a:pt x="29" y="43"/>
                    <a:pt x="29" y="44"/>
                  </a:cubicBezTo>
                  <a:cubicBezTo>
                    <a:pt x="29" y="44"/>
                    <a:pt x="28" y="44"/>
                    <a:pt x="28" y="44"/>
                  </a:cubicBezTo>
                  <a:close/>
                  <a:moveTo>
                    <a:pt x="21" y="45"/>
                  </a:moveTo>
                  <a:cubicBezTo>
                    <a:pt x="21" y="45"/>
                    <a:pt x="21" y="45"/>
                    <a:pt x="21" y="46"/>
                  </a:cubicBezTo>
                  <a:cubicBezTo>
                    <a:pt x="21" y="46"/>
                    <a:pt x="21" y="45"/>
                    <a:pt x="21" y="45"/>
                  </a:cubicBezTo>
                  <a:close/>
                  <a:moveTo>
                    <a:pt x="20" y="46"/>
                  </a:move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lose/>
                  <a:moveTo>
                    <a:pt x="13" y="49"/>
                  </a:moveTo>
                  <a:cubicBezTo>
                    <a:pt x="13" y="48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lose/>
                  <a:moveTo>
                    <a:pt x="11" y="45"/>
                  </a:moveTo>
                  <a:cubicBezTo>
                    <a:pt x="11" y="44"/>
                    <a:pt x="12" y="45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4" y="43"/>
                    <a:pt x="14" y="44"/>
                    <a:pt x="14" y="44"/>
                  </a:cubicBezTo>
                  <a:cubicBezTo>
                    <a:pt x="16" y="43"/>
                    <a:pt x="17" y="42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21" y="40"/>
                    <a:pt x="25" y="39"/>
                    <a:pt x="28" y="37"/>
                  </a:cubicBezTo>
                  <a:cubicBezTo>
                    <a:pt x="28" y="37"/>
                    <a:pt x="28" y="37"/>
                    <a:pt x="29" y="37"/>
                  </a:cubicBezTo>
                  <a:cubicBezTo>
                    <a:pt x="29" y="38"/>
                    <a:pt x="29" y="39"/>
                    <a:pt x="28" y="40"/>
                  </a:cubicBezTo>
                  <a:cubicBezTo>
                    <a:pt x="25" y="41"/>
                    <a:pt x="22" y="43"/>
                    <a:pt x="19" y="44"/>
                  </a:cubicBezTo>
                  <a:cubicBezTo>
                    <a:pt x="18" y="44"/>
                    <a:pt x="17" y="45"/>
                    <a:pt x="16" y="46"/>
                  </a:cubicBezTo>
                  <a:cubicBezTo>
                    <a:pt x="15" y="46"/>
                    <a:pt x="13" y="47"/>
                    <a:pt x="13" y="47"/>
                  </a:cubicBezTo>
                  <a:cubicBezTo>
                    <a:pt x="12" y="47"/>
                    <a:pt x="11" y="48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0" y="12"/>
                    <a:pt x="9" y="12"/>
                  </a:cubicBezTo>
                  <a:cubicBezTo>
                    <a:pt x="9" y="13"/>
                    <a:pt x="9" y="12"/>
                    <a:pt x="9" y="12"/>
                  </a:cubicBezTo>
                  <a:close/>
                  <a:moveTo>
                    <a:pt x="8" y="51"/>
                  </a:moveTo>
                  <a:cubicBezTo>
                    <a:pt x="8" y="51"/>
                    <a:pt x="9" y="51"/>
                    <a:pt x="9" y="50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8" y="51"/>
                    <a:pt x="8" y="51"/>
                    <a:pt x="8" y="51"/>
                  </a:cubicBezTo>
                  <a:close/>
                  <a:moveTo>
                    <a:pt x="6" y="47"/>
                  </a:moveTo>
                  <a:cubicBezTo>
                    <a:pt x="6" y="47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4" y="17"/>
                    <a:pt x="4" y="17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4" y="15"/>
                  </a:cubicBezTo>
                  <a:cubicBezTo>
                    <a:pt x="4" y="14"/>
                    <a:pt x="4" y="14"/>
                    <a:pt x="5" y="14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7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5"/>
                    <a:pt x="4" y="16"/>
                    <a:pt x="5" y="16"/>
                  </a:cubicBezTo>
                  <a:close/>
                  <a:moveTo>
                    <a:pt x="4" y="53"/>
                  </a:moveTo>
                  <a:cubicBezTo>
                    <a:pt x="4" y="52"/>
                    <a:pt x="4" y="52"/>
                    <a:pt x="5" y="52"/>
                  </a:cubicBezTo>
                  <a:cubicBezTo>
                    <a:pt x="5" y="52"/>
                    <a:pt x="5" y="53"/>
                    <a:pt x="4" y="53"/>
                  </a:cubicBezTo>
                  <a:close/>
                  <a:moveTo>
                    <a:pt x="4" y="50"/>
                  </a:move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0"/>
                  </a:cubicBezTo>
                  <a:close/>
                  <a:moveTo>
                    <a:pt x="4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lose/>
                  <a:moveTo>
                    <a:pt x="3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8"/>
                    <a:pt x="3" y="27"/>
                    <a:pt x="3" y="26"/>
                  </a:cubicBezTo>
                  <a:close/>
                  <a:moveTo>
                    <a:pt x="2" y="22"/>
                  </a:move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2" y="23"/>
                    <a:pt x="2" y="22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58800" name="Group 432" descr="Down:  Group 15"/>
          <p:cNvGrpSpPr>
            <a:grpSpLocks/>
          </p:cNvGrpSpPr>
          <p:nvPr/>
        </p:nvGrpSpPr>
        <p:grpSpPr bwMode="auto">
          <a:xfrm>
            <a:off x="6051550" y="1082675"/>
            <a:ext cx="1022350" cy="1179513"/>
            <a:chOff x="4824" y="2614"/>
            <a:chExt cx="755" cy="871"/>
          </a:xfrm>
        </p:grpSpPr>
        <p:grpSp>
          <p:nvGrpSpPr>
            <p:cNvPr id="58801" name="Group 433"/>
            <p:cNvGrpSpPr>
              <a:grpSpLocks/>
            </p:cNvGrpSpPr>
            <p:nvPr/>
          </p:nvGrpSpPr>
          <p:grpSpPr bwMode="auto">
            <a:xfrm>
              <a:off x="4830" y="2624"/>
              <a:ext cx="749" cy="861"/>
              <a:chOff x="4830" y="2524"/>
              <a:chExt cx="749" cy="861"/>
            </a:xfrm>
          </p:grpSpPr>
          <p:sp>
            <p:nvSpPr>
              <p:cNvPr id="58802" name="Freeform 434"/>
              <p:cNvSpPr>
                <a:spLocks/>
              </p:cNvSpPr>
              <p:nvPr/>
            </p:nvSpPr>
            <p:spPr bwMode="auto">
              <a:xfrm>
                <a:off x="4834" y="2525"/>
                <a:ext cx="318" cy="738"/>
              </a:xfrm>
              <a:custGeom>
                <a:avLst/>
                <a:gdLst>
                  <a:gd name="T0" fmla="*/ 0 w 318"/>
                  <a:gd name="T1" fmla="*/ 148 h 738"/>
                  <a:gd name="T2" fmla="*/ 315 w 318"/>
                  <a:gd name="T3" fmla="*/ 0 h 738"/>
                  <a:gd name="T4" fmla="*/ 318 w 318"/>
                  <a:gd name="T5" fmla="*/ 738 h 738"/>
                  <a:gd name="T6" fmla="*/ 33 w 318"/>
                  <a:gd name="T7" fmla="*/ 194 h 738"/>
                  <a:gd name="T8" fmla="*/ 0 w 318"/>
                  <a:gd name="T9" fmla="*/ 14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738">
                    <a:moveTo>
                      <a:pt x="0" y="148"/>
                    </a:moveTo>
                    <a:lnTo>
                      <a:pt x="315" y="0"/>
                    </a:lnTo>
                    <a:lnTo>
                      <a:pt x="318" y="738"/>
                    </a:lnTo>
                    <a:lnTo>
                      <a:pt x="33" y="194"/>
                    </a:lnTo>
                    <a:lnTo>
                      <a:pt x="0" y="148"/>
                    </a:lnTo>
                    <a:close/>
                  </a:path>
                </a:pathLst>
              </a:custGeom>
              <a:noFill/>
              <a:ln w="3175" cap="flat" cmpd="sng">
                <a:solidFill>
                  <a:srgbClr val="E1AB1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866F46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58803" name="Freeform 435"/>
              <p:cNvSpPr>
                <a:spLocks/>
              </p:cNvSpPr>
              <p:nvPr/>
            </p:nvSpPr>
            <p:spPr bwMode="auto">
              <a:xfrm>
                <a:off x="5148" y="2524"/>
                <a:ext cx="431" cy="613"/>
              </a:xfrm>
              <a:custGeom>
                <a:avLst/>
                <a:gdLst>
                  <a:gd name="T0" fmla="*/ 4 w 431"/>
                  <a:gd name="T1" fmla="*/ 0 h 613"/>
                  <a:gd name="T2" fmla="*/ 431 w 431"/>
                  <a:gd name="T3" fmla="*/ 73 h 613"/>
                  <a:gd name="T4" fmla="*/ 363 w 431"/>
                  <a:gd name="T5" fmla="*/ 613 h 613"/>
                  <a:gd name="T6" fmla="*/ 0 w 431"/>
                  <a:gd name="T7" fmla="*/ 476 h 613"/>
                  <a:gd name="T8" fmla="*/ 4 w 431"/>
                  <a:gd name="T9" fmla="*/ 0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613">
                    <a:moveTo>
                      <a:pt x="4" y="0"/>
                    </a:moveTo>
                    <a:lnTo>
                      <a:pt x="431" y="73"/>
                    </a:lnTo>
                    <a:lnTo>
                      <a:pt x="363" y="613"/>
                    </a:lnTo>
                    <a:lnTo>
                      <a:pt x="0" y="476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3175" cap="flat" cmpd="sng">
                <a:solidFill>
                  <a:srgbClr val="E1AB1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866F46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grpSp>
            <p:nvGrpSpPr>
              <p:cNvPr id="58804" name="Group 436"/>
              <p:cNvGrpSpPr>
                <a:grpSpLocks/>
              </p:cNvGrpSpPr>
              <p:nvPr/>
            </p:nvGrpSpPr>
            <p:grpSpPr bwMode="auto">
              <a:xfrm>
                <a:off x="4830" y="2596"/>
                <a:ext cx="749" cy="789"/>
                <a:chOff x="4830" y="2596"/>
                <a:chExt cx="749" cy="789"/>
              </a:xfrm>
            </p:grpSpPr>
            <p:sp>
              <p:nvSpPr>
                <p:cNvPr id="58805" name="Freeform 437"/>
                <p:cNvSpPr>
                  <a:spLocks/>
                </p:cNvSpPr>
                <p:nvPr/>
              </p:nvSpPr>
              <p:spPr bwMode="auto">
                <a:xfrm>
                  <a:off x="5282" y="2596"/>
                  <a:ext cx="297" cy="789"/>
                </a:xfrm>
                <a:custGeom>
                  <a:avLst/>
                  <a:gdLst>
                    <a:gd name="T0" fmla="*/ 223 w 269"/>
                    <a:gd name="T1" fmla="*/ 463 h 718"/>
                    <a:gd name="T2" fmla="*/ 0 w 269"/>
                    <a:gd name="T3" fmla="*/ 718 h 718"/>
                    <a:gd name="T4" fmla="*/ 25 w 269"/>
                    <a:gd name="T5" fmla="*/ 191 h 718"/>
                    <a:gd name="T6" fmla="*/ 269 w 269"/>
                    <a:gd name="T7" fmla="*/ 0 h 718"/>
                    <a:gd name="T8" fmla="*/ 223 w 269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718">
                      <a:moveTo>
                        <a:pt x="223" y="463"/>
                      </a:moveTo>
                      <a:lnTo>
                        <a:pt x="0" y="718"/>
                      </a:lnTo>
                      <a:lnTo>
                        <a:pt x="25" y="191"/>
                      </a:lnTo>
                      <a:lnTo>
                        <a:pt x="269" y="0"/>
                      </a:lnTo>
                      <a:lnTo>
                        <a:pt x="223" y="463"/>
                      </a:lnTo>
                      <a:close/>
                    </a:path>
                  </a:pathLst>
                </a:custGeom>
                <a:noFill/>
                <a:ln w="3175" cap="flat">
                  <a:solidFill>
                    <a:srgbClr val="E1AB1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9A279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58806" name="Freeform 438"/>
                <p:cNvSpPr>
                  <a:spLocks/>
                </p:cNvSpPr>
                <p:nvPr/>
              </p:nvSpPr>
              <p:spPr bwMode="auto">
                <a:xfrm>
                  <a:off x="4830" y="2676"/>
                  <a:ext cx="480" cy="709"/>
                </a:xfrm>
                <a:custGeom>
                  <a:avLst/>
                  <a:gdLst>
                    <a:gd name="T0" fmla="*/ 36 w 437"/>
                    <a:gd name="T1" fmla="*/ 476 h 646"/>
                    <a:gd name="T2" fmla="*/ 0 w 437"/>
                    <a:gd name="T3" fmla="*/ 0 h 646"/>
                    <a:gd name="T4" fmla="*/ 437 w 437"/>
                    <a:gd name="T5" fmla="*/ 119 h 646"/>
                    <a:gd name="T6" fmla="*/ 412 w 437"/>
                    <a:gd name="T7" fmla="*/ 646 h 646"/>
                    <a:gd name="T8" fmla="*/ 36 w 437"/>
                    <a:gd name="T9" fmla="*/ 476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7" h="646">
                      <a:moveTo>
                        <a:pt x="36" y="476"/>
                      </a:moveTo>
                      <a:lnTo>
                        <a:pt x="0" y="0"/>
                      </a:lnTo>
                      <a:lnTo>
                        <a:pt x="437" y="119"/>
                      </a:lnTo>
                      <a:lnTo>
                        <a:pt x="412" y="646"/>
                      </a:lnTo>
                      <a:lnTo>
                        <a:pt x="36" y="476"/>
                      </a:lnTo>
                      <a:close/>
                    </a:path>
                  </a:pathLst>
                </a:custGeom>
                <a:noFill/>
                <a:ln w="3175" cap="flat">
                  <a:solidFill>
                    <a:srgbClr val="E1AB1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3AD88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58807" name="Freeform 439"/>
                <p:cNvSpPr>
                  <a:spLocks noEditPoints="1"/>
                </p:cNvSpPr>
                <p:nvPr/>
              </p:nvSpPr>
              <p:spPr bwMode="auto">
                <a:xfrm>
                  <a:off x="5179" y="3229"/>
                  <a:ext cx="77" cy="117"/>
                </a:xfrm>
                <a:custGeom>
                  <a:avLst/>
                  <a:gdLst>
                    <a:gd name="T0" fmla="*/ 2 w 37"/>
                    <a:gd name="T1" fmla="*/ 0 h 56"/>
                    <a:gd name="T2" fmla="*/ 0 w 37"/>
                    <a:gd name="T3" fmla="*/ 27 h 56"/>
                    <a:gd name="T4" fmla="*/ 17 w 37"/>
                    <a:gd name="T5" fmla="*/ 49 h 56"/>
                    <a:gd name="T6" fmla="*/ 19 w 37"/>
                    <a:gd name="T7" fmla="*/ 47 h 56"/>
                    <a:gd name="T8" fmla="*/ 26 w 37"/>
                    <a:gd name="T9" fmla="*/ 52 h 56"/>
                    <a:gd name="T10" fmla="*/ 31 w 37"/>
                    <a:gd name="T11" fmla="*/ 54 h 56"/>
                    <a:gd name="T12" fmla="*/ 37 w 37"/>
                    <a:gd name="T13" fmla="*/ 27 h 56"/>
                    <a:gd name="T14" fmla="*/ 26 w 37"/>
                    <a:gd name="T15" fmla="*/ 14 h 56"/>
                    <a:gd name="T16" fmla="*/ 22 w 37"/>
                    <a:gd name="T17" fmla="*/ 24 h 56"/>
                    <a:gd name="T18" fmla="*/ 24 w 37"/>
                    <a:gd name="T19" fmla="*/ 14 h 56"/>
                    <a:gd name="T20" fmla="*/ 22 w 37"/>
                    <a:gd name="T21" fmla="*/ 27 h 56"/>
                    <a:gd name="T22" fmla="*/ 19 w 37"/>
                    <a:gd name="T23" fmla="*/ 18 h 56"/>
                    <a:gd name="T24" fmla="*/ 17 w 37"/>
                    <a:gd name="T25" fmla="*/ 11 h 56"/>
                    <a:gd name="T26" fmla="*/ 17 w 37"/>
                    <a:gd name="T27" fmla="*/ 17 h 56"/>
                    <a:gd name="T28" fmla="*/ 12 w 37"/>
                    <a:gd name="T29" fmla="*/ 29 h 56"/>
                    <a:gd name="T30" fmla="*/ 9 w 37"/>
                    <a:gd name="T31" fmla="*/ 35 h 56"/>
                    <a:gd name="T32" fmla="*/ 9 w 37"/>
                    <a:gd name="T33" fmla="*/ 6 h 56"/>
                    <a:gd name="T34" fmla="*/ 5 w 37"/>
                    <a:gd name="T35" fmla="*/ 24 h 56"/>
                    <a:gd name="T36" fmla="*/ 5 w 37"/>
                    <a:gd name="T37" fmla="*/ 30 h 56"/>
                    <a:gd name="T38" fmla="*/ 4 w 37"/>
                    <a:gd name="T39" fmla="*/ 9 h 56"/>
                    <a:gd name="T40" fmla="*/ 4 w 37"/>
                    <a:gd name="T41" fmla="*/ 14 h 56"/>
                    <a:gd name="T42" fmla="*/ 3 w 37"/>
                    <a:gd name="T43" fmla="*/ 13 h 56"/>
                    <a:gd name="T44" fmla="*/ 2 w 37"/>
                    <a:gd name="T45" fmla="*/ 22 h 56"/>
                    <a:gd name="T46" fmla="*/ 3 w 37"/>
                    <a:gd name="T47" fmla="*/ 23 h 56"/>
                    <a:gd name="T48" fmla="*/ 3 w 37"/>
                    <a:gd name="T49" fmla="*/ 9 h 56"/>
                    <a:gd name="T50" fmla="*/ 2 w 37"/>
                    <a:gd name="T51" fmla="*/ 9 h 56"/>
                    <a:gd name="T52" fmla="*/ 2 w 37"/>
                    <a:gd name="T53" fmla="*/ 29 h 56"/>
                    <a:gd name="T54" fmla="*/ 2 w 37"/>
                    <a:gd name="T55" fmla="*/ 31 h 56"/>
                    <a:gd name="T56" fmla="*/ 3 w 37"/>
                    <a:gd name="T57" fmla="*/ 38 h 56"/>
                    <a:gd name="T58" fmla="*/ 3 w 37"/>
                    <a:gd name="T59" fmla="*/ 38 h 56"/>
                    <a:gd name="T60" fmla="*/ 4 w 37"/>
                    <a:gd name="T61" fmla="*/ 40 h 56"/>
                    <a:gd name="T62" fmla="*/ 4 w 37"/>
                    <a:gd name="T63" fmla="*/ 35 h 56"/>
                    <a:gd name="T64" fmla="*/ 6 w 37"/>
                    <a:gd name="T65" fmla="*/ 41 h 56"/>
                    <a:gd name="T66" fmla="*/ 6 w 37"/>
                    <a:gd name="T67" fmla="*/ 38 h 56"/>
                    <a:gd name="T68" fmla="*/ 7 w 37"/>
                    <a:gd name="T69" fmla="*/ 39 h 56"/>
                    <a:gd name="T70" fmla="*/ 7 w 37"/>
                    <a:gd name="T71" fmla="*/ 42 h 56"/>
                    <a:gd name="T72" fmla="*/ 8 w 37"/>
                    <a:gd name="T73" fmla="*/ 7 h 56"/>
                    <a:gd name="T74" fmla="*/ 9 w 37"/>
                    <a:gd name="T75" fmla="*/ 44 h 56"/>
                    <a:gd name="T76" fmla="*/ 17 w 37"/>
                    <a:gd name="T77" fmla="*/ 46 h 56"/>
                    <a:gd name="T78" fmla="*/ 24 w 37"/>
                    <a:gd name="T79" fmla="*/ 50 h 56"/>
                    <a:gd name="T80" fmla="*/ 9 w 37"/>
                    <a:gd name="T81" fmla="*/ 41 h 56"/>
                    <a:gd name="T82" fmla="*/ 23 w 37"/>
                    <a:gd name="T83" fmla="*/ 44 h 56"/>
                    <a:gd name="T84" fmla="*/ 28 w 37"/>
                    <a:gd name="T85" fmla="*/ 13 h 56"/>
                    <a:gd name="T86" fmla="*/ 29 w 37"/>
                    <a:gd name="T87" fmla="*/ 52 h 56"/>
                    <a:gd name="T88" fmla="*/ 31 w 37"/>
                    <a:gd name="T89" fmla="*/ 47 h 56"/>
                    <a:gd name="T90" fmla="*/ 34 w 37"/>
                    <a:gd name="T91" fmla="*/ 18 h 56"/>
                    <a:gd name="T92" fmla="*/ 33 w 37"/>
                    <a:gd name="T93" fmla="*/ 16 h 56"/>
                    <a:gd name="T94" fmla="*/ 33 w 37"/>
                    <a:gd name="T95" fmla="*/ 53 h 56"/>
                    <a:gd name="T96" fmla="*/ 33 w 37"/>
                    <a:gd name="T97" fmla="*/ 52 h 56"/>
                    <a:gd name="T98" fmla="*/ 34 w 37"/>
                    <a:gd name="T99" fmla="*/ 28 h 56"/>
                    <a:gd name="T100" fmla="*/ 35 w 37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7" h="56">
                      <a:moveTo>
                        <a:pt x="37" y="17"/>
                      </a:moveTo>
                      <a:cubicBezTo>
                        <a:pt x="37" y="16"/>
                        <a:pt x="37" y="15"/>
                        <a:pt x="37" y="14"/>
                      </a:cubicBezTo>
                      <a:cubicBezTo>
                        <a:pt x="34" y="14"/>
                        <a:pt x="32" y="12"/>
                        <a:pt x="29" y="11"/>
                      </a:cubicBezTo>
                      <a:cubicBezTo>
                        <a:pt x="29" y="11"/>
                        <a:pt x="29" y="11"/>
                        <a:pt x="28" y="11"/>
                      </a:cubicBezTo>
                      <a:cubicBezTo>
                        <a:pt x="20" y="8"/>
                        <a:pt x="11" y="3"/>
                        <a:pt x="2" y="0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10"/>
                        <a:pt x="1" y="11"/>
                        <a:pt x="1" y="12"/>
                      </a:cubicBezTo>
                      <a:cubicBezTo>
                        <a:pt x="1" y="13"/>
                        <a:pt x="1" y="14"/>
                        <a:pt x="1" y="15"/>
                      </a:cubicBezTo>
                      <a:cubicBezTo>
                        <a:pt x="1" y="19"/>
                        <a:pt x="1" y="23"/>
                        <a:pt x="0" y="27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0" y="33"/>
                        <a:pt x="0" y="37"/>
                        <a:pt x="0" y="41"/>
                      </a:cubicBezTo>
                      <a:cubicBezTo>
                        <a:pt x="4" y="43"/>
                        <a:pt x="8" y="44"/>
                        <a:pt x="11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5" y="48"/>
                        <a:pt x="17" y="49"/>
                      </a:cubicBezTo>
                      <a:cubicBezTo>
                        <a:pt x="17" y="49"/>
                        <a:pt x="17" y="48"/>
                        <a:pt x="17" y="48"/>
                      </a:cubicBezTo>
                      <a:cubicBezTo>
                        <a:pt x="17" y="49"/>
                        <a:pt x="18" y="49"/>
                        <a:pt x="18" y="49"/>
                      </a:cubicBezTo>
                      <a:cubicBezTo>
                        <a:pt x="18" y="49"/>
                        <a:pt x="17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7"/>
                        <a:pt x="19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7"/>
                        <a:pt x="20" y="48"/>
                      </a:cubicBezTo>
                      <a:cubicBezTo>
                        <a:pt x="19" y="48"/>
                        <a:pt x="19" y="48"/>
                        <a:pt x="19" y="49"/>
                      </a:cubicBezTo>
                      <a:cubicBezTo>
                        <a:pt x="21" y="50"/>
                        <a:pt x="23" y="52"/>
                        <a:pt x="25" y="52"/>
                      </a:cubicBezTo>
                      <a:cubicBezTo>
                        <a:pt x="25" y="52"/>
                        <a:pt x="25" y="52"/>
                        <a:pt x="26" y="52"/>
                      </a:cubicBezTo>
                      <a:cubicBezTo>
                        <a:pt x="26" y="52"/>
                        <a:pt x="26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8" y="53"/>
                      </a:cubicBezTo>
                      <a:cubicBezTo>
                        <a:pt x="29" y="54"/>
                        <a:pt x="30" y="54"/>
                        <a:pt x="31" y="55"/>
                      </a:cubicBezTo>
                      <a:cubicBezTo>
                        <a:pt x="31" y="55"/>
                        <a:pt x="31" y="54"/>
                        <a:pt x="31" y="54"/>
                      </a:cubicBezTo>
                      <a:cubicBezTo>
                        <a:pt x="32" y="56"/>
                        <a:pt x="34" y="56"/>
                        <a:pt x="35" y="56"/>
                      </a:cubicBezTo>
                      <a:cubicBezTo>
                        <a:pt x="35" y="51"/>
                        <a:pt x="35" y="47"/>
                        <a:pt x="36" y="42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6" y="40"/>
                        <a:pt x="36" y="39"/>
                        <a:pt x="36" y="38"/>
                      </a:cubicBezTo>
                      <a:cubicBezTo>
                        <a:pt x="36" y="34"/>
                        <a:pt x="37" y="31"/>
                        <a:pt x="37" y="27"/>
                      </a:cubicBezTo>
                      <a:cubicBezTo>
                        <a:pt x="37" y="26"/>
                        <a:pt x="36" y="25"/>
                        <a:pt x="36" y="24"/>
                      </a:cubicBezTo>
                      <a:cubicBezTo>
                        <a:pt x="37" y="24"/>
                        <a:pt x="37" y="23"/>
                        <a:pt x="37" y="23"/>
                      </a:cubicBezTo>
                      <a:cubicBezTo>
                        <a:pt x="37" y="22"/>
                        <a:pt x="37" y="20"/>
                        <a:pt x="37" y="19"/>
                      </a:cubicBezTo>
                      <a:cubicBezTo>
                        <a:pt x="37" y="18"/>
                        <a:pt x="37" y="18"/>
                        <a:pt x="37" y="17"/>
                      </a:cubicBezTo>
                      <a:close/>
                      <a:moveTo>
                        <a:pt x="26" y="14"/>
                      </a:moveTo>
                      <a:cubicBezTo>
                        <a:pt x="26" y="14"/>
                        <a:pt x="26" y="14"/>
                        <a:pt x="26" y="15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lose/>
                      <a:moveTo>
                        <a:pt x="21" y="25"/>
                      </a:moveTo>
                      <a:cubicBezTo>
                        <a:pt x="21" y="25"/>
                        <a:pt x="22" y="24"/>
                        <a:pt x="22" y="24"/>
                      </a:cubicBezTo>
                      <a:cubicBezTo>
                        <a:pt x="22" y="22"/>
                        <a:pt x="22" y="20"/>
                        <a:pt x="22" y="19"/>
                      </a:cubicBezTo>
                      <a:cubicBezTo>
                        <a:pt x="22" y="18"/>
                        <a:pt x="21" y="18"/>
                        <a:pt x="21" y="18"/>
                      </a:cubicBezTo>
                      <a:cubicBezTo>
                        <a:pt x="22" y="16"/>
                        <a:pt x="22" y="14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4" y="12"/>
                        <a:pt x="24" y="13"/>
                        <a:pt x="24" y="14"/>
                      </a:cubicBezTo>
                      <a:cubicBezTo>
                        <a:pt x="25" y="16"/>
                        <a:pt x="25" y="18"/>
                        <a:pt x="25" y="20"/>
                      </a:cubicBezTo>
                      <a:cubicBezTo>
                        <a:pt x="25" y="20"/>
                        <a:pt x="24" y="19"/>
                        <a:pt x="24" y="20"/>
                      </a:cubicBezTo>
                      <a:cubicBezTo>
                        <a:pt x="24" y="27"/>
                        <a:pt x="24" y="35"/>
                        <a:pt x="23" y="42"/>
                      </a:cubicBezTo>
                      <a:cubicBezTo>
                        <a:pt x="23" y="42"/>
                        <a:pt x="22" y="41"/>
                        <a:pt x="21" y="41"/>
                      </a:cubicBezTo>
                      <a:cubicBezTo>
                        <a:pt x="20" y="36"/>
                        <a:pt x="22" y="32"/>
                        <a:pt x="22" y="27"/>
                      </a:cubicBezTo>
                      <a:cubicBezTo>
                        <a:pt x="22" y="26"/>
                        <a:pt x="21" y="26"/>
                        <a:pt x="21" y="25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7" y="15"/>
                      </a:move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9" y="14"/>
                        <a:pt x="18" y="15"/>
                        <a:pt x="17" y="15"/>
                      </a:cubicBezTo>
                      <a:close/>
                      <a:moveTo>
                        <a:pt x="18" y="11"/>
                      </a:moveTo>
                      <a:cubicBezTo>
                        <a:pt x="18" y="12"/>
                        <a:pt x="17" y="12"/>
                        <a:pt x="17" y="11"/>
                      </a:cubicBezTo>
                      <a:cubicBezTo>
                        <a:pt x="17" y="10"/>
                        <a:pt x="18" y="10"/>
                        <a:pt x="18" y="11"/>
                      </a:cubicBezTo>
                      <a:close/>
                      <a:moveTo>
                        <a:pt x="15" y="8"/>
                      </a:move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10"/>
                        <a:pt x="16" y="11"/>
                        <a:pt x="16" y="13"/>
                      </a:cubicBezTo>
                      <a:cubicBezTo>
                        <a:pt x="17" y="14"/>
                        <a:pt x="17" y="15"/>
                        <a:pt x="17" y="17"/>
                      </a:cubicBezTo>
                      <a:cubicBezTo>
                        <a:pt x="17" y="17"/>
                        <a:pt x="16" y="16"/>
                        <a:pt x="16" y="16"/>
                      </a:cubicBezTo>
                      <a:cubicBezTo>
                        <a:pt x="15" y="23"/>
                        <a:pt x="15" y="31"/>
                        <a:pt x="15" y="38"/>
                      </a:cubicBezTo>
                      <a:cubicBezTo>
                        <a:pt x="14" y="38"/>
                        <a:pt x="13" y="37"/>
                        <a:pt x="12" y="37"/>
                      </a:cubicBezTo>
                      <a:cubicBezTo>
                        <a:pt x="12" y="35"/>
                        <a:pt x="13" y="33"/>
                        <a:pt x="12" y="31"/>
                      </a:cubicBezTo>
                      <a:cubicBezTo>
                        <a:pt x="12" y="30"/>
                        <a:pt x="12" y="30"/>
                        <a:pt x="12" y="29"/>
                      </a:cubicBezTo>
                      <a:cubicBezTo>
                        <a:pt x="12" y="28"/>
                        <a:pt x="13" y="27"/>
                        <a:pt x="13" y="26"/>
                      </a:cubicBezTo>
                      <a:cubicBezTo>
                        <a:pt x="13" y="22"/>
                        <a:pt x="13" y="19"/>
                        <a:pt x="13" y="15"/>
                      </a:cubicBezTo>
                      <a:cubicBezTo>
                        <a:pt x="13" y="15"/>
                        <a:pt x="12" y="15"/>
                        <a:pt x="12" y="14"/>
                      </a:cubicBezTo>
                      <a:cubicBezTo>
                        <a:pt x="13" y="12"/>
                        <a:pt x="14" y="10"/>
                        <a:pt x="15" y="8"/>
                      </a:cubicBezTo>
                      <a:close/>
                      <a:moveTo>
                        <a:pt x="9" y="35"/>
                      </a:move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9" y="36"/>
                        <a:pt x="9" y="36"/>
                        <a:pt x="9" y="35"/>
                      </a:cubicBezTo>
                      <a:close/>
                      <a:moveTo>
                        <a:pt x="8" y="4"/>
                      </a:moveTo>
                      <a:cubicBezTo>
                        <a:pt x="9" y="4"/>
                        <a:pt x="9" y="5"/>
                        <a:pt x="9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lose/>
                      <a:moveTo>
                        <a:pt x="7" y="13"/>
                      </a:moveTo>
                      <a:cubicBezTo>
                        <a:pt x="7" y="13"/>
                        <a:pt x="7" y="13"/>
                        <a:pt x="6" y="13"/>
                      </a:cubicBezTo>
                      <a:cubicBezTo>
                        <a:pt x="7" y="12"/>
                        <a:pt x="7" y="13"/>
                        <a:pt x="7" y="13"/>
                      </a:cubicBezTo>
                      <a:close/>
                      <a:moveTo>
                        <a:pt x="5" y="24"/>
                      </a:moveTo>
                      <a:cubicBezTo>
                        <a:pt x="5" y="24"/>
                        <a:pt x="5" y="25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11"/>
                      </a:move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5" y="11"/>
                        <a:pt x="5" y="10"/>
                        <a:pt x="5" y="11"/>
                      </a:cubicBezTo>
                      <a:close/>
                      <a:moveTo>
                        <a:pt x="4" y="9"/>
                      </a:moveTo>
                      <a:cubicBezTo>
                        <a:pt x="5" y="9"/>
                        <a:pt x="5" y="10"/>
                        <a:pt x="4" y="10"/>
                      </a:cubicBezTo>
                      <a:cubicBezTo>
                        <a:pt x="4" y="10"/>
                        <a:pt x="4" y="9"/>
                        <a:pt x="4" y="9"/>
                      </a:cubicBezTo>
                      <a:close/>
                      <a:moveTo>
                        <a:pt x="4" y="14"/>
                      </a:moveTo>
                      <a:cubicBezTo>
                        <a:pt x="3" y="14"/>
                        <a:pt x="3" y="13"/>
                        <a:pt x="3" y="13"/>
                      </a:cubicBezTo>
                      <a:cubicBezTo>
                        <a:pt x="3" y="13"/>
                        <a:pt x="4" y="13"/>
                        <a:pt x="4" y="14"/>
                      </a:cubicBezTo>
                      <a:close/>
                      <a:moveTo>
                        <a:pt x="4" y="40"/>
                      </a:move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4" y="40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2"/>
                        <a:pt x="4" y="13"/>
                        <a:pt x="3" y="1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2" y="22"/>
                        <a:pt x="2" y="22"/>
                      </a:cubicBezTo>
                      <a:cubicBezTo>
                        <a:pt x="2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lose/>
                      <a:moveTo>
                        <a:pt x="3" y="24"/>
                      </a:moveTo>
                      <a:cubicBezTo>
                        <a:pt x="3" y="24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4"/>
                        <a:pt x="3" y="24"/>
                        <a:pt x="3" y="24"/>
                      </a:cubicBezTo>
                      <a:close/>
                      <a:moveTo>
                        <a:pt x="3" y="9"/>
                      </a:moveTo>
                      <a:cubicBezTo>
                        <a:pt x="3" y="9"/>
                        <a:pt x="3" y="9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lose/>
                      <a:moveTo>
                        <a:pt x="3" y="6"/>
                      </a:moveTo>
                      <a:cubicBezTo>
                        <a:pt x="3" y="5"/>
                        <a:pt x="2" y="6"/>
                        <a:pt x="2" y="6"/>
                      </a:cubicBezTo>
                      <a:cubicBezTo>
                        <a:pt x="1" y="5"/>
                        <a:pt x="3" y="4"/>
                        <a:pt x="3" y="6"/>
                      </a:cubicBezTo>
                      <a:close/>
                      <a:moveTo>
                        <a:pt x="2" y="8"/>
                      </a:moveTo>
                      <a:cubicBezTo>
                        <a:pt x="2" y="9"/>
                        <a:pt x="3" y="10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  <a:moveTo>
                        <a:pt x="2" y="28"/>
                      </a:move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1" y="29"/>
                        <a:pt x="1" y="29"/>
                        <a:pt x="2" y="28"/>
                      </a:cubicBezTo>
                      <a:close/>
                      <a:moveTo>
                        <a:pt x="2" y="31"/>
                      </a:move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lose/>
                      <a:moveTo>
                        <a:pt x="1" y="35"/>
                      </a:moveTo>
                      <a:cubicBezTo>
                        <a:pt x="2" y="35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2" y="36"/>
                      </a:cubicBezTo>
                      <a:cubicBezTo>
                        <a:pt x="2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2" y="37"/>
                        <a:pt x="2" y="37"/>
                      </a:cubicBezTo>
                      <a:cubicBezTo>
                        <a:pt x="2" y="37"/>
                        <a:pt x="2" y="36"/>
                        <a:pt x="1" y="35"/>
                      </a:cubicBezTo>
                      <a:close/>
                      <a:moveTo>
                        <a:pt x="3" y="38"/>
                      </a:moveTo>
                      <a:cubicBezTo>
                        <a:pt x="3" y="38"/>
                        <a:pt x="3" y="38"/>
                        <a:pt x="3" y="39"/>
                      </a:cubicBezTo>
                      <a:cubicBezTo>
                        <a:pt x="3" y="39"/>
                        <a:pt x="3" y="38"/>
                        <a:pt x="3" y="38"/>
                      </a:cubicBezTo>
                      <a:close/>
                      <a:moveTo>
                        <a:pt x="3" y="42"/>
                      </a:moveTo>
                      <a:cubicBezTo>
                        <a:pt x="3" y="42"/>
                        <a:pt x="3" y="41"/>
                        <a:pt x="3" y="41"/>
                      </a:cubicBezTo>
                      <a:cubicBezTo>
                        <a:pt x="4" y="41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3" y="42"/>
                      </a:cubicBezTo>
                      <a:close/>
                      <a:moveTo>
                        <a:pt x="4" y="40"/>
                      </a:moveTo>
                      <a:cubicBezTo>
                        <a:pt x="4" y="40"/>
                        <a:pt x="4" y="39"/>
                        <a:pt x="4" y="38"/>
                      </a:cubicBezTo>
                      <a:cubicBezTo>
                        <a:pt x="5" y="39"/>
                        <a:pt x="5" y="40"/>
                        <a:pt x="4" y="40"/>
                      </a:cubicBezTo>
                      <a:close/>
                      <a:moveTo>
                        <a:pt x="4" y="35"/>
                      </a:moveTo>
                      <a:cubicBezTo>
                        <a:pt x="4" y="35"/>
                        <a:pt x="5" y="35"/>
                        <a:pt x="5" y="36"/>
                      </a:cubicBezTo>
                      <a:cubicBezTo>
                        <a:pt x="5" y="36"/>
                        <a:pt x="4" y="36"/>
                        <a:pt x="4" y="35"/>
                      </a:cubicBezTo>
                      <a:close/>
                      <a:moveTo>
                        <a:pt x="6" y="43"/>
                      </a:move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4"/>
                        <a:pt x="6" y="43"/>
                        <a:pt x="6" y="43"/>
                      </a:cubicBezTo>
                      <a:close/>
                      <a:moveTo>
                        <a:pt x="6" y="42"/>
                      </a:move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lose/>
                      <a:moveTo>
                        <a:pt x="5" y="39"/>
                      </a:moveTo>
                      <a:cubicBezTo>
                        <a:pt x="5" y="39"/>
                        <a:pt x="5" y="39"/>
                        <a:pt x="6" y="39"/>
                      </a:cubicBezTo>
                      <a:cubicBezTo>
                        <a:pt x="6" y="39"/>
                        <a:pt x="6" y="38"/>
                        <a:pt x="6" y="38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6" y="39"/>
                        <a:pt x="5" y="40"/>
                        <a:pt x="5" y="39"/>
                      </a:cubicBezTo>
                      <a:close/>
                      <a:moveTo>
                        <a:pt x="6" y="39"/>
                      </a:moveTo>
                      <a:cubicBezTo>
                        <a:pt x="6" y="38"/>
                        <a:pt x="6" y="38"/>
                        <a:pt x="7" y="38"/>
                      </a:cubicBezTo>
                      <a:cubicBezTo>
                        <a:pt x="7" y="38"/>
                        <a:pt x="7" y="38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8"/>
                        <a:pt x="7" y="39"/>
                        <a:pt x="6" y="39"/>
                      </a:cubicBezTo>
                      <a:close/>
                      <a:moveTo>
                        <a:pt x="7" y="42"/>
                      </a:moveTo>
                      <a:cubicBezTo>
                        <a:pt x="7" y="42"/>
                        <a:pt x="8" y="42"/>
                        <a:pt x="8" y="42"/>
                      </a:cubicBezTo>
                      <a:cubicBezTo>
                        <a:pt x="8" y="43"/>
                        <a:pt x="7" y="43"/>
                        <a:pt x="7" y="42"/>
                      </a:cubicBezTo>
                      <a:close/>
                      <a:moveTo>
                        <a:pt x="8" y="41"/>
                      </a:moveTo>
                      <a:cubicBezTo>
                        <a:pt x="8" y="41"/>
                        <a:pt x="8" y="40"/>
                        <a:pt x="8" y="40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1"/>
                        <a:pt x="8" y="40"/>
                        <a:pt x="8" y="41"/>
                      </a:cubicBezTo>
                      <a:close/>
                      <a:moveTo>
                        <a:pt x="8" y="7"/>
                      </a:moveTo>
                      <a:cubicBezTo>
                        <a:pt x="8" y="7"/>
                        <a:pt x="9" y="7"/>
                        <a:pt x="9" y="7"/>
                      </a:cubicBezTo>
                      <a:cubicBezTo>
                        <a:pt x="9" y="7"/>
                        <a:pt x="8" y="7"/>
                        <a:pt x="8" y="7"/>
                      </a:cubicBezTo>
                      <a:close/>
                      <a:moveTo>
                        <a:pt x="9" y="44"/>
                      </a:move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lose/>
                      <a:moveTo>
                        <a:pt x="16" y="46"/>
                      </a:move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7" y="47"/>
                        <a:pt x="16" y="46"/>
                      </a:cubicBezTo>
                      <a:close/>
                      <a:moveTo>
                        <a:pt x="17" y="46"/>
                      </a:move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ubicBezTo>
                        <a:pt x="18" y="47"/>
                        <a:pt x="17" y="47"/>
                        <a:pt x="17" y="46"/>
                      </a:cubicBezTo>
                      <a:close/>
                      <a:moveTo>
                        <a:pt x="24" y="50"/>
                      </a:move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5" y="50"/>
                        <a:pt x="25" y="50"/>
                        <a:pt x="24" y="50"/>
                      </a:cubicBezTo>
                      <a:close/>
                      <a:moveTo>
                        <a:pt x="27" y="48"/>
                      </a:moveTo>
                      <a:cubicBezTo>
                        <a:pt x="26" y="48"/>
                        <a:pt x="25" y="48"/>
                        <a:pt x="25" y="48"/>
                      </a:cubicBezTo>
                      <a:cubicBezTo>
                        <a:pt x="24" y="47"/>
                        <a:pt x="23" y="47"/>
                        <a:pt x="21" y="46"/>
                      </a:cubicBezTo>
                      <a:cubicBezTo>
                        <a:pt x="20" y="46"/>
                        <a:pt x="19" y="45"/>
                        <a:pt x="18" y="45"/>
                      </a:cubicBezTo>
                      <a:cubicBezTo>
                        <a:pt x="15" y="43"/>
                        <a:pt x="12" y="42"/>
                        <a:pt x="9" y="41"/>
                      </a:cubicBezTo>
                      <a:cubicBezTo>
                        <a:pt x="9" y="40"/>
                        <a:pt x="9" y="39"/>
                        <a:pt x="9" y="38"/>
                      </a:cubicBezTo>
                      <a:cubicBezTo>
                        <a:pt x="9" y="38"/>
                        <a:pt x="9" y="38"/>
                        <a:pt x="9" y="37"/>
                      </a:cubicBezTo>
                      <a:cubicBezTo>
                        <a:pt x="13" y="40"/>
                        <a:pt x="16" y="41"/>
                        <a:pt x="19" y="42"/>
                      </a:cubicBezTo>
                      <a:cubicBezTo>
                        <a:pt x="20" y="42"/>
                        <a:pt x="19" y="42"/>
                        <a:pt x="20" y="42"/>
                      </a:cubicBezTo>
                      <a:cubicBezTo>
                        <a:pt x="21" y="43"/>
                        <a:pt x="22" y="44"/>
                        <a:pt x="23" y="44"/>
                      </a:cubicBezTo>
                      <a:cubicBezTo>
                        <a:pt x="23" y="44"/>
                        <a:pt x="24" y="44"/>
                        <a:pt x="24" y="44"/>
                      </a:cubicBezTo>
                      <a:cubicBezTo>
                        <a:pt x="24" y="44"/>
                        <a:pt x="24" y="44"/>
                        <a:pt x="24" y="45"/>
                      </a:cubicBezTo>
                      <a:cubicBezTo>
                        <a:pt x="25" y="45"/>
                        <a:pt x="26" y="45"/>
                        <a:pt x="27" y="46"/>
                      </a:cubicBezTo>
                      <a:cubicBezTo>
                        <a:pt x="27" y="46"/>
                        <a:pt x="27" y="47"/>
                        <a:pt x="27" y="48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9" y="12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lose/>
                      <a:moveTo>
                        <a:pt x="29" y="52"/>
                      </a:move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lose/>
                      <a:moveTo>
                        <a:pt x="31" y="47"/>
                      </a:move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2" y="48"/>
                        <a:pt x="31" y="48"/>
                        <a:pt x="31" y="47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lose/>
                      <a:moveTo>
                        <a:pt x="33" y="15"/>
                      </a:moveTo>
                      <a:cubicBezTo>
                        <a:pt x="33" y="15"/>
                        <a:pt x="33" y="15"/>
                        <a:pt x="33" y="14"/>
                      </a:cubicBezTo>
                      <a:cubicBezTo>
                        <a:pt x="33" y="14"/>
                        <a:pt x="33" y="15"/>
                        <a:pt x="33" y="15"/>
                      </a:cubicBezTo>
                      <a:close/>
                      <a:moveTo>
                        <a:pt x="33" y="16"/>
                      </a:moveTo>
                      <a:cubicBezTo>
                        <a:pt x="34" y="16"/>
                        <a:pt x="33" y="17"/>
                        <a:pt x="33" y="17"/>
                      </a:cubicBezTo>
                      <a:cubicBezTo>
                        <a:pt x="33" y="17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lose/>
                      <a:moveTo>
                        <a:pt x="33" y="52"/>
                      </a:move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2"/>
                      </a:cubicBezTo>
                      <a:close/>
                      <a:moveTo>
                        <a:pt x="33" y="52"/>
                      </a:move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4" y="52"/>
                        <a:pt x="33" y="52"/>
                      </a:cubicBezTo>
                      <a:close/>
                      <a:moveTo>
                        <a:pt x="34" y="49"/>
                      </a:moveTo>
                      <a:cubicBezTo>
                        <a:pt x="34" y="49"/>
                        <a:pt x="33" y="48"/>
                        <a:pt x="34" y="48"/>
                      </a:cubicBezTo>
                      <a:cubicBezTo>
                        <a:pt x="34" y="48"/>
                        <a:pt x="34" y="48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lose/>
                      <a:moveTo>
                        <a:pt x="34" y="28"/>
                      </a:move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5" y="27"/>
                      </a:cubicBezTo>
                      <a:cubicBezTo>
                        <a:pt x="35" y="27"/>
                        <a:pt x="35" y="28"/>
                        <a:pt x="34" y="28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5" y="22"/>
                        <a:pt x="35" y="23"/>
                      </a:cubicBezTo>
                      <a:cubicBezTo>
                        <a:pt x="35" y="23"/>
                        <a:pt x="35" y="23"/>
                        <a:pt x="34" y="23"/>
                      </a:cubicBezTo>
                      <a:close/>
                    </a:path>
                  </a:pathLst>
                </a:custGeom>
                <a:noFill/>
                <a:ln w="3175" cap="flat">
                  <a:solidFill>
                    <a:srgbClr val="E1AB1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  <p:grpSp>
          <p:nvGrpSpPr>
            <p:cNvPr id="58808" name="Group 440"/>
            <p:cNvGrpSpPr>
              <a:grpSpLocks/>
            </p:cNvGrpSpPr>
            <p:nvPr/>
          </p:nvGrpSpPr>
          <p:grpSpPr bwMode="auto">
            <a:xfrm>
              <a:off x="4824" y="2614"/>
              <a:ext cx="749" cy="285"/>
              <a:chOff x="4830" y="2522"/>
              <a:chExt cx="749" cy="285"/>
            </a:xfrm>
          </p:grpSpPr>
          <p:grpSp>
            <p:nvGrpSpPr>
              <p:cNvPr id="58809" name="Group 441"/>
              <p:cNvGrpSpPr>
                <a:grpSpLocks/>
              </p:cNvGrpSpPr>
              <p:nvPr/>
            </p:nvGrpSpPr>
            <p:grpSpPr bwMode="auto">
              <a:xfrm>
                <a:off x="4830" y="2522"/>
                <a:ext cx="749" cy="285"/>
                <a:chOff x="4830" y="2522"/>
                <a:chExt cx="749" cy="285"/>
              </a:xfrm>
            </p:grpSpPr>
            <p:sp>
              <p:nvSpPr>
                <p:cNvPr id="58810" name="Freeform 442"/>
                <p:cNvSpPr>
                  <a:spLocks/>
                </p:cNvSpPr>
                <p:nvPr/>
              </p:nvSpPr>
              <p:spPr bwMode="auto">
                <a:xfrm>
                  <a:off x="4830" y="2522"/>
                  <a:ext cx="749" cy="285"/>
                </a:xfrm>
                <a:custGeom>
                  <a:avLst/>
                  <a:gdLst>
                    <a:gd name="T0" fmla="*/ 0 w 681"/>
                    <a:gd name="T1" fmla="*/ 140 h 259"/>
                    <a:gd name="T2" fmla="*/ 295 w 681"/>
                    <a:gd name="T3" fmla="*/ 0 h 259"/>
                    <a:gd name="T4" fmla="*/ 681 w 681"/>
                    <a:gd name="T5" fmla="*/ 68 h 259"/>
                    <a:gd name="T6" fmla="*/ 437 w 681"/>
                    <a:gd name="T7" fmla="*/ 259 h 259"/>
                    <a:gd name="T8" fmla="*/ 0 w 681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1" h="259">
                      <a:moveTo>
                        <a:pt x="0" y="140"/>
                      </a:moveTo>
                      <a:lnTo>
                        <a:pt x="295" y="0"/>
                      </a:lnTo>
                      <a:lnTo>
                        <a:pt x="681" y="68"/>
                      </a:lnTo>
                      <a:lnTo>
                        <a:pt x="437" y="259"/>
                      </a:lnTo>
                      <a:lnTo>
                        <a:pt x="0" y="140"/>
                      </a:lnTo>
                      <a:close/>
                    </a:path>
                  </a:pathLst>
                </a:custGeom>
                <a:noFill/>
                <a:ln w="3175" cap="flat">
                  <a:solidFill>
                    <a:srgbClr val="E1AB1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293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58811" name="Freeform 443"/>
                <p:cNvSpPr>
                  <a:spLocks/>
                </p:cNvSpPr>
                <p:nvPr/>
              </p:nvSpPr>
              <p:spPr bwMode="auto">
                <a:xfrm>
                  <a:off x="4977" y="2586"/>
                  <a:ext cx="483" cy="218"/>
                </a:xfrm>
                <a:custGeom>
                  <a:avLst/>
                  <a:gdLst>
                    <a:gd name="T0" fmla="*/ 408 w 440"/>
                    <a:gd name="T1" fmla="*/ 199 h 199"/>
                    <a:gd name="T2" fmla="*/ 408 w 440"/>
                    <a:gd name="T3" fmla="*/ 199 h 199"/>
                    <a:gd name="T4" fmla="*/ 408 w 440"/>
                    <a:gd name="T5" fmla="*/ 193 h 199"/>
                    <a:gd name="T6" fmla="*/ 410 w 440"/>
                    <a:gd name="T7" fmla="*/ 195 h 199"/>
                    <a:gd name="T8" fmla="*/ 410 w 440"/>
                    <a:gd name="T9" fmla="*/ 191 h 199"/>
                    <a:gd name="T10" fmla="*/ 414 w 440"/>
                    <a:gd name="T11" fmla="*/ 193 h 199"/>
                    <a:gd name="T12" fmla="*/ 414 w 440"/>
                    <a:gd name="T13" fmla="*/ 187 h 199"/>
                    <a:gd name="T14" fmla="*/ 415 w 440"/>
                    <a:gd name="T15" fmla="*/ 191 h 199"/>
                    <a:gd name="T16" fmla="*/ 415 w 440"/>
                    <a:gd name="T17" fmla="*/ 185 h 199"/>
                    <a:gd name="T18" fmla="*/ 417 w 440"/>
                    <a:gd name="T19" fmla="*/ 187 h 199"/>
                    <a:gd name="T20" fmla="*/ 417 w 440"/>
                    <a:gd name="T21" fmla="*/ 184 h 199"/>
                    <a:gd name="T22" fmla="*/ 421 w 440"/>
                    <a:gd name="T23" fmla="*/ 185 h 199"/>
                    <a:gd name="T24" fmla="*/ 421 w 440"/>
                    <a:gd name="T25" fmla="*/ 180 h 199"/>
                    <a:gd name="T26" fmla="*/ 423 w 440"/>
                    <a:gd name="T27" fmla="*/ 184 h 199"/>
                    <a:gd name="T28" fmla="*/ 423 w 440"/>
                    <a:gd name="T29" fmla="*/ 178 h 199"/>
                    <a:gd name="T30" fmla="*/ 427 w 440"/>
                    <a:gd name="T31" fmla="*/ 182 h 199"/>
                    <a:gd name="T32" fmla="*/ 427 w 440"/>
                    <a:gd name="T33" fmla="*/ 180 h 199"/>
                    <a:gd name="T34" fmla="*/ 427 w 440"/>
                    <a:gd name="T35" fmla="*/ 176 h 199"/>
                    <a:gd name="T36" fmla="*/ 431 w 440"/>
                    <a:gd name="T37" fmla="*/ 178 h 199"/>
                    <a:gd name="T38" fmla="*/ 431 w 440"/>
                    <a:gd name="T39" fmla="*/ 172 h 199"/>
                    <a:gd name="T40" fmla="*/ 432 w 440"/>
                    <a:gd name="T41" fmla="*/ 174 h 199"/>
                    <a:gd name="T42" fmla="*/ 432 w 440"/>
                    <a:gd name="T43" fmla="*/ 170 h 199"/>
                    <a:gd name="T44" fmla="*/ 434 w 440"/>
                    <a:gd name="T45" fmla="*/ 172 h 199"/>
                    <a:gd name="T46" fmla="*/ 434 w 440"/>
                    <a:gd name="T47" fmla="*/ 167 h 199"/>
                    <a:gd name="T48" fmla="*/ 436 w 440"/>
                    <a:gd name="T49" fmla="*/ 170 h 199"/>
                    <a:gd name="T50" fmla="*/ 436 w 440"/>
                    <a:gd name="T51" fmla="*/ 165 h 199"/>
                    <a:gd name="T52" fmla="*/ 438 w 440"/>
                    <a:gd name="T53" fmla="*/ 165 h 199"/>
                    <a:gd name="T54" fmla="*/ 440 w 440"/>
                    <a:gd name="T55" fmla="*/ 95 h 199"/>
                    <a:gd name="T56" fmla="*/ 37 w 440"/>
                    <a:gd name="T57" fmla="*/ 0 h 199"/>
                    <a:gd name="T58" fmla="*/ 0 w 440"/>
                    <a:gd name="T59" fmla="*/ 19 h 199"/>
                    <a:gd name="T60" fmla="*/ 408 w 440"/>
                    <a:gd name="T61" fmla="*/ 119 h 199"/>
                    <a:gd name="T62" fmla="*/ 408 w 440"/>
                    <a:gd name="T63" fmla="*/ 199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199">
                      <a:moveTo>
                        <a:pt x="408" y="199"/>
                      </a:moveTo>
                      <a:lnTo>
                        <a:pt x="408" y="199"/>
                      </a:lnTo>
                      <a:lnTo>
                        <a:pt x="408" y="193"/>
                      </a:lnTo>
                      <a:lnTo>
                        <a:pt x="410" y="195"/>
                      </a:lnTo>
                      <a:lnTo>
                        <a:pt x="410" y="191"/>
                      </a:lnTo>
                      <a:lnTo>
                        <a:pt x="414" y="193"/>
                      </a:lnTo>
                      <a:lnTo>
                        <a:pt x="414" y="187"/>
                      </a:lnTo>
                      <a:lnTo>
                        <a:pt x="415" y="191"/>
                      </a:lnTo>
                      <a:lnTo>
                        <a:pt x="415" y="185"/>
                      </a:lnTo>
                      <a:lnTo>
                        <a:pt x="417" y="187"/>
                      </a:lnTo>
                      <a:lnTo>
                        <a:pt x="417" y="184"/>
                      </a:lnTo>
                      <a:lnTo>
                        <a:pt x="421" y="185"/>
                      </a:lnTo>
                      <a:lnTo>
                        <a:pt x="421" y="180"/>
                      </a:lnTo>
                      <a:lnTo>
                        <a:pt x="423" y="184"/>
                      </a:lnTo>
                      <a:lnTo>
                        <a:pt x="423" y="178"/>
                      </a:lnTo>
                      <a:lnTo>
                        <a:pt x="427" y="182"/>
                      </a:lnTo>
                      <a:lnTo>
                        <a:pt x="427" y="180"/>
                      </a:lnTo>
                      <a:lnTo>
                        <a:pt x="427" y="176"/>
                      </a:lnTo>
                      <a:lnTo>
                        <a:pt x="431" y="178"/>
                      </a:lnTo>
                      <a:lnTo>
                        <a:pt x="431" y="172"/>
                      </a:lnTo>
                      <a:lnTo>
                        <a:pt x="432" y="174"/>
                      </a:lnTo>
                      <a:lnTo>
                        <a:pt x="432" y="170"/>
                      </a:lnTo>
                      <a:lnTo>
                        <a:pt x="434" y="172"/>
                      </a:lnTo>
                      <a:lnTo>
                        <a:pt x="434" y="167"/>
                      </a:lnTo>
                      <a:lnTo>
                        <a:pt x="436" y="170"/>
                      </a:lnTo>
                      <a:lnTo>
                        <a:pt x="436" y="165"/>
                      </a:lnTo>
                      <a:lnTo>
                        <a:pt x="438" y="165"/>
                      </a:lnTo>
                      <a:lnTo>
                        <a:pt x="440" y="95"/>
                      </a:lnTo>
                      <a:lnTo>
                        <a:pt x="37" y="0"/>
                      </a:lnTo>
                      <a:lnTo>
                        <a:pt x="0" y="19"/>
                      </a:lnTo>
                      <a:lnTo>
                        <a:pt x="408" y="119"/>
                      </a:lnTo>
                      <a:lnTo>
                        <a:pt x="408" y="199"/>
                      </a:lnTo>
                      <a:close/>
                    </a:path>
                  </a:pathLst>
                </a:custGeom>
                <a:noFill/>
                <a:ln w="3175" cap="flat">
                  <a:solidFill>
                    <a:srgbClr val="E1AB1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D8C9B3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sp>
            <p:nvSpPr>
              <p:cNvPr id="58812" name="Freeform 444"/>
              <p:cNvSpPr>
                <a:spLocks/>
              </p:cNvSpPr>
              <p:nvPr/>
            </p:nvSpPr>
            <p:spPr bwMode="auto">
              <a:xfrm>
                <a:off x="4992" y="2596"/>
                <a:ext cx="448" cy="109"/>
              </a:xfrm>
              <a:custGeom>
                <a:avLst/>
                <a:gdLst>
                  <a:gd name="T0" fmla="*/ 0 w 408"/>
                  <a:gd name="T1" fmla="*/ 0 h 98"/>
                  <a:gd name="T2" fmla="*/ 406 w 408"/>
                  <a:gd name="T3" fmla="*/ 98 h 98"/>
                  <a:gd name="T4" fmla="*/ 408 w 408"/>
                  <a:gd name="T5" fmla="*/ 96 h 98"/>
                  <a:gd name="T6" fmla="*/ 4 w 408"/>
                  <a:gd name="T7" fmla="*/ 0 h 98"/>
                  <a:gd name="T8" fmla="*/ 0 w 408"/>
                  <a:gd name="T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8" h="98">
                    <a:moveTo>
                      <a:pt x="0" y="0"/>
                    </a:moveTo>
                    <a:lnTo>
                      <a:pt x="406" y="98"/>
                    </a:lnTo>
                    <a:lnTo>
                      <a:pt x="408" y="9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E1AB1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D0C0A8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</p:grpSp>
      <p:grpSp>
        <p:nvGrpSpPr>
          <p:cNvPr id="58813" name="Group 445" descr="Down:  Group 28"/>
          <p:cNvGrpSpPr>
            <a:grpSpLocks/>
          </p:cNvGrpSpPr>
          <p:nvPr/>
        </p:nvGrpSpPr>
        <p:grpSpPr bwMode="auto">
          <a:xfrm>
            <a:off x="5627688" y="2446338"/>
            <a:ext cx="706437" cy="676275"/>
            <a:chOff x="4432" y="3361"/>
            <a:chExt cx="400" cy="383"/>
          </a:xfrm>
        </p:grpSpPr>
        <p:sp>
          <p:nvSpPr>
            <p:cNvPr id="58814" name="Freeform 446"/>
            <p:cNvSpPr>
              <a:spLocks/>
            </p:cNvSpPr>
            <p:nvPr/>
          </p:nvSpPr>
          <p:spPr bwMode="auto">
            <a:xfrm>
              <a:off x="4635" y="3372"/>
              <a:ext cx="93" cy="72"/>
            </a:xfrm>
            <a:custGeom>
              <a:avLst/>
              <a:gdLst>
                <a:gd name="T0" fmla="*/ 0 w 111"/>
                <a:gd name="T1" fmla="*/ 0 h 85"/>
                <a:gd name="T2" fmla="*/ 110 w 111"/>
                <a:gd name="T3" fmla="*/ 85 h 85"/>
                <a:gd name="T4" fmla="*/ 111 w 111"/>
                <a:gd name="T5" fmla="*/ 85 h 85"/>
                <a:gd name="T6" fmla="*/ 0 w 111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85">
                  <a:moveTo>
                    <a:pt x="0" y="0"/>
                  </a:moveTo>
                  <a:lnTo>
                    <a:pt x="110" y="85"/>
                  </a:lnTo>
                  <a:lnTo>
                    <a:pt x="111" y="8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15" name="Freeform 447"/>
            <p:cNvSpPr>
              <a:spLocks/>
            </p:cNvSpPr>
            <p:nvPr/>
          </p:nvSpPr>
          <p:spPr bwMode="auto">
            <a:xfrm>
              <a:off x="4669" y="3388"/>
              <a:ext cx="11" cy="13"/>
            </a:xfrm>
            <a:custGeom>
              <a:avLst/>
              <a:gdLst>
                <a:gd name="T0" fmla="*/ 3 w 7"/>
                <a:gd name="T1" fmla="*/ 7 h 8"/>
                <a:gd name="T2" fmla="*/ 6 w 7"/>
                <a:gd name="T3" fmla="*/ 7 h 8"/>
                <a:gd name="T4" fmla="*/ 4 w 7"/>
                <a:gd name="T5" fmla="*/ 1 h 8"/>
                <a:gd name="T6" fmla="*/ 0 w 7"/>
                <a:gd name="T7" fmla="*/ 2 h 8"/>
                <a:gd name="T8" fmla="*/ 3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5" y="8"/>
                    <a:pt x="6" y="7"/>
                    <a:pt x="6" y="7"/>
                  </a:cubicBezTo>
                  <a:cubicBezTo>
                    <a:pt x="7" y="5"/>
                    <a:pt x="6" y="2"/>
                    <a:pt x="4" y="1"/>
                  </a:cubicBezTo>
                  <a:cubicBezTo>
                    <a:pt x="2" y="0"/>
                    <a:pt x="1" y="0"/>
                    <a:pt x="0" y="2"/>
                  </a:cubicBezTo>
                  <a:cubicBezTo>
                    <a:pt x="0" y="3"/>
                    <a:pt x="1" y="6"/>
                    <a:pt x="3" y="7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16" name="Freeform 448"/>
            <p:cNvSpPr>
              <a:spLocks/>
            </p:cNvSpPr>
            <p:nvPr/>
          </p:nvSpPr>
          <p:spPr bwMode="auto">
            <a:xfrm>
              <a:off x="4669" y="3399"/>
              <a:ext cx="11" cy="13"/>
            </a:xfrm>
            <a:custGeom>
              <a:avLst/>
              <a:gdLst>
                <a:gd name="T0" fmla="*/ 1 w 7"/>
                <a:gd name="T1" fmla="*/ 1 h 8"/>
                <a:gd name="T2" fmla="*/ 1 w 7"/>
                <a:gd name="T3" fmla="*/ 6 h 8"/>
                <a:gd name="T4" fmla="*/ 7 w 7"/>
                <a:gd name="T5" fmla="*/ 7 h 8"/>
                <a:gd name="T6" fmla="*/ 7 w 7"/>
                <a:gd name="T7" fmla="*/ 4 h 8"/>
                <a:gd name="T8" fmla="*/ 1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cubicBezTo>
                    <a:pt x="0" y="2"/>
                    <a:pt x="0" y="5"/>
                    <a:pt x="1" y="6"/>
                  </a:cubicBezTo>
                  <a:cubicBezTo>
                    <a:pt x="3" y="8"/>
                    <a:pt x="6" y="8"/>
                    <a:pt x="7" y="7"/>
                  </a:cubicBezTo>
                  <a:cubicBezTo>
                    <a:pt x="7" y="6"/>
                    <a:pt x="7" y="6"/>
                    <a:pt x="7" y="4"/>
                  </a:cubicBezTo>
                  <a:cubicBezTo>
                    <a:pt x="6" y="2"/>
                    <a:pt x="2" y="0"/>
                    <a:pt x="1" y="1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17" name="Freeform 449"/>
            <p:cNvSpPr>
              <a:spLocks noEditPoints="1"/>
            </p:cNvSpPr>
            <p:nvPr/>
          </p:nvSpPr>
          <p:spPr bwMode="auto">
            <a:xfrm>
              <a:off x="4718" y="3396"/>
              <a:ext cx="57" cy="82"/>
            </a:xfrm>
            <a:custGeom>
              <a:avLst/>
              <a:gdLst>
                <a:gd name="T0" fmla="*/ 1 w 36"/>
                <a:gd name="T1" fmla="*/ 9 h 52"/>
                <a:gd name="T2" fmla="*/ 3 w 36"/>
                <a:gd name="T3" fmla="*/ 6 h 52"/>
                <a:gd name="T4" fmla="*/ 1 w 36"/>
                <a:gd name="T5" fmla="*/ 11 h 52"/>
                <a:gd name="T6" fmla="*/ 1 w 36"/>
                <a:gd name="T7" fmla="*/ 36 h 52"/>
                <a:gd name="T8" fmla="*/ 16 w 36"/>
                <a:gd name="T9" fmla="*/ 44 h 52"/>
                <a:gd name="T10" fmla="*/ 23 w 36"/>
                <a:gd name="T11" fmla="*/ 39 h 52"/>
                <a:gd name="T12" fmla="*/ 25 w 36"/>
                <a:gd name="T13" fmla="*/ 47 h 52"/>
                <a:gd name="T14" fmla="*/ 36 w 36"/>
                <a:gd name="T15" fmla="*/ 30 h 52"/>
                <a:gd name="T16" fmla="*/ 4 w 36"/>
                <a:gd name="T17" fmla="*/ 4 h 52"/>
                <a:gd name="T18" fmla="*/ 25 w 36"/>
                <a:gd name="T19" fmla="*/ 44 h 52"/>
                <a:gd name="T20" fmla="*/ 35 w 36"/>
                <a:gd name="T21" fmla="*/ 35 h 52"/>
                <a:gd name="T22" fmla="*/ 34 w 36"/>
                <a:gd name="T23" fmla="*/ 38 h 52"/>
                <a:gd name="T24" fmla="*/ 34 w 36"/>
                <a:gd name="T25" fmla="*/ 34 h 52"/>
                <a:gd name="T26" fmla="*/ 35 w 36"/>
                <a:gd name="T27" fmla="*/ 34 h 52"/>
                <a:gd name="T28" fmla="*/ 33 w 36"/>
                <a:gd name="T29" fmla="*/ 27 h 52"/>
                <a:gd name="T30" fmla="*/ 34 w 36"/>
                <a:gd name="T31" fmla="*/ 41 h 52"/>
                <a:gd name="T32" fmla="*/ 32 w 36"/>
                <a:gd name="T33" fmla="*/ 23 h 52"/>
                <a:gd name="T34" fmla="*/ 33 w 36"/>
                <a:gd name="T35" fmla="*/ 17 h 52"/>
                <a:gd name="T36" fmla="*/ 31 w 36"/>
                <a:gd name="T37" fmla="*/ 16 h 52"/>
                <a:gd name="T38" fmla="*/ 27 w 36"/>
                <a:gd name="T39" fmla="*/ 42 h 52"/>
                <a:gd name="T40" fmla="*/ 28 w 36"/>
                <a:gd name="T41" fmla="*/ 21 h 52"/>
                <a:gd name="T42" fmla="*/ 29 w 36"/>
                <a:gd name="T43" fmla="*/ 13 h 52"/>
                <a:gd name="T44" fmla="*/ 24 w 36"/>
                <a:gd name="T45" fmla="*/ 16 h 52"/>
                <a:gd name="T46" fmla="*/ 27 w 36"/>
                <a:gd name="T47" fmla="*/ 17 h 52"/>
                <a:gd name="T48" fmla="*/ 26 w 36"/>
                <a:gd name="T49" fmla="*/ 18 h 52"/>
                <a:gd name="T50" fmla="*/ 25 w 36"/>
                <a:gd name="T51" fmla="*/ 21 h 52"/>
                <a:gd name="T52" fmla="*/ 22 w 36"/>
                <a:gd name="T53" fmla="*/ 15 h 52"/>
                <a:gd name="T54" fmla="*/ 20 w 36"/>
                <a:gd name="T55" fmla="*/ 17 h 52"/>
                <a:gd name="T56" fmla="*/ 19 w 36"/>
                <a:gd name="T57" fmla="*/ 15 h 52"/>
                <a:gd name="T58" fmla="*/ 17 w 36"/>
                <a:gd name="T59" fmla="*/ 14 h 52"/>
                <a:gd name="T60" fmla="*/ 14 w 36"/>
                <a:gd name="T61" fmla="*/ 12 h 52"/>
                <a:gd name="T62" fmla="*/ 12 w 36"/>
                <a:gd name="T63" fmla="*/ 13 h 52"/>
                <a:gd name="T64" fmla="*/ 9 w 36"/>
                <a:gd name="T65" fmla="*/ 6 h 52"/>
                <a:gd name="T66" fmla="*/ 10 w 36"/>
                <a:gd name="T67" fmla="*/ 12 h 52"/>
                <a:gd name="T68" fmla="*/ 8 w 36"/>
                <a:gd name="T69" fmla="*/ 32 h 52"/>
                <a:gd name="T70" fmla="*/ 9 w 36"/>
                <a:gd name="T71" fmla="*/ 13 h 52"/>
                <a:gd name="T72" fmla="*/ 10 w 36"/>
                <a:gd name="T73" fmla="*/ 38 h 52"/>
                <a:gd name="T74" fmla="*/ 6 w 36"/>
                <a:gd name="T75" fmla="*/ 12 h 52"/>
                <a:gd name="T76" fmla="*/ 2 w 36"/>
                <a:gd name="T77" fmla="*/ 32 h 52"/>
                <a:gd name="T78" fmla="*/ 4 w 36"/>
                <a:gd name="T79" fmla="*/ 33 h 52"/>
                <a:gd name="T80" fmla="*/ 4 w 36"/>
                <a:gd name="T81" fmla="*/ 23 h 52"/>
                <a:gd name="T82" fmla="*/ 3 w 36"/>
                <a:gd name="T83" fmla="*/ 17 h 52"/>
                <a:gd name="T84" fmla="*/ 1 w 36"/>
                <a:gd name="T85" fmla="*/ 13 h 52"/>
                <a:gd name="T86" fmla="*/ 2 w 36"/>
                <a:gd name="T87" fmla="*/ 29 h 52"/>
                <a:gd name="T88" fmla="*/ 4 w 36"/>
                <a:gd name="T89" fmla="*/ 34 h 52"/>
                <a:gd name="T90" fmla="*/ 5 w 36"/>
                <a:gd name="T91" fmla="*/ 17 h 52"/>
                <a:gd name="T92" fmla="*/ 7 w 36"/>
                <a:gd name="T93" fmla="*/ 34 h 52"/>
                <a:gd name="T94" fmla="*/ 9 w 36"/>
                <a:gd name="T95" fmla="*/ 37 h 52"/>
                <a:gd name="T96" fmla="*/ 11 w 36"/>
                <a:gd name="T97" fmla="*/ 41 h 52"/>
                <a:gd name="T98" fmla="*/ 13 w 36"/>
                <a:gd name="T99" fmla="*/ 42 h 52"/>
                <a:gd name="T100" fmla="*/ 20 w 36"/>
                <a:gd name="T101" fmla="*/ 38 h 52"/>
                <a:gd name="T102" fmla="*/ 24 w 36"/>
                <a:gd name="T103" fmla="*/ 37 h 52"/>
                <a:gd name="T104" fmla="*/ 22 w 36"/>
                <a:gd name="T105" fmla="*/ 25 h 52"/>
                <a:gd name="T106" fmla="*/ 17 w 36"/>
                <a:gd name="T107" fmla="*/ 23 h 52"/>
                <a:gd name="T108" fmla="*/ 23 w 36"/>
                <a:gd name="T109" fmla="*/ 26 h 52"/>
                <a:gd name="T110" fmla="*/ 27 w 36"/>
                <a:gd name="T111" fmla="*/ 47 h 52"/>
                <a:gd name="T112" fmla="*/ 28 w 36"/>
                <a:gd name="T113" fmla="*/ 45 h 52"/>
                <a:gd name="T114" fmla="*/ 34 w 36"/>
                <a:gd name="T115" fmla="*/ 48 h 52"/>
                <a:gd name="T116" fmla="*/ 33 w 36"/>
                <a:gd name="T117" fmla="*/ 49 h 52"/>
                <a:gd name="T118" fmla="*/ 33 w 36"/>
                <a:gd name="T119" fmla="*/ 43 h 52"/>
                <a:gd name="T120" fmla="*/ 35 w 36"/>
                <a:gd name="T121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" h="52">
                  <a:moveTo>
                    <a:pt x="36" y="26"/>
                  </a:moveTo>
                  <a:cubicBezTo>
                    <a:pt x="36" y="22"/>
                    <a:pt x="36" y="18"/>
                    <a:pt x="36" y="15"/>
                  </a:cubicBezTo>
                  <a:cubicBezTo>
                    <a:pt x="33" y="13"/>
                    <a:pt x="29" y="11"/>
                    <a:pt x="25" y="10"/>
                  </a:cubicBezTo>
                  <a:cubicBezTo>
                    <a:pt x="24" y="10"/>
                    <a:pt x="22" y="8"/>
                    <a:pt x="20" y="8"/>
                  </a:cubicBezTo>
                  <a:cubicBezTo>
                    <a:pt x="17" y="7"/>
                    <a:pt x="14" y="5"/>
                    <a:pt x="10" y="4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4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4" y="11"/>
                    <a:pt x="5" y="11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4" y="12"/>
                    <a:pt x="3" y="12"/>
                    <a:pt x="3" y="10"/>
                  </a:cubicBezTo>
                  <a:cubicBezTo>
                    <a:pt x="2" y="10"/>
                    <a:pt x="3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2" y="13"/>
                    <a:pt x="2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1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0" y="18"/>
                    <a:pt x="1" y="22"/>
                    <a:pt x="0" y="24"/>
                  </a:cubicBezTo>
                  <a:cubicBezTo>
                    <a:pt x="0" y="26"/>
                    <a:pt x="0" y="28"/>
                    <a:pt x="0" y="30"/>
                  </a:cubicBezTo>
                  <a:cubicBezTo>
                    <a:pt x="0" y="32"/>
                    <a:pt x="1" y="35"/>
                    <a:pt x="1" y="36"/>
                  </a:cubicBezTo>
                  <a:cubicBezTo>
                    <a:pt x="1" y="37"/>
                    <a:pt x="1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7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7"/>
                    <a:pt x="2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9"/>
                    <a:pt x="4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6" y="39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0"/>
                    <a:pt x="9" y="39"/>
                    <a:pt x="9" y="40"/>
                  </a:cubicBezTo>
                  <a:cubicBezTo>
                    <a:pt x="9" y="40"/>
                    <a:pt x="8" y="40"/>
                    <a:pt x="9" y="41"/>
                  </a:cubicBezTo>
                  <a:cubicBezTo>
                    <a:pt x="10" y="42"/>
                    <a:pt x="13" y="43"/>
                    <a:pt x="14" y="43"/>
                  </a:cubicBezTo>
                  <a:cubicBezTo>
                    <a:pt x="14" y="43"/>
                    <a:pt x="14" y="43"/>
                    <a:pt x="15" y="43"/>
                  </a:cubicBezTo>
                  <a:cubicBezTo>
                    <a:pt x="15" y="43"/>
                    <a:pt x="14" y="43"/>
                    <a:pt x="15" y="43"/>
                  </a:cubicBezTo>
                  <a:cubicBezTo>
                    <a:pt x="15" y="44"/>
                    <a:pt x="16" y="44"/>
                    <a:pt x="17" y="44"/>
                  </a:cubicBezTo>
                  <a:cubicBezTo>
                    <a:pt x="17" y="44"/>
                    <a:pt x="16" y="44"/>
                    <a:pt x="16" y="44"/>
                  </a:cubicBezTo>
                  <a:cubicBezTo>
                    <a:pt x="16" y="43"/>
                    <a:pt x="16" y="44"/>
                    <a:pt x="16" y="44"/>
                  </a:cubicBezTo>
                  <a:cubicBezTo>
                    <a:pt x="16" y="43"/>
                    <a:pt x="15" y="43"/>
                    <a:pt x="15" y="43"/>
                  </a:cubicBezTo>
                  <a:cubicBezTo>
                    <a:pt x="16" y="43"/>
                    <a:pt x="18" y="44"/>
                    <a:pt x="19" y="44"/>
                  </a:cubicBezTo>
                  <a:cubicBezTo>
                    <a:pt x="19" y="44"/>
                    <a:pt x="19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6"/>
                    <a:pt x="20" y="45"/>
                    <a:pt x="20" y="46"/>
                  </a:cubicBezTo>
                  <a:cubicBezTo>
                    <a:pt x="21" y="46"/>
                    <a:pt x="22" y="47"/>
                    <a:pt x="23" y="47"/>
                  </a:cubicBezTo>
                  <a:cubicBezTo>
                    <a:pt x="23" y="46"/>
                    <a:pt x="23" y="47"/>
                    <a:pt x="22" y="46"/>
                  </a:cubicBezTo>
                  <a:cubicBezTo>
                    <a:pt x="23" y="46"/>
                    <a:pt x="23" y="45"/>
                    <a:pt x="23" y="45"/>
                  </a:cubicBezTo>
                  <a:cubicBezTo>
                    <a:pt x="24" y="46"/>
                    <a:pt x="24" y="46"/>
                    <a:pt x="24" y="45"/>
                  </a:cubicBezTo>
                  <a:cubicBezTo>
                    <a:pt x="24" y="45"/>
                    <a:pt x="24" y="45"/>
                    <a:pt x="23" y="45"/>
                  </a:cubicBezTo>
                  <a:cubicBezTo>
                    <a:pt x="23" y="44"/>
                    <a:pt x="23" y="44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2"/>
                    <a:pt x="22" y="39"/>
                    <a:pt x="23" y="39"/>
                  </a:cubicBezTo>
                  <a:cubicBezTo>
                    <a:pt x="23" y="39"/>
                    <a:pt x="23" y="38"/>
                    <a:pt x="23" y="38"/>
                  </a:cubicBezTo>
                  <a:cubicBezTo>
                    <a:pt x="23" y="39"/>
                    <a:pt x="24" y="38"/>
                    <a:pt x="24" y="39"/>
                  </a:cubicBezTo>
                  <a:cubicBezTo>
                    <a:pt x="24" y="39"/>
                    <a:pt x="24" y="39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1"/>
                    <a:pt x="24" y="41"/>
                  </a:cubicBezTo>
                  <a:cubicBezTo>
                    <a:pt x="24" y="41"/>
                    <a:pt x="24" y="42"/>
                    <a:pt x="25" y="42"/>
                  </a:cubicBezTo>
                  <a:cubicBezTo>
                    <a:pt x="25" y="42"/>
                    <a:pt x="25" y="41"/>
                    <a:pt x="26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3"/>
                  </a:cubicBezTo>
                  <a:cubicBezTo>
                    <a:pt x="24" y="43"/>
                    <a:pt x="24" y="43"/>
                    <a:pt x="24" y="44"/>
                  </a:cubicBezTo>
                  <a:cubicBezTo>
                    <a:pt x="24" y="44"/>
                    <a:pt x="25" y="44"/>
                    <a:pt x="25" y="45"/>
                  </a:cubicBezTo>
                  <a:cubicBezTo>
                    <a:pt x="25" y="46"/>
                    <a:pt x="25" y="46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4" y="47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7" y="48"/>
                    <a:pt x="27" y="48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9" y="50"/>
                    <a:pt x="31" y="51"/>
                    <a:pt x="32" y="51"/>
                  </a:cubicBezTo>
                  <a:cubicBezTo>
                    <a:pt x="32" y="51"/>
                    <a:pt x="32" y="50"/>
                    <a:pt x="32" y="50"/>
                  </a:cubicBezTo>
                  <a:cubicBezTo>
                    <a:pt x="33" y="50"/>
                    <a:pt x="34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2"/>
                    <a:pt x="34" y="52"/>
                    <a:pt x="35" y="52"/>
                  </a:cubicBezTo>
                  <a:cubicBezTo>
                    <a:pt x="36" y="51"/>
                    <a:pt x="36" y="49"/>
                    <a:pt x="35" y="47"/>
                  </a:cubicBezTo>
                  <a:cubicBezTo>
                    <a:pt x="35" y="45"/>
                    <a:pt x="36" y="44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38"/>
                    <a:pt x="36" y="34"/>
                    <a:pt x="36" y="31"/>
                  </a:cubicBezTo>
                  <a:cubicBezTo>
                    <a:pt x="36" y="31"/>
                    <a:pt x="35" y="30"/>
                    <a:pt x="36" y="30"/>
                  </a:cubicBez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6" y="26"/>
                    <a:pt x="36" y="26"/>
                  </a:cubicBez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lose/>
                  <a:moveTo>
                    <a:pt x="4" y="6"/>
                  </a:move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4"/>
                  </a:moveTo>
                  <a:cubicBezTo>
                    <a:pt x="5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25" y="44"/>
                  </a:moveTo>
                  <a:cubicBezTo>
                    <a:pt x="25" y="44"/>
                    <a:pt x="25" y="43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8"/>
                    <a:pt x="35" y="18"/>
                  </a:cubicBezTo>
                  <a:close/>
                  <a:moveTo>
                    <a:pt x="34" y="20"/>
                  </a:moveTo>
                  <a:cubicBezTo>
                    <a:pt x="35" y="20"/>
                    <a:pt x="34" y="20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2"/>
                  </a:cubicBezTo>
                  <a:close/>
                  <a:moveTo>
                    <a:pt x="34" y="35"/>
                  </a:moveTo>
                  <a:cubicBezTo>
                    <a:pt x="34" y="35"/>
                    <a:pt x="34" y="35"/>
                    <a:pt x="35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6"/>
                    <a:pt x="34" y="35"/>
                    <a:pt x="34" y="35"/>
                  </a:cubicBezTo>
                  <a:close/>
                  <a:moveTo>
                    <a:pt x="35" y="43"/>
                  </a:moveTo>
                  <a:cubicBezTo>
                    <a:pt x="35" y="43"/>
                    <a:pt x="34" y="43"/>
                    <a:pt x="34" y="42"/>
                  </a:cubicBezTo>
                  <a:cubicBezTo>
                    <a:pt x="34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3"/>
                  </a:cubicBezTo>
                  <a:close/>
                  <a:moveTo>
                    <a:pt x="32" y="26"/>
                  </a:moveTo>
                  <a:cubicBezTo>
                    <a:pt x="32" y="26"/>
                    <a:pt x="32" y="27"/>
                    <a:pt x="33" y="27"/>
                  </a:cubicBezTo>
                  <a:cubicBezTo>
                    <a:pt x="33" y="28"/>
                    <a:pt x="32" y="28"/>
                    <a:pt x="32" y="28"/>
                  </a:cubicBezTo>
                  <a:cubicBezTo>
                    <a:pt x="32" y="27"/>
                    <a:pt x="32" y="27"/>
                    <a:pt x="31" y="27"/>
                  </a:cubicBezTo>
                  <a:cubicBezTo>
                    <a:pt x="32" y="27"/>
                    <a:pt x="32" y="26"/>
                    <a:pt x="32" y="26"/>
                  </a:cubicBezTo>
                  <a:close/>
                  <a:moveTo>
                    <a:pt x="32" y="25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3" y="25"/>
                    <a:pt x="32" y="25"/>
                    <a:pt x="32" y="25"/>
                  </a:cubicBezTo>
                  <a:close/>
                  <a:moveTo>
                    <a:pt x="34" y="38"/>
                  </a:move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3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lose/>
                  <a:moveTo>
                    <a:pt x="33" y="36"/>
                  </a:moveTo>
                  <a:cubicBezTo>
                    <a:pt x="33" y="36"/>
                    <a:pt x="33" y="35"/>
                    <a:pt x="33" y="35"/>
                  </a:cubicBezTo>
                  <a:cubicBezTo>
                    <a:pt x="34" y="35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lose/>
                  <a:moveTo>
                    <a:pt x="33" y="34"/>
                  </a:moveTo>
                  <a:cubicBezTo>
                    <a:pt x="33" y="34"/>
                    <a:pt x="33" y="34"/>
                    <a:pt x="32" y="34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3"/>
                    <a:pt x="34" y="33"/>
                    <a:pt x="34" y="33"/>
                  </a:cubicBezTo>
                  <a:cubicBezTo>
                    <a:pt x="34" y="34"/>
                    <a:pt x="34" y="33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3" y="34"/>
                  </a:cubicBezTo>
                  <a:close/>
                  <a:moveTo>
                    <a:pt x="32" y="38"/>
                  </a:moveTo>
                  <a:cubicBezTo>
                    <a:pt x="32" y="38"/>
                    <a:pt x="33" y="39"/>
                    <a:pt x="33" y="38"/>
                  </a:cubicBezTo>
                  <a:cubicBezTo>
                    <a:pt x="33" y="39"/>
                    <a:pt x="32" y="39"/>
                    <a:pt x="32" y="38"/>
                  </a:cubicBezTo>
                  <a:close/>
                  <a:moveTo>
                    <a:pt x="32" y="38"/>
                  </a:move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7"/>
                    <a:pt x="32" y="38"/>
                    <a:pt x="32" y="38"/>
                  </a:cubicBezTo>
                  <a:close/>
                  <a:moveTo>
                    <a:pt x="33" y="37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2" y="38"/>
                    <a:pt x="33" y="37"/>
                  </a:cubicBezTo>
                  <a:close/>
                  <a:moveTo>
                    <a:pt x="34" y="32"/>
                  </a:moveTo>
                  <a:cubicBezTo>
                    <a:pt x="34" y="32"/>
                    <a:pt x="35" y="33"/>
                    <a:pt x="35" y="34"/>
                  </a:cubicBezTo>
                  <a:cubicBezTo>
                    <a:pt x="34" y="33"/>
                    <a:pt x="34" y="33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4" y="24"/>
                    <a:pt x="34" y="24"/>
                  </a:cubicBezTo>
                  <a:close/>
                  <a:moveTo>
                    <a:pt x="34" y="32"/>
                  </a:moveTo>
                  <a:cubicBezTo>
                    <a:pt x="34" y="32"/>
                    <a:pt x="32" y="32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4" y="31"/>
                    <a:pt x="35" y="32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3" y="27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7"/>
                  </a:cubicBezTo>
                  <a:close/>
                  <a:moveTo>
                    <a:pt x="32" y="31"/>
                  </a:moveTo>
                  <a:cubicBezTo>
                    <a:pt x="32" y="31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lose/>
                  <a:moveTo>
                    <a:pt x="33" y="40"/>
                  </a:move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3" y="40"/>
                    <a:pt x="33" y="40"/>
                  </a:cubicBezTo>
                  <a:close/>
                  <a:moveTo>
                    <a:pt x="32" y="40"/>
                  </a:moveTo>
                  <a:cubicBezTo>
                    <a:pt x="33" y="40"/>
                    <a:pt x="32" y="41"/>
                    <a:pt x="33" y="41"/>
                  </a:cubicBezTo>
                  <a:cubicBezTo>
                    <a:pt x="33" y="41"/>
                    <a:pt x="33" y="40"/>
                    <a:pt x="33" y="40"/>
                  </a:cubicBezTo>
                  <a:cubicBezTo>
                    <a:pt x="33" y="40"/>
                    <a:pt x="34" y="40"/>
                    <a:pt x="34" y="41"/>
                  </a:cubicBezTo>
                  <a:cubicBezTo>
                    <a:pt x="33" y="41"/>
                    <a:pt x="33" y="41"/>
                    <a:pt x="33" y="42"/>
                  </a:cubicBezTo>
                  <a:cubicBezTo>
                    <a:pt x="33" y="42"/>
                    <a:pt x="33" y="41"/>
                    <a:pt x="32" y="41"/>
                  </a:cubicBezTo>
                  <a:cubicBezTo>
                    <a:pt x="32" y="41"/>
                    <a:pt x="32" y="41"/>
                    <a:pt x="32" y="40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1"/>
                    <a:pt x="34" y="41"/>
                    <a:pt x="34" y="41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2"/>
                    <a:pt x="34" y="22"/>
                  </a:cubicBezTo>
                  <a:cubicBezTo>
                    <a:pt x="34" y="23"/>
                    <a:pt x="34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5"/>
                    <a:pt x="34" y="25"/>
                  </a:cubicBezTo>
                  <a:cubicBezTo>
                    <a:pt x="33" y="25"/>
                    <a:pt x="33" y="24"/>
                    <a:pt x="32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2" y="24"/>
                    <a:pt x="32" y="24"/>
                    <a:pt x="31" y="23"/>
                  </a:cubicBezTo>
                  <a:cubicBezTo>
                    <a:pt x="31" y="23"/>
                    <a:pt x="32" y="23"/>
                    <a:pt x="32" y="23"/>
                  </a:cubicBezTo>
                  <a:cubicBezTo>
                    <a:pt x="33" y="23"/>
                    <a:pt x="33" y="23"/>
                    <a:pt x="34" y="23"/>
                  </a:cubicBezTo>
                  <a:cubicBezTo>
                    <a:pt x="33" y="24"/>
                    <a:pt x="33" y="23"/>
                    <a:pt x="33" y="24"/>
                  </a:cubicBezTo>
                  <a:cubicBezTo>
                    <a:pt x="33" y="24"/>
                    <a:pt x="34" y="24"/>
                    <a:pt x="34" y="24"/>
                  </a:cubicBezTo>
                  <a:close/>
                  <a:moveTo>
                    <a:pt x="33" y="23"/>
                  </a:moveTo>
                  <a:cubicBezTo>
                    <a:pt x="33" y="22"/>
                    <a:pt x="33" y="22"/>
                    <a:pt x="34" y="22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3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lose/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lose/>
                  <a:moveTo>
                    <a:pt x="33" y="19"/>
                  </a:moveTo>
                  <a:cubicBezTo>
                    <a:pt x="33" y="19"/>
                    <a:pt x="33" y="19"/>
                    <a:pt x="32" y="19"/>
                  </a:cubicBezTo>
                  <a:cubicBezTo>
                    <a:pt x="33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6"/>
                  </a:cubicBezTo>
                  <a:cubicBezTo>
                    <a:pt x="33" y="16"/>
                    <a:pt x="32" y="18"/>
                    <a:pt x="33" y="19"/>
                  </a:cubicBezTo>
                  <a:close/>
                  <a:moveTo>
                    <a:pt x="31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1"/>
                    <a:pt x="32" y="21"/>
                  </a:cubicBezTo>
                  <a:cubicBezTo>
                    <a:pt x="31" y="21"/>
                    <a:pt x="31" y="20"/>
                    <a:pt x="31" y="20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6"/>
                    <a:pt x="31" y="1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6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lose/>
                  <a:moveTo>
                    <a:pt x="30" y="18"/>
                  </a:moveTo>
                  <a:cubicBezTo>
                    <a:pt x="30" y="19"/>
                    <a:pt x="30" y="18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lose/>
                  <a:moveTo>
                    <a:pt x="27" y="42"/>
                  </a:moveTo>
                  <a:cubicBezTo>
                    <a:pt x="27" y="42"/>
                    <a:pt x="26" y="42"/>
                    <a:pt x="27" y="41"/>
                  </a:cubicBezTo>
                  <a:cubicBezTo>
                    <a:pt x="27" y="41"/>
                    <a:pt x="27" y="42"/>
                    <a:pt x="27" y="42"/>
                  </a:cubicBezTo>
                  <a:close/>
                  <a:moveTo>
                    <a:pt x="27" y="23"/>
                  </a:moveTo>
                  <a:cubicBezTo>
                    <a:pt x="27" y="23"/>
                    <a:pt x="27" y="23"/>
                    <a:pt x="27" y="24"/>
                  </a:cubicBezTo>
                  <a:cubicBezTo>
                    <a:pt x="27" y="24"/>
                    <a:pt x="27" y="23"/>
                    <a:pt x="27" y="23"/>
                  </a:cubicBezTo>
                  <a:close/>
                  <a:moveTo>
                    <a:pt x="28" y="34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lose/>
                  <a:moveTo>
                    <a:pt x="28" y="43"/>
                  </a:moveTo>
                  <a:cubicBezTo>
                    <a:pt x="28" y="43"/>
                    <a:pt x="28" y="43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3"/>
                    <a:pt x="27" y="43"/>
                    <a:pt x="28" y="43"/>
                  </a:cubicBezTo>
                  <a:close/>
                  <a:moveTo>
                    <a:pt x="28" y="22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lose/>
                  <a:moveTo>
                    <a:pt x="28" y="22"/>
                  </a:moveTo>
                  <a:cubicBezTo>
                    <a:pt x="28" y="22"/>
                    <a:pt x="29" y="22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2"/>
                    <a:pt x="29" y="22"/>
                    <a:pt x="28" y="22"/>
                  </a:cubicBezTo>
                  <a:close/>
                  <a:moveTo>
                    <a:pt x="29" y="23"/>
                  </a:moveTo>
                  <a:cubicBezTo>
                    <a:pt x="29" y="23"/>
                    <a:pt x="30" y="23"/>
                    <a:pt x="30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3"/>
                    <a:pt x="29" y="22"/>
                    <a:pt x="29" y="23"/>
                  </a:cubicBezTo>
                  <a:close/>
                  <a:moveTo>
                    <a:pt x="30" y="19"/>
                  </a:moveTo>
                  <a:cubicBezTo>
                    <a:pt x="29" y="19"/>
                    <a:pt x="29" y="19"/>
                    <a:pt x="29" y="18"/>
                  </a:cubicBezTo>
                  <a:cubicBezTo>
                    <a:pt x="30" y="18"/>
                    <a:pt x="30" y="19"/>
                    <a:pt x="30" y="19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3"/>
                    <a:pt x="29" y="13"/>
                  </a:cubicBezTo>
                  <a:close/>
                  <a:moveTo>
                    <a:pt x="29" y="18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8"/>
                    <a:pt x="29" y="18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3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7" y="13"/>
                  </a:move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16"/>
                  </a:move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3" y="13"/>
                    <a:pt x="23" y="13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5" y="12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5" y="14"/>
                    <a:pt x="26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6" y="13"/>
                    <a:pt x="27" y="14"/>
                    <a:pt x="26" y="14"/>
                  </a:cubicBezTo>
                  <a:cubicBezTo>
                    <a:pt x="27" y="14"/>
                    <a:pt x="27" y="14"/>
                    <a:pt x="28" y="15"/>
                  </a:cubicBezTo>
                  <a:cubicBezTo>
                    <a:pt x="28" y="16"/>
                    <a:pt x="27" y="15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8"/>
                    <a:pt x="28" y="17"/>
                  </a:cubicBezTo>
                  <a:cubicBezTo>
                    <a:pt x="29" y="18"/>
                    <a:pt x="28" y="18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9" y="20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19"/>
                    <a:pt x="29" y="20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0"/>
                    <a:pt x="29" y="20"/>
                  </a:cubicBezTo>
                  <a:cubicBezTo>
                    <a:pt x="28" y="20"/>
                    <a:pt x="27" y="20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19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9"/>
                    <a:pt x="25" y="19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4" y="18"/>
                    <a:pt x="25" y="18"/>
                    <a:pt x="25" y="17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6" y="18"/>
                    <a:pt x="25" y="16"/>
                    <a:pt x="25" y="16"/>
                  </a:cubicBezTo>
                  <a:cubicBezTo>
                    <a:pt x="24" y="16"/>
                    <a:pt x="23" y="19"/>
                    <a:pt x="25" y="21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4" y="21"/>
                    <a:pt x="23" y="21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3" y="16"/>
                    <a:pt x="24" y="16"/>
                  </a:cubicBezTo>
                  <a:close/>
                  <a:moveTo>
                    <a:pt x="25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1"/>
                    <a:pt x="25" y="20"/>
                    <a:pt x="25" y="20"/>
                  </a:cubicBezTo>
                  <a:close/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5" y="21"/>
                    <a:pt x="25" y="22"/>
                    <a:pt x="25" y="22"/>
                  </a:cubicBezTo>
                  <a:close/>
                  <a:moveTo>
                    <a:pt x="26" y="24"/>
                  </a:moveTo>
                  <a:cubicBezTo>
                    <a:pt x="26" y="24"/>
                    <a:pt x="25" y="23"/>
                    <a:pt x="25" y="23"/>
                  </a:cubicBezTo>
                  <a:cubicBezTo>
                    <a:pt x="26" y="23"/>
                    <a:pt x="26" y="23"/>
                    <a:pt x="26" y="24"/>
                  </a:cubicBezTo>
                  <a:close/>
                  <a:moveTo>
                    <a:pt x="23" y="17"/>
                  </a:moveTo>
                  <a:cubicBezTo>
                    <a:pt x="23" y="18"/>
                    <a:pt x="22" y="18"/>
                    <a:pt x="22" y="18"/>
                  </a:cubicBezTo>
                  <a:cubicBezTo>
                    <a:pt x="22" y="17"/>
                    <a:pt x="22" y="17"/>
                    <a:pt x="23" y="17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2" y="12"/>
                    <a:pt x="22" y="12"/>
                    <a:pt x="23" y="13"/>
                  </a:cubicBezTo>
                  <a:cubicBezTo>
                    <a:pt x="23" y="14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3"/>
                    <a:pt x="21" y="13"/>
                  </a:cubicBezTo>
                  <a:cubicBezTo>
                    <a:pt x="21" y="12"/>
                    <a:pt x="20" y="13"/>
                    <a:pt x="20" y="12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9" y="12"/>
                    <a:pt x="20" y="11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8"/>
                    <a:pt x="20" y="17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20" y="15"/>
                    <a:pt x="21" y="16"/>
                  </a:cubicBezTo>
                  <a:cubicBezTo>
                    <a:pt x="21" y="16"/>
                    <a:pt x="20" y="16"/>
                    <a:pt x="20" y="17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1" y="15"/>
                    <a:pt x="20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8" y="9"/>
                  </a:moveTo>
                  <a:cubicBezTo>
                    <a:pt x="19" y="9"/>
                    <a:pt x="19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lose/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8" y="8"/>
                    <a:pt x="18" y="9"/>
                    <a:pt x="18" y="9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9" y="12"/>
                    <a:pt x="19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7" y="13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4"/>
                    <a:pt x="16" y="14"/>
                    <a:pt x="17" y="13"/>
                  </a:cubicBezTo>
                  <a:close/>
                  <a:moveTo>
                    <a:pt x="14" y="12"/>
                  </a:move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4" y="10"/>
                    <a:pt x="14" y="12"/>
                  </a:cubicBezTo>
                  <a:close/>
                  <a:moveTo>
                    <a:pt x="13" y="13"/>
                  </a:moveTo>
                  <a:cubicBezTo>
                    <a:pt x="14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7"/>
                    <a:pt x="12" y="16"/>
                  </a:cubicBezTo>
                  <a:close/>
                  <a:moveTo>
                    <a:pt x="12" y="9"/>
                  </a:moveTo>
                  <a:cubicBezTo>
                    <a:pt x="12" y="10"/>
                    <a:pt x="12" y="9"/>
                    <a:pt x="12" y="10"/>
                  </a:cubicBezTo>
                  <a:cubicBezTo>
                    <a:pt x="10" y="9"/>
                    <a:pt x="11" y="8"/>
                    <a:pt x="12" y="9"/>
                  </a:cubicBezTo>
                  <a:close/>
                  <a:moveTo>
                    <a:pt x="11" y="12"/>
                  </a:moveTo>
                  <a:cubicBezTo>
                    <a:pt x="12" y="12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1" y="16"/>
                  </a:cubicBezTo>
                  <a:close/>
                  <a:moveTo>
                    <a:pt x="8" y="4"/>
                  </a:move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7" y="5"/>
                    <a:pt x="8" y="4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6"/>
                    <a:pt x="8" y="5"/>
                  </a:cubicBezTo>
                  <a:cubicBezTo>
                    <a:pt x="8" y="5"/>
                    <a:pt x="8" y="5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8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8"/>
                    <a:pt x="10" y="8"/>
                    <a:pt x="11" y="9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7" y="6"/>
                    <a:pt x="8" y="6"/>
                  </a:cubicBezTo>
                  <a:close/>
                  <a:moveTo>
                    <a:pt x="8" y="35"/>
                  </a:moveTo>
                  <a:cubicBezTo>
                    <a:pt x="9" y="35"/>
                    <a:pt x="8" y="35"/>
                    <a:pt x="8" y="34"/>
                  </a:cubicBezTo>
                  <a:cubicBezTo>
                    <a:pt x="8" y="34"/>
                    <a:pt x="8" y="34"/>
                    <a:pt x="8" y="35"/>
                  </a:cubicBezTo>
                  <a:close/>
                  <a:moveTo>
                    <a:pt x="8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8" y="33"/>
                    <a:pt x="8" y="32"/>
                    <a:pt x="8" y="32"/>
                  </a:cubicBezTo>
                  <a:close/>
                  <a:moveTo>
                    <a:pt x="7" y="14"/>
                  </a:move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10" y="15"/>
                    <a:pt x="9" y="15"/>
                  </a:cubicBezTo>
                  <a:cubicBezTo>
                    <a:pt x="9" y="15"/>
                    <a:pt x="8" y="14"/>
                    <a:pt x="7" y="14"/>
                  </a:cubicBezTo>
                  <a:close/>
                  <a:moveTo>
                    <a:pt x="7" y="11"/>
                  </a:moveTo>
                  <a:cubicBezTo>
                    <a:pt x="6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8" y="12"/>
                  </a:move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2"/>
                    <a:pt x="8" y="12"/>
                  </a:cubicBezTo>
                  <a:close/>
                  <a:moveTo>
                    <a:pt x="9" y="15"/>
                  </a:moveTo>
                  <a:cubicBezTo>
                    <a:pt x="9" y="15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5"/>
                  </a:cubicBezTo>
                  <a:close/>
                  <a:moveTo>
                    <a:pt x="9" y="34"/>
                  </a:move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lose/>
                  <a:moveTo>
                    <a:pt x="10" y="15"/>
                  </a:move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10" y="38"/>
                  </a:moveTo>
                  <a:cubicBezTo>
                    <a:pt x="10" y="39"/>
                    <a:pt x="9" y="38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lose/>
                  <a:moveTo>
                    <a:pt x="7" y="9"/>
                  </a:move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7" y="10"/>
                  </a:cubicBezTo>
                  <a:cubicBezTo>
                    <a:pt x="6" y="9"/>
                    <a:pt x="7" y="9"/>
                    <a:pt x="7" y="9"/>
                  </a:cubicBezTo>
                  <a:close/>
                  <a:moveTo>
                    <a:pt x="7" y="12"/>
                  </a:moveTo>
                  <a:cubicBezTo>
                    <a:pt x="7" y="12"/>
                    <a:pt x="6" y="12"/>
                    <a:pt x="6" y="11"/>
                  </a:cubicBezTo>
                  <a:cubicBezTo>
                    <a:pt x="6" y="10"/>
                    <a:pt x="7" y="11"/>
                    <a:pt x="7" y="12"/>
                  </a:cubicBezTo>
                  <a:close/>
                  <a:moveTo>
                    <a:pt x="6" y="12"/>
                  </a:moveTo>
                  <a:cubicBezTo>
                    <a:pt x="6" y="13"/>
                    <a:pt x="5" y="13"/>
                    <a:pt x="4" y="13"/>
                  </a:cubicBezTo>
                  <a:cubicBezTo>
                    <a:pt x="5" y="12"/>
                    <a:pt x="5" y="12"/>
                    <a:pt x="6" y="12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5" y="13"/>
                    <a:pt x="5" y="13"/>
                    <a:pt x="5" y="14"/>
                  </a:cubicBezTo>
                  <a:close/>
                  <a:moveTo>
                    <a:pt x="4" y="23"/>
                  </a:move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lose/>
                  <a:moveTo>
                    <a:pt x="5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5" y="24"/>
                  </a:cubicBezTo>
                  <a:close/>
                  <a:moveTo>
                    <a:pt x="3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2" y="32"/>
                    <a:pt x="2" y="32"/>
                  </a:cubicBezTo>
                  <a:cubicBezTo>
                    <a:pt x="3" y="31"/>
                    <a:pt x="2" y="30"/>
                    <a:pt x="2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3" y="32"/>
                    <a:pt x="3" y="31"/>
                    <a:pt x="4" y="32"/>
                  </a:cubicBezTo>
                  <a:cubicBezTo>
                    <a:pt x="4" y="32"/>
                    <a:pt x="3" y="33"/>
                    <a:pt x="3" y="33"/>
                  </a:cubicBezTo>
                  <a:close/>
                  <a:moveTo>
                    <a:pt x="3" y="29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3" y="30"/>
                    <a:pt x="3" y="29"/>
                    <a:pt x="3" y="29"/>
                  </a:cubicBezTo>
                  <a:close/>
                  <a:moveTo>
                    <a:pt x="4" y="33"/>
                  </a:moveTo>
                  <a:cubicBezTo>
                    <a:pt x="4" y="33"/>
                    <a:pt x="4" y="33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lose/>
                  <a:moveTo>
                    <a:pt x="4" y="31"/>
                  </a:move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lose/>
                  <a:moveTo>
                    <a:pt x="5" y="32"/>
                  </a:moveTo>
                  <a:cubicBezTo>
                    <a:pt x="5" y="32"/>
                    <a:pt x="4" y="32"/>
                    <a:pt x="4" y="32"/>
                  </a:cubicBezTo>
                  <a:cubicBezTo>
                    <a:pt x="4" y="32"/>
                    <a:pt x="4" y="32"/>
                    <a:pt x="5" y="32"/>
                  </a:cubicBezTo>
                  <a:close/>
                  <a:moveTo>
                    <a:pt x="4" y="20"/>
                  </a:moveTo>
                  <a:cubicBezTo>
                    <a:pt x="4" y="20"/>
                    <a:pt x="4" y="19"/>
                    <a:pt x="4" y="19"/>
                  </a:cubicBezTo>
                  <a:cubicBezTo>
                    <a:pt x="4" y="20"/>
                    <a:pt x="4" y="21"/>
                    <a:pt x="4" y="20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lose/>
                  <a:moveTo>
                    <a:pt x="4" y="23"/>
                  </a:moveTo>
                  <a:cubicBezTo>
                    <a:pt x="3" y="23"/>
                    <a:pt x="3" y="22"/>
                    <a:pt x="3" y="22"/>
                  </a:cubicBezTo>
                  <a:cubicBezTo>
                    <a:pt x="3" y="22"/>
                    <a:pt x="4" y="23"/>
                    <a:pt x="4" y="23"/>
                  </a:cubicBezTo>
                  <a:close/>
                  <a:moveTo>
                    <a:pt x="2" y="27"/>
                  </a:moveTo>
                  <a:cubicBezTo>
                    <a:pt x="2" y="27"/>
                    <a:pt x="2" y="26"/>
                    <a:pt x="2" y="26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3" y="26"/>
                    <a:pt x="2" y="27"/>
                  </a:cubicBezTo>
                  <a:close/>
                  <a:moveTo>
                    <a:pt x="3" y="21"/>
                  </a:moveTo>
                  <a:cubicBezTo>
                    <a:pt x="3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lose/>
                  <a:moveTo>
                    <a:pt x="3" y="18"/>
                  </a:moveTo>
                  <a:cubicBezTo>
                    <a:pt x="2" y="18"/>
                    <a:pt x="2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3" y="14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4"/>
                    <a:pt x="3" y="14"/>
                  </a:cubicBezTo>
                  <a:close/>
                  <a:moveTo>
                    <a:pt x="3" y="16"/>
                  </a:move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lose/>
                  <a:moveTo>
                    <a:pt x="2" y="13"/>
                  </a:moveTo>
                  <a:cubicBezTo>
                    <a:pt x="2" y="13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lose/>
                  <a:moveTo>
                    <a:pt x="1" y="12"/>
                  </a:moveTo>
                  <a:cubicBezTo>
                    <a:pt x="1" y="13"/>
                    <a:pt x="2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1" y="14"/>
                    <a:pt x="2" y="15"/>
                    <a:pt x="2" y="14"/>
                  </a:cubicBezTo>
                  <a:cubicBezTo>
                    <a:pt x="2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1" y="18"/>
                  </a:move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lose/>
                  <a:moveTo>
                    <a:pt x="1" y="19"/>
                  </a:moveTo>
                  <a:cubicBezTo>
                    <a:pt x="1" y="19"/>
                    <a:pt x="2" y="19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1" y="29"/>
                  </a:moveTo>
                  <a:cubicBezTo>
                    <a:pt x="1" y="29"/>
                    <a:pt x="1" y="28"/>
                    <a:pt x="2" y="29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29"/>
                    <a:pt x="2" y="30"/>
                    <a:pt x="1" y="29"/>
                  </a:cubicBezTo>
                  <a:close/>
                  <a:moveTo>
                    <a:pt x="4" y="36"/>
                  </a:moveTo>
                  <a:cubicBezTo>
                    <a:pt x="3" y="36"/>
                    <a:pt x="3" y="36"/>
                    <a:pt x="2" y="35"/>
                  </a:cubicBezTo>
                  <a:cubicBezTo>
                    <a:pt x="2" y="35"/>
                    <a:pt x="3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4"/>
                    <a:pt x="2" y="33"/>
                    <a:pt x="2" y="32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3" y="34"/>
                    <a:pt x="3" y="34"/>
                    <a:pt x="4" y="35"/>
                  </a:cubicBezTo>
                  <a:cubicBezTo>
                    <a:pt x="3" y="35"/>
                    <a:pt x="3" y="35"/>
                    <a:pt x="4" y="36"/>
                  </a:cubicBezTo>
                  <a:close/>
                  <a:moveTo>
                    <a:pt x="4" y="37"/>
                  </a:moveTo>
                  <a:cubicBezTo>
                    <a:pt x="4" y="36"/>
                    <a:pt x="4" y="35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4" y="37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6" y="16"/>
                    <a:pt x="5" y="16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9"/>
                    <a:pt x="5" y="19"/>
                    <a:pt x="5" y="19"/>
                  </a:cubicBezTo>
                  <a:close/>
                  <a:moveTo>
                    <a:pt x="5" y="26"/>
                  </a:moveTo>
                  <a:cubicBezTo>
                    <a:pt x="6" y="26"/>
                    <a:pt x="6" y="26"/>
                    <a:pt x="6" y="27"/>
                  </a:cubicBezTo>
                  <a:cubicBezTo>
                    <a:pt x="6" y="27"/>
                    <a:pt x="5" y="27"/>
                    <a:pt x="5" y="26"/>
                  </a:cubicBezTo>
                  <a:close/>
                  <a:moveTo>
                    <a:pt x="5" y="6"/>
                  </a:moveTo>
                  <a:cubicBezTo>
                    <a:pt x="6" y="6"/>
                    <a:pt x="6" y="6"/>
                    <a:pt x="6" y="7"/>
                  </a:cubicBezTo>
                  <a:cubicBezTo>
                    <a:pt x="5" y="6"/>
                    <a:pt x="6" y="6"/>
                    <a:pt x="5" y="6"/>
                  </a:cubicBezTo>
                  <a:close/>
                  <a:moveTo>
                    <a:pt x="6" y="36"/>
                  </a:moveTo>
                  <a:cubicBezTo>
                    <a:pt x="6" y="35"/>
                    <a:pt x="6" y="35"/>
                    <a:pt x="6" y="34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7" y="34"/>
                    <a:pt x="7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6"/>
                    <a:pt x="8" y="37"/>
                    <a:pt x="7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5"/>
                    <a:pt x="6" y="35"/>
                    <a:pt x="6" y="36"/>
                  </a:cubicBezTo>
                  <a:close/>
                  <a:moveTo>
                    <a:pt x="8" y="39"/>
                  </a:moveTo>
                  <a:cubicBezTo>
                    <a:pt x="8" y="39"/>
                    <a:pt x="8" y="39"/>
                    <a:pt x="8" y="38"/>
                  </a:cubicBezTo>
                  <a:cubicBezTo>
                    <a:pt x="8" y="38"/>
                    <a:pt x="8" y="39"/>
                    <a:pt x="7" y="39"/>
                  </a:cubicBezTo>
                  <a:cubicBezTo>
                    <a:pt x="7" y="38"/>
                    <a:pt x="7" y="37"/>
                    <a:pt x="8" y="38"/>
                  </a:cubicBezTo>
                  <a:cubicBezTo>
                    <a:pt x="8" y="37"/>
                    <a:pt x="8" y="37"/>
                    <a:pt x="9" y="37"/>
                  </a:cubicBezTo>
                  <a:cubicBezTo>
                    <a:pt x="8" y="38"/>
                    <a:pt x="9" y="39"/>
                    <a:pt x="8" y="39"/>
                  </a:cubicBezTo>
                  <a:close/>
                  <a:moveTo>
                    <a:pt x="10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6"/>
                    <a:pt x="10" y="36"/>
                  </a:cubicBezTo>
                  <a:close/>
                  <a:moveTo>
                    <a:pt x="9" y="40"/>
                  </a:moveTo>
                  <a:cubicBezTo>
                    <a:pt x="9" y="40"/>
                    <a:pt x="10" y="41"/>
                    <a:pt x="10" y="41"/>
                  </a:cubicBezTo>
                  <a:cubicBezTo>
                    <a:pt x="10" y="41"/>
                    <a:pt x="9" y="41"/>
                    <a:pt x="9" y="40"/>
                  </a:cubicBezTo>
                  <a:close/>
                  <a:moveTo>
                    <a:pt x="10" y="36"/>
                  </a:moveTo>
                  <a:cubicBezTo>
                    <a:pt x="10" y="36"/>
                    <a:pt x="11" y="37"/>
                    <a:pt x="11" y="37"/>
                  </a:cubicBezTo>
                  <a:cubicBezTo>
                    <a:pt x="11" y="37"/>
                    <a:pt x="11" y="37"/>
                    <a:pt x="10" y="37"/>
                  </a:cubicBezTo>
                  <a:cubicBezTo>
                    <a:pt x="10" y="37"/>
                    <a:pt x="10" y="37"/>
                    <a:pt x="10" y="36"/>
                  </a:cubicBezTo>
                  <a:close/>
                  <a:moveTo>
                    <a:pt x="11" y="41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1" y="42"/>
                    <a:pt x="11" y="41"/>
                    <a:pt x="11" y="41"/>
                  </a:cubicBezTo>
                  <a:close/>
                  <a:moveTo>
                    <a:pt x="11" y="35"/>
                  </a:moveTo>
                  <a:cubicBezTo>
                    <a:pt x="11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12" y="38"/>
                  </a:move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2" y="38"/>
                    <a:pt x="12" y="38"/>
                  </a:cubicBezTo>
                  <a:close/>
                  <a:moveTo>
                    <a:pt x="12" y="42"/>
                  </a:move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2" y="42"/>
                  </a:cubicBezTo>
                  <a:close/>
                  <a:moveTo>
                    <a:pt x="14" y="43"/>
                  </a:moveTo>
                  <a:cubicBezTo>
                    <a:pt x="14" y="43"/>
                    <a:pt x="14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4" y="43"/>
                    <a:pt x="14" y="43"/>
                    <a:pt x="14" y="43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8" y="43"/>
                    <a:pt x="18" y="43"/>
                    <a:pt x="19" y="43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42"/>
                  </a:moveTo>
                  <a:cubicBezTo>
                    <a:pt x="21" y="42"/>
                    <a:pt x="21" y="43"/>
                    <a:pt x="21" y="43"/>
                  </a:cubicBezTo>
                  <a:cubicBezTo>
                    <a:pt x="20" y="43"/>
                    <a:pt x="20" y="42"/>
                    <a:pt x="20" y="42"/>
                  </a:cubicBezTo>
                  <a:close/>
                  <a:moveTo>
                    <a:pt x="20" y="38"/>
                  </a:moveTo>
                  <a:cubicBezTo>
                    <a:pt x="21" y="38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8"/>
                  </a:cubicBezTo>
                  <a:close/>
                  <a:moveTo>
                    <a:pt x="20" y="44"/>
                  </a:moveTo>
                  <a:cubicBezTo>
                    <a:pt x="21" y="44"/>
                    <a:pt x="21" y="44"/>
                    <a:pt x="21" y="44"/>
                  </a:cubicBezTo>
                  <a:cubicBezTo>
                    <a:pt x="21" y="45"/>
                    <a:pt x="20" y="44"/>
                    <a:pt x="20" y="44"/>
                  </a:cubicBezTo>
                  <a:close/>
                  <a:moveTo>
                    <a:pt x="21" y="46"/>
                  </a:move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lose/>
                  <a:moveTo>
                    <a:pt x="22" y="40"/>
                  </a:moveTo>
                  <a:cubicBezTo>
                    <a:pt x="21" y="40"/>
                    <a:pt x="21" y="39"/>
                    <a:pt x="21" y="39"/>
                  </a:cubicBezTo>
                  <a:cubicBezTo>
                    <a:pt x="22" y="39"/>
                    <a:pt x="22" y="40"/>
                    <a:pt x="22" y="40"/>
                  </a:cubicBezTo>
                  <a:close/>
                  <a:moveTo>
                    <a:pt x="23" y="37"/>
                  </a:moveTo>
                  <a:cubicBezTo>
                    <a:pt x="23" y="36"/>
                    <a:pt x="24" y="36"/>
                    <a:pt x="24" y="37"/>
                  </a:cubicBezTo>
                  <a:cubicBezTo>
                    <a:pt x="24" y="37"/>
                    <a:pt x="24" y="37"/>
                    <a:pt x="23" y="37"/>
                  </a:cubicBezTo>
                  <a:close/>
                  <a:moveTo>
                    <a:pt x="24" y="35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5"/>
                    <a:pt x="24" y="35"/>
                  </a:cubicBezTo>
                  <a:close/>
                  <a:moveTo>
                    <a:pt x="24" y="36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6"/>
                    <a:pt x="23" y="35"/>
                  </a:cubicBezTo>
                  <a:cubicBezTo>
                    <a:pt x="24" y="35"/>
                    <a:pt x="24" y="35"/>
                    <a:pt x="24" y="36"/>
                  </a:cubicBezTo>
                  <a:close/>
                  <a:moveTo>
                    <a:pt x="25" y="38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3" y="26"/>
                  </a:moveTo>
                  <a:cubicBezTo>
                    <a:pt x="23" y="26"/>
                    <a:pt x="23" y="25"/>
                    <a:pt x="22" y="25"/>
                  </a:cubicBezTo>
                  <a:cubicBezTo>
                    <a:pt x="21" y="24"/>
                    <a:pt x="20" y="24"/>
                    <a:pt x="19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18" y="23"/>
                    <a:pt x="19" y="24"/>
                    <a:pt x="19" y="25"/>
                  </a:cubicBezTo>
                  <a:cubicBezTo>
                    <a:pt x="19" y="27"/>
                    <a:pt x="18" y="29"/>
                    <a:pt x="19" y="31"/>
                  </a:cubicBezTo>
                  <a:cubicBezTo>
                    <a:pt x="18" y="31"/>
                    <a:pt x="19" y="32"/>
                    <a:pt x="18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18" y="36"/>
                    <a:pt x="19" y="40"/>
                    <a:pt x="18" y="41"/>
                  </a:cubicBezTo>
                  <a:cubicBezTo>
                    <a:pt x="18" y="42"/>
                    <a:pt x="17" y="43"/>
                    <a:pt x="16" y="42"/>
                  </a:cubicBezTo>
                  <a:cubicBezTo>
                    <a:pt x="14" y="42"/>
                    <a:pt x="12" y="40"/>
                    <a:pt x="12" y="37"/>
                  </a:cubicBezTo>
                  <a:cubicBezTo>
                    <a:pt x="13" y="37"/>
                    <a:pt x="14" y="39"/>
                    <a:pt x="14" y="40"/>
                  </a:cubicBezTo>
                  <a:cubicBezTo>
                    <a:pt x="16" y="41"/>
                    <a:pt x="18" y="41"/>
                    <a:pt x="17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6"/>
                    <a:pt x="17" y="33"/>
                    <a:pt x="17" y="30"/>
                  </a:cubicBezTo>
                  <a:cubicBezTo>
                    <a:pt x="17" y="28"/>
                    <a:pt x="17" y="25"/>
                    <a:pt x="17" y="23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2"/>
                    <a:pt x="13" y="21"/>
                    <a:pt x="13" y="22"/>
                  </a:cubicBezTo>
                  <a:cubicBezTo>
                    <a:pt x="12" y="21"/>
                    <a:pt x="11" y="20"/>
                    <a:pt x="10" y="20"/>
                  </a:cubicBezTo>
                  <a:cubicBezTo>
                    <a:pt x="11" y="18"/>
                    <a:pt x="13" y="18"/>
                    <a:pt x="15" y="17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9" y="19"/>
                    <a:pt x="21" y="20"/>
                    <a:pt x="23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6"/>
                    <a:pt x="26" y="26"/>
                    <a:pt x="26" y="27"/>
                  </a:cubicBezTo>
                  <a:cubicBezTo>
                    <a:pt x="25" y="26"/>
                    <a:pt x="24" y="25"/>
                    <a:pt x="23" y="26"/>
                  </a:cubicBezTo>
                  <a:close/>
                  <a:moveTo>
                    <a:pt x="13" y="34"/>
                  </a:moveTo>
                  <a:cubicBezTo>
                    <a:pt x="13" y="34"/>
                    <a:pt x="14" y="34"/>
                    <a:pt x="14" y="34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6" y="35"/>
                  </a:moveTo>
                  <a:cubicBezTo>
                    <a:pt x="16" y="35"/>
                    <a:pt x="17" y="36"/>
                    <a:pt x="17" y="36"/>
                  </a:cubicBezTo>
                  <a:cubicBezTo>
                    <a:pt x="17" y="36"/>
                    <a:pt x="16" y="36"/>
                    <a:pt x="16" y="35"/>
                  </a:cubicBezTo>
                  <a:close/>
                  <a:moveTo>
                    <a:pt x="26" y="43"/>
                  </a:moveTo>
                  <a:cubicBezTo>
                    <a:pt x="26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lose/>
                  <a:moveTo>
                    <a:pt x="27" y="48"/>
                  </a:moveTo>
                  <a:cubicBezTo>
                    <a:pt x="27" y="48"/>
                    <a:pt x="27" y="47"/>
                    <a:pt x="27" y="47"/>
                  </a:cubicBezTo>
                  <a:cubicBezTo>
                    <a:pt x="27" y="47"/>
                    <a:pt x="27" y="47"/>
                    <a:pt x="28" y="47"/>
                  </a:cubicBezTo>
                  <a:cubicBezTo>
                    <a:pt x="28" y="48"/>
                    <a:pt x="27" y="48"/>
                    <a:pt x="27" y="48"/>
                  </a:cubicBezTo>
                  <a:close/>
                  <a:moveTo>
                    <a:pt x="28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8" y="46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7" y="45"/>
                    <a:pt x="27" y="45"/>
                    <a:pt x="27" y="46"/>
                  </a:cubicBezTo>
                  <a:cubicBezTo>
                    <a:pt x="26" y="45"/>
                    <a:pt x="27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7" y="45"/>
                    <a:pt x="27" y="44"/>
                  </a:cubicBezTo>
                  <a:cubicBezTo>
                    <a:pt x="27" y="44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9" y="45"/>
                    <a:pt x="29" y="45"/>
                  </a:cubicBezTo>
                  <a:cubicBezTo>
                    <a:pt x="29" y="45"/>
                    <a:pt x="28" y="46"/>
                    <a:pt x="28" y="46"/>
                  </a:cubicBezTo>
                  <a:close/>
                  <a:moveTo>
                    <a:pt x="29" y="45"/>
                  </a:moveTo>
                  <a:cubicBezTo>
                    <a:pt x="29" y="45"/>
                    <a:pt x="29" y="44"/>
                    <a:pt x="29" y="44"/>
                  </a:cubicBezTo>
                  <a:cubicBezTo>
                    <a:pt x="29" y="44"/>
                    <a:pt x="30" y="45"/>
                    <a:pt x="30" y="45"/>
                  </a:cubicBezTo>
                  <a:cubicBezTo>
                    <a:pt x="30" y="45"/>
                    <a:pt x="30" y="45"/>
                    <a:pt x="29" y="45"/>
                  </a:cubicBezTo>
                  <a:close/>
                  <a:moveTo>
                    <a:pt x="30" y="46"/>
                  </a:moveTo>
                  <a:cubicBezTo>
                    <a:pt x="30" y="47"/>
                    <a:pt x="31" y="47"/>
                    <a:pt x="31" y="48"/>
                  </a:cubicBezTo>
                  <a:cubicBezTo>
                    <a:pt x="30" y="48"/>
                    <a:pt x="29" y="46"/>
                    <a:pt x="30" y="46"/>
                  </a:cubicBezTo>
                  <a:close/>
                  <a:moveTo>
                    <a:pt x="31" y="37"/>
                  </a:moveTo>
                  <a:cubicBezTo>
                    <a:pt x="31" y="37"/>
                    <a:pt x="31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7"/>
                  </a:cubicBezTo>
                  <a:close/>
                  <a:moveTo>
                    <a:pt x="34" y="48"/>
                  </a:move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8"/>
                    <a:pt x="34" y="48"/>
                  </a:cubicBezTo>
                  <a:close/>
                  <a:moveTo>
                    <a:pt x="34" y="50"/>
                  </a:move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5" y="50"/>
                    <a:pt x="34" y="50"/>
                  </a:cubicBezTo>
                  <a:close/>
                  <a:moveTo>
                    <a:pt x="35" y="49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2" y="49"/>
                    <a:pt x="33" y="49"/>
                    <a:pt x="33" y="50"/>
                  </a:cubicBezTo>
                  <a:cubicBezTo>
                    <a:pt x="32" y="50"/>
                    <a:pt x="32" y="49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1" y="47"/>
                  </a:cubicBezTo>
                  <a:cubicBezTo>
                    <a:pt x="32" y="47"/>
                    <a:pt x="32" y="48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1" y="47"/>
                  </a:cubicBezTo>
                  <a:cubicBezTo>
                    <a:pt x="31" y="46"/>
                    <a:pt x="31" y="46"/>
                    <a:pt x="31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2" y="44"/>
                    <a:pt x="32" y="44"/>
                    <a:pt x="33" y="45"/>
                  </a:cubicBezTo>
                  <a:cubicBezTo>
                    <a:pt x="33" y="44"/>
                    <a:pt x="32" y="44"/>
                    <a:pt x="32" y="43"/>
                  </a:cubicBezTo>
                  <a:cubicBezTo>
                    <a:pt x="32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4"/>
                    <a:pt x="33" y="43"/>
                    <a:pt x="33" y="44"/>
                  </a:cubicBezTo>
                  <a:cubicBezTo>
                    <a:pt x="34" y="44"/>
                    <a:pt x="33" y="43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5" y="44"/>
                  </a:cubicBezTo>
                  <a:cubicBezTo>
                    <a:pt x="35" y="45"/>
                    <a:pt x="35" y="45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8"/>
                    <a:pt x="35" y="49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5" y="21"/>
                    <a:pt x="35" y="22"/>
                  </a:cubicBezTo>
                  <a:cubicBezTo>
                    <a:pt x="35" y="22"/>
                    <a:pt x="35" y="23"/>
                    <a:pt x="35" y="22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18" name="Freeform 450"/>
            <p:cNvSpPr>
              <a:spLocks noEditPoints="1"/>
            </p:cNvSpPr>
            <p:nvPr/>
          </p:nvSpPr>
          <p:spPr bwMode="auto">
            <a:xfrm>
              <a:off x="4643" y="3366"/>
              <a:ext cx="59" cy="81"/>
            </a:xfrm>
            <a:custGeom>
              <a:avLst/>
              <a:gdLst>
                <a:gd name="T0" fmla="*/ 37 w 37"/>
                <a:gd name="T1" fmla="*/ 28 h 51"/>
                <a:gd name="T2" fmla="*/ 31 w 37"/>
                <a:gd name="T3" fmla="*/ 12 h 51"/>
                <a:gd name="T4" fmla="*/ 21 w 37"/>
                <a:gd name="T5" fmla="*/ 8 h 51"/>
                <a:gd name="T6" fmla="*/ 1 w 37"/>
                <a:gd name="T7" fmla="*/ 1 h 51"/>
                <a:gd name="T8" fmla="*/ 2 w 37"/>
                <a:gd name="T9" fmla="*/ 27 h 51"/>
                <a:gd name="T10" fmla="*/ 10 w 37"/>
                <a:gd name="T11" fmla="*/ 40 h 51"/>
                <a:gd name="T12" fmla="*/ 15 w 37"/>
                <a:gd name="T13" fmla="*/ 41 h 51"/>
                <a:gd name="T14" fmla="*/ 31 w 37"/>
                <a:gd name="T15" fmla="*/ 48 h 51"/>
                <a:gd name="T16" fmla="*/ 30 w 37"/>
                <a:gd name="T17" fmla="*/ 43 h 51"/>
                <a:gd name="T18" fmla="*/ 32 w 37"/>
                <a:gd name="T19" fmla="*/ 46 h 51"/>
                <a:gd name="T20" fmla="*/ 31 w 37"/>
                <a:gd name="T21" fmla="*/ 48 h 51"/>
                <a:gd name="T22" fmla="*/ 37 w 37"/>
                <a:gd name="T23" fmla="*/ 49 h 51"/>
                <a:gd name="T24" fmla="*/ 6 w 37"/>
                <a:gd name="T25" fmla="*/ 8 h 51"/>
                <a:gd name="T26" fmla="*/ 5 w 37"/>
                <a:gd name="T27" fmla="*/ 9 h 51"/>
                <a:gd name="T28" fmla="*/ 5 w 37"/>
                <a:gd name="T29" fmla="*/ 12 h 51"/>
                <a:gd name="T30" fmla="*/ 7 w 37"/>
                <a:gd name="T31" fmla="*/ 11 h 51"/>
                <a:gd name="T32" fmla="*/ 8 w 37"/>
                <a:gd name="T33" fmla="*/ 6 h 51"/>
                <a:gd name="T34" fmla="*/ 25 w 37"/>
                <a:gd name="T35" fmla="*/ 30 h 51"/>
                <a:gd name="T36" fmla="*/ 23 w 37"/>
                <a:gd name="T37" fmla="*/ 25 h 51"/>
                <a:gd name="T38" fmla="*/ 16 w 37"/>
                <a:gd name="T39" fmla="*/ 27 h 51"/>
                <a:gd name="T40" fmla="*/ 15 w 37"/>
                <a:gd name="T41" fmla="*/ 14 h 51"/>
                <a:gd name="T42" fmla="*/ 24 w 37"/>
                <a:gd name="T43" fmla="*/ 35 h 51"/>
                <a:gd name="T44" fmla="*/ 15 w 37"/>
                <a:gd name="T45" fmla="*/ 12 h 51"/>
                <a:gd name="T46" fmla="*/ 14 w 37"/>
                <a:gd name="T47" fmla="*/ 11 h 51"/>
                <a:gd name="T48" fmla="*/ 11 w 37"/>
                <a:gd name="T49" fmla="*/ 30 h 51"/>
                <a:gd name="T50" fmla="*/ 17 w 37"/>
                <a:gd name="T51" fmla="*/ 34 h 51"/>
                <a:gd name="T52" fmla="*/ 28 w 37"/>
                <a:gd name="T53" fmla="*/ 45 h 51"/>
                <a:gd name="T54" fmla="*/ 27 w 37"/>
                <a:gd name="T55" fmla="*/ 44 h 51"/>
                <a:gd name="T56" fmla="*/ 21 w 37"/>
                <a:gd name="T57" fmla="*/ 39 h 51"/>
                <a:gd name="T58" fmla="*/ 28 w 37"/>
                <a:gd name="T59" fmla="*/ 44 h 51"/>
                <a:gd name="T60" fmla="*/ 32 w 37"/>
                <a:gd name="T61" fmla="*/ 49 h 51"/>
                <a:gd name="T62" fmla="*/ 33 w 37"/>
                <a:gd name="T63" fmla="*/ 37 h 51"/>
                <a:gd name="T64" fmla="*/ 31 w 37"/>
                <a:gd name="T65" fmla="*/ 38 h 51"/>
                <a:gd name="T66" fmla="*/ 33 w 37"/>
                <a:gd name="T67" fmla="*/ 18 h 51"/>
                <a:gd name="T68" fmla="*/ 32 w 37"/>
                <a:gd name="T69" fmla="*/ 20 h 51"/>
                <a:gd name="T70" fmla="*/ 33 w 37"/>
                <a:gd name="T71" fmla="*/ 29 h 51"/>
                <a:gd name="T72" fmla="*/ 33 w 37"/>
                <a:gd name="T73" fmla="*/ 29 h 51"/>
                <a:gd name="T74" fmla="*/ 34 w 37"/>
                <a:gd name="T75" fmla="*/ 27 h 51"/>
                <a:gd name="T76" fmla="*/ 33 w 37"/>
                <a:gd name="T77" fmla="*/ 14 h 51"/>
                <a:gd name="T78" fmla="*/ 32 w 37"/>
                <a:gd name="T79" fmla="*/ 16 h 51"/>
                <a:gd name="T80" fmla="*/ 30 w 37"/>
                <a:gd name="T81" fmla="*/ 18 h 51"/>
                <a:gd name="T82" fmla="*/ 30 w 37"/>
                <a:gd name="T83" fmla="*/ 14 h 51"/>
                <a:gd name="T84" fmla="*/ 30 w 37"/>
                <a:gd name="T85" fmla="*/ 22 h 51"/>
                <a:gd name="T86" fmla="*/ 30 w 37"/>
                <a:gd name="T87" fmla="*/ 17 h 51"/>
                <a:gd name="T88" fmla="*/ 29 w 37"/>
                <a:gd name="T89" fmla="*/ 45 h 51"/>
                <a:gd name="T90" fmla="*/ 29 w 37"/>
                <a:gd name="T91" fmla="*/ 43 h 51"/>
                <a:gd name="T92" fmla="*/ 30 w 37"/>
                <a:gd name="T93" fmla="*/ 33 h 51"/>
                <a:gd name="T94" fmla="*/ 30 w 37"/>
                <a:gd name="T95" fmla="*/ 20 h 51"/>
                <a:gd name="T96" fmla="*/ 31 w 37"/>
                <a:gd name="T97" fmla="*/ 42 h 51"/>
                <a:gd name="T98" fmla="*/ 31 w 37"/>
                <a:gd name="T99" fmla="*/ 40 h 51"/>
                <a:gd name="T100" fmla="*/ 33 w 37"/>
                <a:gd name="T101" fmla="*/ 42 h 51"/>
                <a:gd name="T102" fmla="*/ 33 w 37"/>
                <a:gd name="T103" fmla="*/ 46 h 51"/>
                <a:gd name="T104" fmla="*/ 33 w 37"/>
                <a:gd name="T105" fmla="*/ 44 h 51"/>
                <a:gd name="T106" fmla="*/ 32 w 37"/>
                <a:gd name="T107" fmla="*/ 40 h 51"/>
                <a:gd name="T108" fmla="*/ 34 w 37"/>
                <a:gd name="T109" fmla="*/ 40 h 51"/>
                <a:gd name="T110" fmla="*/ 35 w 37"/>
                <a:gd name="T111" fmla="*/ 44 h 51"/>
                <a:gd name="T112" fmla="*/ 35 w 37"/>
                <a:gd name="T113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" h="51">
                  <a:moveTo>
                    <a:pt x="37" y="43"/>
                  </a:moveTo>
                  <a:cubicBezTo>
                    <a:pt x="37" y="42"/>
                    <a:pt x="37" y="42"/>
                    <a:pt x="37" y="41"/>
                  </a:cubicBezTo>
                  <a:cubicBezTo>
                    <a:pt x="37" y="39"/>
                    <a:pt x="37" y="37"/>
                    <a:pt x="36" y="35"/>
                  </a:cubicBezTo>
                  <a:cubicBezTo>
                    <a:pt x="37" y="33"/>
                    <a:pt x="37" y="31"/>
                    <a:pt x="37" y="28"/>
                  </a:cubicBezTo>
                  <a:cubicBezTo>
                    <a:pt x="37" y="27"/>
                    <a:pt x="36" y="25"/>
                    <a:pt x="36" y="23"/>
                  </a:cubicBezTo>
                  <a:cubicBezTo>
                    <a:pt x="36" y="21"/>
                    <a:pt x="37" y="19"/>
                    <a:pt x="36" y="17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4" y="13"/>
                    <a:pt x="32" y="13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1"/>
                    <a:pt x="28" y="12"/>
                  </a:cubicBezTo>
                  <a:cubicBezTo>
                    <a:pt x="27" y="10"/>
                    <a:pt x="25" y="10"/>
                    <a:pt x="23" y="9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18" y="7"/>
                    <a:pt x="16" y="6"/>
                    <a:pt x="13" y="5"/>
                  </a:cubicBezTo>
                  <a:cubicBezTo>
                    <a:pt x="11" y="4"/>
                    <a:pt x="8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0"/>
                    <a:pt x="0" y="3"/>
                    <a:pt x="0" y="4"/>
                  </a:cubicBezTo>
                  <a:cubicBezTo>
                    <a:pt x="0" y="8"/>
                    <a:pt x="1" y="12"/>
                    <a:pt x="1" y="17"/>
                  </a:cubicBezTo>
                  <a:cubicBezTo>
                    <a:pt x="1" y="20"/>
                    <a:pt x="1" y="23"/>
                    <a:pt x="1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2" y="30"/>
                    <a:pt x="2" y="32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7"/>
                    <a:pt x="7" y="38"/>
                    <a:pt x="9" y="39"/>
                  </a:cubicBezTo>
                  <a:cubicBezTo>
                    <a:pt x="10" y="39"/>
                    <a:pt x="10" y="40"/>
                    <a:pt x="10" y="40"/>
                  </a:cubicBezTo>
                  <a:cubicBezTo>
                    <a:pt x="11" y="40"/>
                    <a:pt x="13" y="41"/>
                    <a:pt x="14" y="41"/>
                  </a:cubicBezTo>
                  <a:cubicBezTo>
                    <a:pt x="14" y="41"/>
                    <a:pt x="13" y="41"/>
                    <a:pt x="14" y="40"/>
                  </a:cubicBezTo>
                  <a:cubicBezTo>
                    <a:pt x="14" y="41"/>
                    <a:pt x="14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8" y="43"/>
                    <a:pt x="21" y="44"/>
                    <a:pt x="23" y="45"/>
                  </a:cubicBezTo>
                  <a:cubicBezTo>
                    <a:pt x="26" y="46"/>
                    <a:pt x="28" y="48"/>
                    <a:pt x="31" y="48"/>
                  </a:cubicBezTo>
                  <a:cubicBezTo>
                    <a:pt x="30" y="48"/>
                    <a:pt x="30" y="47"/>
                    <a:pt x="29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4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2" y="47"/>
                    <a:pt x="32" y="46"/>
                    <a:pt x="33" y="46"/>
                  </a:cubicBezTo>
                  <a:cubicBezTo>
                    <a:pt x="33" y="47"/>
                    <a:pt x="33" y="47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1" y="47"/>
                    <a:pt x="31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9"/>
                    <a:pt x="33" y="49"/>
                    <a:pt x="33" y="50"/>
                  </a:cubicBezTo>
                  <a:cubicBezTo>
                    <a:pt x="34" y="50"/>
                    <a:pt x="36" y="51"/>
                    <a:pt x="37" y="51"/>
                  </a:cubicBezTo>
                  <a:cubicBezTo>
                    <a:pt x="37" y="51"/>
                    <a:pt x="37" y="50"/>
                    <a:pt x="37" y="49"/>
                  </a:cubicBezTo>
                  <a:cubicBezTo>
                    <a:pt x="37" y="47"/>
                    <a:pt x="37" y="45"/>
                    <a:pt x="37" y="43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5" y="9"/>
                  </a:moveTo>
                  <a:cubicBezTo>
                    <a:pt x="6" y="9"/>
                    <a:pt x="5" y="9"/>
                    <a:pt x="6" y="10"/>
                  </a:cubicBezTo>
                  <a:cubicBezTo>
                    <a:pt x="5" y="10"/>
                    <a:pt x="5" y="9"/>
                    <a:pt x="5" y="9"/>
                  </a:cubicBezTo>
                  <a:close/>
                  <a:moveTo>
                    <a:pt x="5" y="12"/>
                  </a:move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lose/>
                  <a:moveTo>
                    <a:pt x="6" y="11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2"/>
                    <a:pt x="7" y="12"/>
                    <a:pt x="6" y="11"/>
                  </a:cubicBezTo>
                  <a:close/>
                  <a:moveTo>
                    <a:pt x="8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5" y="30"/>
                    <a:pt x="25" y="30"/>
                  </a:cubicBezTo>
                  <a:close/>
                  <a:moveTo>
                    <a:pt x="22" y="15"/>
                  </a:moveTo>
                  <a:cubicBezTo>
                    <a:pt x="23" y="17"/>
                    <a:pt x="24" y="18"/>
                    <a:pt x="24" y="20"/>
                  </a:cubicBezTo>
                  <a:cubicBezTo>
                    <a:pt x="24" y="21"/>
                    <a:pt x="22" y="22"/>
                    <a:pt x="21" y="22"/>
                  </a:cubicBezTo>
                  <a:cubicBezTo>
                    <a:pt x="22" y="23"/>
                    <a:pt x="23" y="24"/>
                    <a:pt x="23" y="25"/>
                  </a:cubicBezTo>
                  <a:cubicBezTo>
                    <a:pt x="24" y="25"/>
                    <a:pt x="24" y="26"/>
                    <a:pt x="24" y="26"/>
                  </a:cubicBezTo>
                  <a:cubicBezTo>
                    <a:pt x="25" y="28"/>
                    <a:pt x="24" y="29"/>
                    <a:pt x="23" y="30"/>
                  </a:cubicBezTo>
                  <a:cubicBezTo>
                    <a:pt x="22" y="30"/>
                    <a:pt x="20" y="30"/>
                    <a:pt x="18" y="29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5" y="25"/>
                    <a:pt x="14" y="22"/>
                    <a:pt x="16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7" y="20"/>
                    <a:pt x="16" y="20"/>
                    <a:pt x="16" y="19"/>
                  </a:cubicBezTo>
                  <a:cubicBezTo>
                    <a:pt x="15" y="18"/>
                    <a:pt x="15" y="15"/>
                    <a:pt x="15" y="14"/>
                  </a:cubicBezTo>
                  <a:cubicBezTo>
                    <a:pt x="15" y="14"/>
                    <a:pt x="17" y="13"/>
                    <a:pt x="17" y="13"/>
                  </a:cubicBezTo>
                  <a:cubicBezTo>
                    <a:pt x="18" y="13"/>
                    <a:pt x="20" y="14"/>
                    <a:pt x="22" y="15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15" y="12"/>
                  </a:moveTo>
                  <a:cubicBezTo>
                    <a:pt x="16" y="11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11" y="30"/>
                  </a:moveTo>
                  <a:cubicBezTo>
                    <a:pt x="17" y="33"/>
                    <a:pt x="23" y="35"/>
                    <a:pt x="28" y="37"/>
                  </a:cubicBezTo>
                  <a:cubicBezTo>
                    <a:pt x="28" y="38"/>
                    <a:pt x="28" y="39"/>
                    <a:pt x="28" y="39"/>
                  </a:cubicBezTo>
                  <a:cubicBezTo>
                    <a:pt x="28" y="40"/>
                    <a:pt x="27" y="39"/>
                    <a:pt x="27" y="39"/>
                  </a:cubicBezTo>
                  <a:cubicBezTo>
                    <a:pt x="23" y="37"/>
                    <a:pt x="20" y="36"/>
                    <a:pt x="17" y="34"/>
                  </a:cubicBezTo>
                  <a:cubicBezTo>
                    <a:pt x="15" y="34"/>
                    <a:pt x="13" y="33"/>
                    <a:pt x="11" y="32"/>
                  </a:cubicBezTo>
                  <a:cubicBezTo>
                    <a:pt x="11" y="31"/>
                    <a:pt x="11" y="30"/>
                    <a:pt x="11" y="30"/>
                  </a:cubicBezTo>
                  <a:close/>
                  <a:moveTo>
                    <a:pt x="28" y="45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lose/>
                  <a:moveTo>
                    <a:pt x="28" y="44"/>
                  </a:moveTo>
                  <a:cubicBezTo>
                    <a:pt x="28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2" y="42"/>
                    <a:pt x="16" y="39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4" y="36"/>
                    <a:pt x="17" y="37"/>
                    <a:pt x="20" y="38"/>
                  </a:cubicBezTo>
                  <a:cubicBezTo>
                    <a:pt x="20" y="39"/>
                    <a:pt x="21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4" y="40"/>
                    <a:pt x="25" y="41"/>
                    <a:pt x="26" y="41"/>
                  </a:cubicBezTo>
                  <a:cubicBezTo>
                    <a:pt x="27" y="42"/>
                    <a:pt x="27" y="41"/>
                    <a:pt x="28" y="42"/>
                  </a:cubicBezTo>
                  <a:cubicBezTo>
                    <a:pt x="28" y="42"/>
                    <a:pt x="28" y="44"/>
                    <a:pt x="28" y="44"/>
                  </a:cubicBezTo>
                  <a:close/>
                  <a:moveTo>
                    <a:pt x="32" y="49"/>
                  </a:move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8"/>
                    <a:pt x="33" y="49"/>
                    <a:pt x="32" y="49"/>
                  </a:cubicBezTo>
                  <a:close/>
                  <a:moveTo>
                    <a:pt x="33" y="36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1" y="35"/>
                    <a:pt x="32" y="35"/>
                    <a:pt x="33" y="36"/>
                  </a:cubicBezTo>
                  <a:cubicBezTo>
                    <a:pt x="33" y="36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lose/>
                  <a:moveTo>
                    <a:pt x="31" y="38"/>
                  </a:moveTo>
                  <a:cubicBezTo>
                    <a:pt x="31" y="38"/>
                    <a:pt x="32" y="38"/>
                    <a:pt x="32" y="38"/>
                  </a:cubicBezTo>
                  <a:cubicBezTo>
                    <a:pt x="32" y="38"/>
                    <a:pt x="32" y="38"/>
                    <a:pt x="31" y="38"/>
                  </a:cubicBezTo>
                  <a:close/>
                  <a:moveTo>
                    <a:pt x="32" y="17"/>
                  </a:moveTo>
                  <a:cubicBezTo>
                    <a:pt x="32" y="17"/>
                    <a:pt x="32" y="17"/>
                    <a:pt x="33" y="18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3" y="18"/>
                    <a:pt x="32" y="18"/>
                    <a:pt x="32" y="17"/>
                  </a:cubicBezTo>
                  <a:close/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3" y="19"/>
                    <a:pt x="33" y="20"/>
                  </a:cubicBezTo>
                  <a:close/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30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33" y="30"/>
                    <a:pt x="33" y="29"/>
                    <a:pt x="33" y="29"/>
                  </a:cubicBezTo>
                  <a:close/>
                  <a:moveTo>
                    <a:pt x="33" y="27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3" y="14"/>
                  </a:moveTo>
                  <a:cubicBezTo>
                    <a:pt x="33" y="15"/>
                    <a:pt x="33" y="14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lose/>
                  <a:moveTo>
                    <a:pt x="32" y="16"/>
                  </a:moveTo>
                  <a:cubicBezTo>
                    <a:pt x="32" y="16"/>
                    <a:pt x="33" y="16"/>
                    <a:pt x="33" y="17"/>
                  </a:cubicBezTo>
                  <a:cubicBezTo>
                    <a:pt x="33" y="17"/>
                    <a:pt x="32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1" y="18"/>
                  </a:moveTo>
                  <a:cubicBezTo>
                    <a:pt x="31" y="18"/>
                    <a:pt x="31" y="18"/>
                    <a:pt x="31" y="17"/>
                  </a:cubicBezTo>
                  <a:cubicBezTo>
                    <a:pt x="31" y="17"/>
                    <a:pt x="32" y="18"/>
                    <a:pt x="31" y="18"/>
                  </a:cubicBezTo>
                  <a:close/>
                  <a:moveTo>
                    <a:pt x="30" y="18"/>
                  </a:moveTo>
                  <a:cubicBezTo>
                    <a:pt x="31" y="18"/>
                    <a:pt x="31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8"/>
                  </a:cubicBezTo>
                  <a:close/>
                  <a:moveTo>
                    <a:pt x="30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0" y="17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30" y="18"/>
                    <a:pt x="30" y="17"/>
                  </a:cubicBezTo>
                  <a:close/>
                  <a:moveTo>
                    <a:pt x="29" y="45"/>
                  </a:moveTo>
                  <a:cubicBezTo>
                    <a:pt x="30" y="45"/>
                    <a:pt x="30" y="46"/>
                    <a:pt x="30" y="46"/>
                  </a:cubicBezTo>
                  <a:cubicBezTo>
                    <a:pt x="29" y="46"/>
                    <a:pt x="29" y="46"/>
                    <a:pt x="29" y="45"/>
                  </a:cubicBezTo>
                  <a:close/>
                  <a:moveTo>
                    <a:pt x="29" y="45"/>
                  </a:moveTo>
                  <a:cubicBezTo>
                    <a:pt x="29" y="45"/>
                    <a:pt x="29" y="45"/>
                    <a:pt x="29" y="44"/>
                  </a:cubicBezTo>
                  <a:cubicBezTo>
                    <a:pt x="29" y="45"/>
                    <a:pt x="30" y="45"/>
                    <a:pt x="30" y="45"/>
                  </a:cubicBezTo>
                  <a:cubicBezTo>
                    <a:pt x="29" y="45"/>
                    <a:pt x="29" y="45"/>
                    <a:pt x="29" y="45"/>
                  </a:cubicBezTo>
                  <a:close/>
                  <a:moveTo>
                    <a:pt x="29" y="43"/>
                  </a:moveTo>
                  <a:cubicBezTo>
                    <a:pt x="29" y="43"/>
                    <a:pt x="29" y="43"/>
                    <a:pt x="30" y="43"/>
                  </a:cubicBezTo>
                  <a:cubicBezTo>
                    <a:pt x="30" y="43"/>
                    <a:pt x="30" y="44"/>
                    <a:pt x="30" y="44"/>
                  </a:cubicBezTo>
                  <a:cubicBezTo>
                    <a:pt x="29" y="44"/>
                    <a:pt x="30" y="43"/>
                    <a:pt x="29" y="43"/>
                  </a:cubicBezTo>
                  <a:close/>
                  <a:moveTo>
                    <a:pt x="30" y="33"/>
                  </a:moveTo>
                  <a:cubicBezTo>
                    <a:pt x="30" y="32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19"/>
                  </a:moveTo>
                  <a:cubicBezTo>
                    <a:pt x="31" y="20"/>
                    <a:pt x="31" y="20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31" y="42"/>
                  </a:moveTo>
                  <a:cubicBezTo>
                    <a:pt x="31" y="42"/>
                    <a:pt x="31" y="42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0"/>
                    <a:pt x="31" y="40"/>
                    <a:pt x="31" y="39"/>
                  </a:cubicBezTo>
                  <a:cubicBezTo>
                    <a:pt x="31" y="39"/>
                    <a:pt x="31" y="40"/>
                    <a:pt x="32" y="40"/>
                  </a:cubicBezTo>
                  <a:cubicBezTo>
                    <a:pt x="32" y="40"/>
                    <a:pt x="31" y="40"/>
                    <a:pt x="31" y="40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2" y="41"/>
                    <a:pt x="32" y="40"/>
                    <a:pt x="32" y="40"/>
                  </a:cubicBezTo>
                  <a:cubicBezTo>
                    <a:pt x="33" y="41"/>
                    <a:pt x="33" y="42"/>
                    <a:pt x="33" y="42"/>
                  </a:cubicBezTo>
                  <a:cubicBezTo>
                    <a:pt x="32" y="42"/>
                    <a:pt x="33" y="41"/>
                    <a:pt x="32" y="41"/>
                  </a:cubicBezTo>
                  <a:cubicBezTo>
                    <a:pt x="32" y="41"/>
                    <a:pt x="32" y="42"/>
                    <a:pt x="32" y="42"/>
                  </a:cubicBezTo>
                  <a:cubicBezTo>
                    <a:pt x="32" y="42"/>
                    <a:pt x="32" y="42"/>
                    <a:pt x="31" y="42"/>
                  </a:cubicBezTo>
                  <a:close/>
                  <a:moveTo>
                    <a:pt x="33" y="46"/>
                  </a:moveTo>
                  <a:cubicBezTo>
                    <a:pt x="33" y="45"/>
                    <a:pt x="33" y="45"/>
                    <a:pt x="33" y="45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2" y="43"/>
                    <a:pt x="32" y="43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4" y="44"/>
                    <a:pt x="34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6"/>
                    <a:pt x="33" y="46"/>
                  </a:cubicBezTo>
                  <a:close/>
                  <a:moveTo>
                    <a:pt x="32" y="40"/>
                  </a:moveTo>
                  <a:cubicBezTo>
                    <a:pt x="32" y="40"/>
                    <a:pt x="32" y="39"/>
                    <a:pt x="32" y="39"/>
                  </a:cubicBezTo>
                  <a:cubicBezTo>
                    <a:pt x="32" y="39"/>
                    <a:pt x="32" y="39"/>
                    <a:pt x="33" y="39"/>
                  </a:cubicBezTo>
                  <a:cubicBezTo>
                    <a:pt x="33" y="39"/>
                    <a:pt x="33" y="38"/>
                    <a:pt x="33" y="39"/>
                  </a:cubicBezTo>
                  <a:cubicBezTo>
                    <a:pt x="34" y="39"/>
                    <a:pt x="33" y="40"/>
                    <a:pt x="34" y="40"/>
                  </a:cubicBezTo>
                  <a:cubicBezTo>
                    <a:pt x="34" y="41"/>
                    <a:pt x="34" y="40"/>
                    <a:pt x="34" y="40"/>
                  </a:cubicBezTo>
                  <a:cubicBezTo>
                    <a:pt x="34" y="41"/>
                    <a:pt x="33" y="40"/>
                    <a:pt x="32" y="40"/>
                  </a:cubicBez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5"/>
                    <a:pt x="35" y="45"/>
                    <a:pt x="35" y="44"/>
                  </a:cubicBezTo>
                  <a:close/>
                  <a:moveTo>
                    <a:pt x="35" y="48"/>
                  </a:moveTo>
                  <a:cubicBezTo>
                    <a:pt x="35" y="48"/>
                    <a:pt x="35" y="47"/>
                    <a:pt x="35" y="47"/>
                  </a:cubicBezTo>
                  <a:cubicBezTo>
                    <a:pt x="35" y="47"/>
                    <a:pt x="36" y="48"/>
                    <a:pt x="36" y="48"/>
                  </a:cubicBezTo>
                  <a:cubicBezTo>
                    <a:pt x="35" y="48"/>
                    <a:pt x="35" y="48"/>
                    <a:pt x="35" y="48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19" name="Freeform 451"/>
            <p:cNvSpPr>
              <a:spLocks/>
            </p:cNvSpPr>
            <p:nvPr/>
          </p:nvSpPr>
          <p:spPr bwMode="auto">
            <a:xfrm>
              <a:off x="4432" y="3437"/>
              <a:ext cx="237" cy="307"/>
            </a:xfrm>
            <a:custGeom>
              <a:avLst/>
              <a:gdLst>
                <a:gd name="T0" fmla="*/ 45 w 282"/>
                <a:gd name="T1" fmla="*/ 219 h 365"/>
                <a:gd name="T2" fmla="*/ 278 w 282"/>
                <a:gd name="T3" fmla="*/ 365 h 365"/>
                <a:gd name="T4" fmla="*/ 282 w 282"/>
                <a:gd name="T5" fmla="*/ 131 h 365"/>
                <a:gd name="T6" fmla="*/ 0 w 282"/>
                <a:gd name="T7" fmla="*/ 0 h 365"/>
                <a:gd name="T8" fmla="*/ 45 w 282"/>
                <a:gd name="T9" fmla="*/ 21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365">
                  <a:moveTo>
                    <a:pt x="45" y="219"/>
                  </a:moveTo>
                  <a:lnTo>
                    <a:pt x="278" y="365"/>
                  </a:lnTo>
                  <a:lnTo>
                    <a:pt x="282" y="131"/>
                  </a:lnTo>
                  <a:lnTo>
                    <a:pt x="0" y="0"/>
                  </a:lnTo>
                  <a:lnTo>
                    <a:pt x="45" y="219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7CFAB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20" name="Freeform 452"/>
            <p:cNvSpPr>
              <a:spLocks/>
            </p:cNvSpPr>
            <p:nvPr/>
          </p:nvSpPr>
          <p:spPr bwMode="auto">
            <a:xfrm>
              <a:off x="4665" y="3423"/>
              <a:ext cx="167" cy="321"/>
            </a:xfrm>
            <a:custGeom>
              <a:avLst/>
              <a:gdLst>
                <a:gd name="T0" fmla="*/ 198 w 198"/>
                <a:gd name="T1" fmla="*/ 0 h 382"/>
                <a:gd name="T2" fmla="*/ 4 w 198"/>
                <a:gd name="T3" fmla="*/ 148 h 382"/>
                <a:gd name="T4" fmla="*/ 0 w 198"/>
                <a:gd name="T5" fmla="*/ 382 h 382"/>
                <a:gd name="T6" fmla="*/ 164 w 198"/>
                <a:gd name="T7" fmla="*/ 214 h 382"/>
                <a:gd name="T8" fmla="*/ 198 w 198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82">
                  <a:moveTo>
                    <a:pt x="198" y="0"/>
                  </a:moveTo>
                  <a:lnTo>
                    <a:pt x="4" y="148"/>
                  </a:lnTo>
                  <a:lnTo>
                    <a:pt x="0" y="382"/>
                  </a:lnTo>
                  <a:lnTo>
                    <a:pt x="164" y="214"/>
                  </a:lnTo>
                  <a:lnTo>
                    <a:pt x="198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B8E7B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21" name="Freeform 453"/>
            <p:cNvSpPr>
              <a:spLocks/>
            </p:cNvSpPr>
            <p:nvPr/>
          </p:nvSpPr>
          <p:spPr bwMode="auto">
            <a:xfrm>
              <a:off x="4432" y="3361"/>
              <a:ext cx="400" cy="186"/>
            </a:xfrm>
            <a:custGeom>
              <a:avLst/>
              <a:gdLst>
                <a:gd name="T0" fmla="*/ 0 w 476"/>
                <a:gd name="T1" fmla="*/ 90 h 221"/>
                <a:gd name="T2" fmla="*/ 244 w 476"/>
                <a:gd name="T3" fmla="*/ 0 h 221"/>
                <a:gd name="T4" fmla="*/ 476 w 476"/>
                <a:gd name="T5" fmla="*/ 73 h 221"/>
                <a:gd name="T6" fmla="*/ 282 w 476"/>
                <a:gd name="T7" fmla="*/ 221 h 221"/>
                <a:gd name="T8" fmla="*/ 0 w 476"/>
                <a:gd name="T9" fmla="*/ 9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" h="221">
                  <a:moveTo>
                    <a:pt x="0" y="90"/>
                  </a:moveTo>
                  <a:lnTo>
                    <a:pt x="244" y="0"/>
                  </a:lnTo>
                  <a:lnTo>
                    <a:pt x="476" y="73"/>
                  </a:lnTo>
                  <a:lnTo>
                    <a:pt x="282" y="221"/>
                  </a:lnTo>
                  <a:lnTo>
                    <a:pt x="0" y="9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E7CFAB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22" name="Freeform 454"/>
            <p:cNvSpPr>
              <a:spLocks/>
            </p:cNvSpPr>
            <p:nvPr/>
          </p:nvSpPr>
          <p:spPr bwMode="auto">
            <a:xfrm>
              <a:off x="4460" y="3371"/>
              <a:ext cx="178" cy="71"/>
            </a:xfrm>
            <a:custGeom>
              <a:avLst/>
              <a:gdLst>
                <a:gd name="T0" fmla="*/ 0 w 212"/>
                <a:gd name="T1" fmla="*/ 81 h 85"/>
                <a:gd name="T2" fmla="*/ 212 w 212"/>
                <a:gd name="T3" fmla="*/ 0 h 85"/>
                <a:gd name="T4" fmla="*/ 210 w 212"/>
                <a:gd name="T5" fmla="*/ 6 h 85"/>
                <a:gd name="T6" fmla="*/ 9 w 212"/>
                <a:gd name="T7" fmla="*/ 85 h 85"/>
                <a:gd name="T8" fmla="*/ 0 w 212"/>
                <a:gd name="T9" fmla="*/ 8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5">
                  <a:moveTo>
                    <a:pt x="0" y="81"/>
                  </a:moveTo>
                  <a:lnTo>
                    <a:pt x="212" y="0"/>
                  </a:lnTo>
                  <a:lnTo>
                    <a:pt x="210" y="6"/>
                  </a:lnTo>
                  <a:lnTo>
                    <a:pt x="9" y="85"/>
                  </a:lnTo>
                  <a:lnTo>
                    <a:pt x="0" y="81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555248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23" name="Freeform 455"/>
            <p:cNvSpPr>
              <a:spLocks/>
            </p:cNvSpPr>
            <p:nvPr/>
          </p:nvSpPr>
          <p:spPr bwMode="auto">
            <a:xfrm>
              <a:off x="4637" y="3371"/>
              <a:ext cx="170" cy="59"/>
            </a:xfrm>
            <a:custGeom>
              <a:avLst/>
              <a:gdLst>
                <a:gd name="T0" fmla="*/ 2 w 202"/>
                <a:gd name="T1" fmla="*/ 0 h 70"/>
                <a:gd name="T2" fmla="*/ 202 w 202"/>
                <a:gd name="T3" fmla="*/ 66 h 70"/>
                <a:gd name="T4" fmla="*/ 196 w 202"/>
                <a:gd name="T5" fmla="*/ 70 h 70"/>
                <a:gd name="T6" fmla="*/ 0 w 202"/>
                <a:gd name="T7" fmla="*/ 6 h 70"/>
                <a:gd name="T8" fmla="*/ 2 w 202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70">
                  <a:moveTo>
                    <a:pt x="2" y="0"/>
                  </a:moveTo>
                  <a:lnTo>
                    <a:pt x="202" y="66"/>
                  </a:lnTo>
                  <a:lnTo>
                    <a:pt x="196" y="7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F8A6D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24" name="Freeform 456"/>
            <p:cNvSpPr>
              <a:spLocks/>
            </p:cNvSpPr>
            <p:nvPr/>
          </p:nvSpPr>
          <p:spPr bwMode="auto">
            <a:xfrm>
              <a:off x="4468" y="3430"/>
              <a:ext cx="334" cy="98"/>
            </a:xfrm>
            <a:custGeom>
              <a:avLst/>
              <a:gdLst>
                <a:gd name="T0" fmla="*/ 0 w 397"/>
                <a:gd name="T1" fmla="*/ 15 h 117"/>
                <a:gd name="T2" fmla="*/ 233 w 397"/>
                <a:gd name="T3" fmla="*/ 117 h 117"/>
                <a:gd name="T4" fmla="*/ 397 w 397"/>
                <a:gd name="T5" fmla="*/ 0 h 117"/>
                <a:gd name="T6" fmla="*/ 397 w 397"/>
                <a:gd name="T7" fmla="*/ 0 h 117"/>
                <a:gd name="T8" fmla="*/ 233 w 397"/>
                <a:gd name="T9" fmla="*/ 115 h 117"/>
                <a:gd name="T10" fmla="*/ 2 w 397"/>
                <a:gd name="T11" fmla="*/ 15 h 117"/>
                <a:gd name="T12" fmla="*/ 0 w 397"/>
                <a:gd name="T13" fmla="*/ 1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7" h="117">
                  <a:moveTo>
                    <a:pt x="0" y="15"/>
                  </a:moveTo>
                  <a:lnTo>
                    <a:pt x="233" y="117"/>
                  </a:lnTo>
                  <a:lnTo>
                    <a:pt x="397" y="0"/>
                  </a:lnTo>
                  <a:lnTo>
                    <a:pt x="397" y="0"/>
                  </a:lnTo>
                  <a:lnTo>
                    <a:pt x="233" y="115"/>
                  </a:lnTo>
                  <a:lnTo>
                    <a:pt x="2" y="15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C5B69D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25" name="Freeform 457"/>
            <p:cNvSpPr>
              <a:spLocks/>
            </p:cNvSpPr>
            <p:nvPr/>
          </p:nvSpPr>
          <p:spPr bwMode="auto">
            <a:xfrm>
              <a:off x="4453" y="3460"/>
              <a:ext cx="34" cy="160"/>
            </a:xfrm>
            <a:custGeom>
              <a:avLst/>
              <a:gdLst>
                <a:gd name="T0" fmla="*/ 0 w 41"/>
                <a:gd name="T1" fmla="*/ 0 h 191"/>
                <a:gd name="T2" fmla="*/ 35 w 41"/>
                <a:gd name="T3" fmla="*/ 191 h 191"/>
                <a:gd name="T4" fmla="*/ 41 w 41"/>
                <a:gd name="T5" fmla="*/ 185 h 191"/>
                <a:gd name="T6" fmla="*/ 9 w 41"/>
                <a:gd name="T7" fmla="*/ 5 h 191"/>
                <a:gd name="T8" fmla="*/ 0 w 41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1">
                  <a:moveTo>
                    <a:pt x="0" y="0"/>
                  </a:moveTo>
                  <a:lnTo>
                    <a:pt x="35" y="191"/>
                  </a:lnTo>
                  <a:lnTo>
                    <a:pt x="41" y="185"/>
                  </a:lnTo>
                  <a:lnTo>
                    <a:pt x="9" y="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70695A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26" name="Freeform 458"/>
            <p:cNvSpPr>
              <a:spLocks/>
            </p:cNvSpPr>
            <p:nvPr/>
          </p:nvSpPr>
          <p:spPr bwMode="auto">
            <a:xfrm>
              <a:off x="4482" y="3615"/>
              <a:ext cx="169" cy="108"/>
            </a:xfrm>
            <a:custGeom>
              <a:avLst/>
              <a:gdLst>
                <a:gd name="T0" fmla="*/ 201 w 201"/>
                <a:gd name="T1" fmla="*/ 128 h 128"/>
                <a:gd name="T2" fmla="*/ 0 w 201"/>
                <a:gd name="T3" fmla="*/ 6 h 128"/>
                <a:gd name="T4" fmla="*/ 6 w 201"/>
                <a:gd name="T5" fmla="*/ 0 h 128"/>
                <a:gd name="T6" fmla="*/ 201 w 201"/>
                <a:gd name="T7" fmla="*/ 123 h 128"/>
                <a:gd name="T8" fmla="*/ 201 w 201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28">
                  <a:moveTo>
                    <a:pt x="201" y="128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201" y="123"/>
                  </a:lnTo>
                  <a:lnTo>
                    <a:pt x="201" y="128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E9D9C5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27" name="Freeform 459"/>
            <p:cNvSpPr>
              <a:spLocks/>
            </p:cNvSpPr>
            <p:nvPr/>
          </p:nvSpPr>
          <p:spPr bwMode="auto">
            <a:xfrm>
              <a:off x="4460" y="3464"/>
              <a:ext cx="193" cy="259"/>
            </a:xfrm>
            <a:custGeom>
              <a:avLst/>
              <a:gdLst>
                <a:gd name="T0" fmla="*/ 0 w 229"/>
                <a:gd name="T1" fmla="*/ 0 h 308"/>
                <a:gd name="T2" fmla="*/ 227 w 229"/>
                <a:gd name="T3" fmla="*/ 110 h 308"/>
                <a:gd name="T4" fmla="*/ 229 w 229"/>
                <a:gd name="T5" fmla="*/ 308 h 308"/>
                <a:gd name="T6" fmla="*/ 227 w 229"/>
                <a:gd name="T7" fmla="*/ 308 h 308"/>
                <a:gd name="T8" fmla="*/ 225 w 229"/>
                <a:gd name="T9" fmla="*/ 110 h 308"/>
                <a:gd name="T10" fmla="*/ 0 w 229"/>
                <a:gd name="T11" fmla="*/ 0 h 308"/>
                <a:gd name="T12" fmla="*/ 0 w 229"/>
                <a:gd name="T13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308">
                  <a:moveTo>
                    <a:pt x="0" y="0"/>
                  </a:moveTo>
                  <a:lnTo>
                    <a:pt x="227" y="110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1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28" name="Freeform 460"/>
            <p:cNvSpPr>
              <a:spLocks/>
            </p:cNvSpPr>
            <p:nvPr/>
          </p:nvSpPr>
          <p:spPr bwMode="auto">
            <a:xfrm>
              <a:off x="4794" y="3441"/>
              <a:ext cx="29" cy="157"/>
            </a:xfrm>
            <a:custGeom>
              <a:avLst/>
              <a:gdLst>
                <a:gd name="T0" fmla="*/ 34 w 34"/>
                <a:gd name="T1" fmla="*/ 0 h 187"/>
                <a:gd name="T2" fmla="*/ 6 w 34"/>
                <a:gd name="T3" fmla="*/ 187 h 187"/>
                <a:gd name="T4" fmla="*/ 0 w 34"/>
                <a:gd name="T5" fmla="*/ 185 h 187"/>
                <a:gd name="T6" fmla="*/ 26 w 34"/>
                <a:gd name="T7" fmla="*/ 8 h 187"/>
                <a:gd name="T8" fmla="*/ 34 w 34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7">
                  <a:moveTo>
                    <a:pt x="34" y="0"/>
                  </a:moveTo>
                  <a:lnTo>
                    <a:pt x="6" y="187"/>
                  </a:lnTo>
                  <a:lnTo>
                    <a:pt x="0" y="185"/>
                  </a:lnTo>
                  <a:lnTo>
                    <a:pt x="26" y="8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5C5546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29" name="Freeform 461"/>
            <p:cNvSpPr>
              <a:spLocks/>
            </p:cNvSpPr>
            <p:nvPr/>
          </p:nvSpPr>
          <p:spPr bwMode="auto">
            <a:xfrm>
              <a:off x="4676" y="3596"/>
              <a:ext cx="123" cy="125"/>
            </a:xfrm>
            <a:custGeom>
              <a:avLst/>
              <a:gdLst>
                <a:gd name="T0" fmla="*/ 0 w 77"/>
                <a:gd name="T1" fmla="*/ 79 h 79"/>
                <a:gd name="T2" fmla="*/ 0 w 77"/>
                <a:gd name="T3" fmla="*/ 74 h 79"/>
                <a:gd name="T4" fmla="*/ 74 w 77"/>
                <a:gd name="T5" fmla="*/ 0 h 79"/>
                <a:gd name="T6" fmla="*/ 77 w 77"/>
                <a:gd name="T7" fmla="*/ 1 h 79"/>
                <a:gd name="T8" fmla="*/ 0 w 77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9">
                  <a:moveTo>
                    <a:pt x="0" y="79"/>
                  </a:moveTo>
                  <a:cubicBezTo>
                    <a:pt x="0" y="78"/>
                    <a:pt x="0" y="74"/>
                    <a:pt x="0" y="74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7" y="1"/>
                    <a:pt x="77" y="1"/>
                    <a:pt x="77" y="1"/>
                  </a:cubicBezTo>
                  <a:lnTo>
                    <a:pt x="0" y="79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B1A189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30" name="Freeform 462"/>
            <p:cNvSpPr>
              <a:spLocks/>
            </p:cNvSpPr>
            <p:nvPr/>
          </p:nvSpPr>
          <p:spPr bwMode="auto">
            <a:xfrm>
              <a:off x="4676" y="3441"/>
              <a:ext cx="147" cy="273"/>
            </a:xfrm>
            <a:custGeom>
              <a:avLst/>
              <a:gdLst>
                <a:gd name="T0" fmla="*/ 0 w 174"/>
                <a:gd name="T1" fmla="*/ 325 h 325"/>
                <a:gd name="T2" fmla="*/ 4 w 174"/>
                <a:gd name="T3" fmla="*/ 132 h 325"/>
                <a:gd name="T4" fmla="*/ 174 w 174"/>
                <a:gd name="T5" fmla="*/ 0 h 325"/>
                <a:gd name="T6" fmla="*/ 166 w 174"/>
                <a:gd name="T7" fmla="*/ 8 h 325"/>
                <a:gd name="T8" fmla="*/ 6 w 174"/>
                <a:gd name="T9" fmla="*/ 134 h 325"/>
                <a:gd name="T10" fmla="*/ 0 w 174"/>
                <a:gd name="T11" fmla="*/ 325 h 325"/>
                <a:gd name="T12" fmla="*/ 0 w 174"/>
                <a:gd name="T13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325">
                  <a:moveTo>
                    <a:pt x="0" y="325"/>
                  </a:moveTo>
                  <a:lnTo>
                    <a:pt x="4" y="132"/>
                  </a:lnTo>
                  <a:lnTo>
                    <a:pt x="174" y="0"/>
                  </a:lnTo>
                  <a:lnTo>
                    <a:pt x="166" y="8"/>
                  </a:lnTo>
                  <a:lnTo>
                    <a:pt x="6" y="134"/>
                  </a:lnTo>
                  <a:lnTo>
                    <a:pt x="0" y="325"/>
                  </a:lnTo>
                  <a:lnTo>
                    <a:pt x="0" y="325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746650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58831" name="Group 463" descr="Down:  Group 46"/>
          <p:cNvGrpSpPr>
            <a:grpSpLocks/>
          </p:cNvGrpSpPr>
          <p:nvPr/>
        </p:nvGrpSpPr>
        <p:grpSpPr bwMode="auto">
          <a:xfrm>
            <a:off x="5564188" y="2151063"/>
            <a:ext cx="709612" cy="681037"/>
            <a:chOff x="2622" y="3342"/>
            <a:chExt cx="524" cy="503"/>
          </a:xfrm>
        </p:grpSpPr>
        <p:sp>
          <p:nvSpPr>
            <p:cNvPr id="58832" name="Freeform 464"/>
            <p:cNvSpPr>
              <a:spLocks/>
            </p:cNvSpPr>
            <p:nvPr/>
          </p:nvSpPr>
          <p:spPr bwMode="auto">
            <a:xfrm>
              <a:off x="2836" y="3442"/>
              <a:ext cx="310" cy="397"/>
            </a:xfrm>
            <a:custGeom>
              <a:avLst/>
              <a:gdLst>
                <a:gd name="T0" fmla="*/ 237 w 282"/>
                <a:gd name="T1" fmla="*/ 217 h 362"/>
                <a:gd name="T2" fmla="*/ 4 w 282"/>
                <a:gd name="T3" fmla="*/ 362 h 362"/>
                <a:gd name="T4" fmla="*/ 0 w 282"/>
                <a:gd name="T5" fmla="*/ 128 h 362"/>
                <a:gd name="T6" fmla="*/ 282 w 282"/>
                <a:gd name="T7" fmla="*/ 0 h 362"/>
                <a:gd name="T8" fmla="*/ 237 w 282"/>
                <a:gd name="T9" fmla="*/ 21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362">
                  <a:moveTo>
                    <a:pt x="237" y="217"/>
                  </a:moveTo>
                  <a:lnTo>
                    <a:pt x="4" y="362"/>
                  </a:lnTo>
                  <a:lnTo>
                    <a:pt x="0" y="128"/>
                  </a:lnTo>
                  <a:lnTo>
                    <a:pt x="282" y="0"/>
                  </a:lnTo>
                  <a:lnTo>
                    <a:pt x="237" y="217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B8E7B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33" name="Freeform 465"/>
            <p:cNvSpPr>
              <a:spLocks/>
            </p:cNvSpPr>
            <p:nvPr/>
          </p:nvSpPr>
          <p:spPr bwMode="auto">
            <a:xfrm>
              <a:off x="2625" y="3427"/>
              <a:ext cx="218" cy="418"/>
            </a:xfrm>
            <a:custGeom>
              <a:avLst/>
              <a:gdLst>
                <a:gd name="T0" fmla="*/ 0 w 198"/>
                <a:gd name="T1" fmla="*/ 0 h 381"/>
                <a:gd name="T2" fmla="*/ 194 w 198"/>
                <a:gd name="T3" fmla="*/ 147 h 381"/>
                <a:gd name="T4" fmla="*/ 198 w 198"/>
                <a:gd name="T5" fmla="*/ 381 h 381"/>
                <a:gd name="T6" fmla="*/ 34 w 198"/>
                <a:gd name="T7" fmla="*/ 213 h 381"/>
                <a:gd name="T8" fmla="*/ 0 w 198"/>
                <a:gd name="T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81">
                  <a:moveTo>
                    <a:pt x="0" y="0"/>
                  </a:moveTo>
                  <a:lnTo>
                    <a:pt x="194" y="147"/>
                  </a:lnTo>
                  <a:lnTo>
                    <a:pt x="198" y="381"/>
                  </a:lnTo>
                  <a:lnTo>
                    <a:pt x="34" y="2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7CFAB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34" name="Freeform 466"/>
            <p:cNvSpPr>
              <a:spLocks/>
            </p:cNvSpPr>
            <p:nvPr/>
          </p:nvSpPr>
          <p:spPr bwMode="auto">
            <a:xfrm>
              <a:off x="2622" y="3342"/>
              <a:ext cx="524" cy="241"/>
            </a:xfrm>
            <a:custGeom>
              <a:avLst/>
              <a:gdLst>
                <a:gd name="T0" fmla="*/ 476 w 476"/>
                <a:gd name="T1" fmla="*/ 91 h 219"/>
                <a:gd name="T2" fmla="*/ 232 w 476"/>
                <a:gd name="T3" fmla="*/ 0 h 219"/>
                <a:gd name="T4" fmla="*/ 0 w 476"/>
                <a:gd name="T5" fmla="*/ 72 h 219"/>
                <a:gd name="T6" fmla="*/ 194 w 476"/>
                <a:gd name="T7" fmla="*/ 219 h 219"/>
                <a:gd name="T8" fmla="*/ 476 w 476"/>
                <a:gd name="T9" fmla="*/ 9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" h="219">
                  <a:moveTo>
                    <a:pt x="476" y="91"/>
                  </a:moveTo>
                  <a:lnTo>
                    <a:pt x="232" y="0"/>
                  </a:lnTo>
                  <a:lnTo>
                    <a:pt x="0" y="72"/>
                  </a:lnTo>
                  <a:lnTo>
                    <a:pt x="194" y="219"/>
                  </a:lnTo>
                  <a:lnTo>
                    <a:pt x="476" y="91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7CFAB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35" name="Freeform 467"/>
            <p:cNvSpPr>
              <a:spLocks/>
            </p:cNvSpPr>
            <p:nvPr/>
          </p:nvSpPr>
          <p:spPr bwMode="auto">
            <a:xfrm>
              <a:off x="2875" y="3354"/>
              <a:ext cx="233" cy="93"/>
            </a:xfrm>
            <a:custGeom>
              <a:avLst/>
              <a:gdLst>
                <a:gd name="T0" fmla="*/ 212 w 212"/>
                <a:gd name="T1" fmla="*/ 80 h 84"/>
                <a:gd name="T2" fmla="*/ 0 w 212"/>
                <a:gd name="T3" fmla="*/ 0 h 84"/>
                <a:gd name="T4" fmla="*/ 2 w 212"/>
                <a:gd name="T5" fmla="*/ 6 h 84"/>
                <a:gd name="T6" fmla="*/ 202 w 212"/>
                <a:gd name="T7" fmla="*/ 84 h 84"/>
                <a:gd name="T8" fmla="*/ 212 w 212"/>
                <a:gd name="T9" fmla="*/ 8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4">
                  <a:moveTo>
                    <a:pt x="212" y="8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202" y="84"/>
                  </a:lnTo>
                  <a:lnTo>
                    <a:pt x="212" y="80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F8A6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36" name="Freeform 468"/>
            <p:cNvSpPr>
              <a:spLocks/>
            </p:cNvSpPr>
            <p:nvPr/>
          </p:nvSpPr>
          <p:spPr bwMode="auto">
            <a:xfrm>
              <a:off x="2656" y="3354"/>
              <a:ext cx="221" cy="76"/>
            </a:xfrm>
            <a:custGeom>
              <a:avLst/>
              <a:gdLst>
                <a:gd name="T0" fmla="*/ 200 w 202"/>
                <a:gd name="T1" fmla="*/ 0 h 68"/>
                <a:gd name="T2" fmla="*/ 0 w 202"/>
                <a:gd name="T3" fmla="*/ 65 h 68"/>
                <a:gd name="T4" fmla="*/ 6 w 202"/>
                <a:gd name="T5" fmla="*/ 68 h 68"/>
                <a:gd name="T6" fmla="*/ 202 w 202"/>
                <a:gd name="T7" fmla="*/ 6 h 68"/>
                <a:gd name="T8" fmla="*/ 200 w 202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68">
                  <a:moveTo>
                    <a:pt x="200" y="0"/>
                  </a:moveTo>
                  <a:lnTo>
                    <a:pt x="0" y="65"/>
                  </a:lnTo>
                  <a:lnTo>
                    <a:pt x="6" y="68"/>
                  </a:lnTo>
                  <a:lnTo>
                    <a:pt x="202" y="6"/>
                  </a:lnTo>
                  <a:lnTo>
                    <a:pt x="200" y="0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7CFAB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37" name="Freeform 469"/>
            <p:cNvSpPr>
              <a:spLocks/>
            </p:cNvSpPr>
            <p:nvPr/>
          </p:nvSpPr>
          <p:spPr bwMode="auto">
            <a:xfrm>
              <a:off x="2662" y="3430"/>
              <a:ext cx="435" cy="130"/>
            </a:xfrm>
            <a:custGeom>
              <a:avLst/>
              <a:gdLst>
                <a:gd name="T0" fmla="*/ 396 w 396"/>
                <a:gd name="T1" fmla="*/ 16 h 119"/>
                <a:gd name="T2" fmla="*/ 164 w 396"/>
                <a:gd name="T3" fmla="*/ 119 h 119"/>
                <a:gd name="T4" fmla="*/ 0 w 396"/>
                <a:gd name="T5" fmla="*/ 0 h 119"/>
                <a:gd name="T6" fmla="*/ 0 w 396"/>
                <a:gd name="T7" fmla="*/ 0 h 119"/>
                <a:gd name="T8" fmla="*/ 164 w 396"/>
                <a:gd name="T9" fmla="*/ 116 h 119"/>
                <a:gd name="T10" fmla="*/ 396 w 396"/>
                <a:gd name="T11" fmla="*/ 16 h 119"/>
                <a:gd name="T12" fmla="*/ 396 w 396"/>
                <a:gd name="T13" fmla="*/ 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6" h="119">
                  <a:moveTo>
                    <a:pt x="396" y="16"/>
                  </a:moveTo>
                  <a:lnTo>
                    <a:pt x="164" y="1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164" y="116"/>
                  </a:lnTo>
                  <a:lnTo>
                    <a:pt x="396" y="16"/>
                  </a:lnTo>
                  <a:lnTo>
                    <a:pt x="396" y="16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5B69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38" name="Freeform 470"/>
            <p:cNvSpPr>
              <a:spLocks/>
            </p:cNvSpPr>
            <p:nvPr/>
          </p:nvSpPr>
          <p:spPr bwMode="auto">
            <a:xfrm>
              <a:off x="3072" y="3468"/>
              <a:ext cx="46" cy="209"/>
            </a:xfrm>
            <a:custGeom>
              <a:avLst/>
              <a:gdLst>
                <a:gd name="T0" fmla="*/ 41 w 41"/>
                <a:gd name="T1" fmla="*/ 0 h 191"/>
                <a:gd name="T2" fmla="*/ 5 w 41"/>
                <a:gd name="T3" fmla="*/ 191 h 191"/>
                <a:gd name="T4" fmla="*/ 0 w 41"/>
                <a:gd name="T5" fmla="*/ 185 h 191"/>
                <a:gd name="T6" fmla="*/ 32 w 41"/>
                <a:gd name="T7" fmla="*/ 6 h 191"/>
                <a:gd name="T8" fmla="*/ 41 w 41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1">
                  <a:moveTo>
                    <a:pt x="41" y="0"/>
                  </a:moveTo>
                  <a:lnTo>
                    <a:pt x="5" y="191"/>
                  </a:lnTo>
                  <a:lnTo>
                    <a:pt x="0" y="185"/>
                  </a:lnTo>
                  <a:lnTo>
                    <a:pt x="32" y="6"/>
                  </a:lnTo>
                  <a:lnTo>
                    <a:pt x="41" y="0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6C645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39" name="Freeform 471"/>
            <p:cNvSpPr>
              <a:spLocks/>
            </p:cNvSpPr>
            <p:nvPr/>
          </p:nvSpPr>
          <p:spPr bwMode="auto">
            <a:xfrm>
              <a:off x="2858" y="3670"/>
              <a:ext cx="220" cy="145"/>
            </a:xfrm>
            <a:custGeom>
              <a:avLst/>
              <a:gdLst>
                <a:gd name="T0" fmla="*/ 0 w 200"/>
                <a:gd name="T1" fmla="*/ 131 h 131"/>
                <a:gd name="T2" fmla="*/ 200 w 200"/>
                <a:gd name="T3" fmla="*/ 6 h 131"/>
                <a:gd name="T4" fmla="*/ 195 w 200"/>
                <a:gd name="T5" fmla="*/ 0 h 131"/>
                <a:gd name="T6" fmla="*/ 0 w 200"/>
                <a:gd name="T7" fmla="*/ 123 h 131"/>
                <a:gd name="T8" fmla="*/ 0 w 200"/>
                <a:gd name="T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131">
                  <a:moveTo>
                    <a:pt x="0" y="131"/>
                  </a:moveTo>
                  <a:lnTo>
                    <a:pt x="200" y="6"/>
                  </a:lnTo>
                  <a:lnTo>
                    <a:pt x="195" y="0"/>
                  </a:lnTo>
                  <a:lnTo>
                    <a:pt x="0" y="123"/>
                  </a:lnTo>
                  <a:lnTo>
                    <a:pt x="0" y="131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1A18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40" name="Freeform 472"/>
            <p:cNvSpPr>
              <a:spLocks/>
            </p:cNvSpPr>
            <p:nvPr/>
          </p:nvSpPr>
          <p:spPr bwMode="auto">
            <a:xfrm>
              <a:off x="2858" y="3474"/>
              <a:ext cx="250" cy="341"/>
            </a:xfrm>
            <a:custGeom>
              <a:avLst/>
              <a:gdLst>
                <a:gd name="T0" fmla="*/ 227 w 227"/>
                <a:gd name="T1" fmla="*/ 0 h 310"/>
                <a:gd name="T2" fmla="*/ 0 w 227"/>
                <a:gd name="T3" fmla="*/ 110 h 310"/>
                <a:gd name="T4" fmla="*/ 0 w 227"/>
                <a:gd name="T5" fmla="*/ 310 h 310"/>
                <a:gd name="T6" fmla="*/ 0 w 227"/>
                <a:gd name="T7" fmla="*/ 310 h 310"/>
                <a:gd name="T8" fmla="*/ 2 w 227"/>
                <a:gd name="T9" fmla="*/ 111 h 310"/>
                <a:gd name="T10" fmla="*/ 227 w 227"/>
                <a:gd name="T11" fmla="*/ 0 h 310"/>
                <a:gd name="T12" fmla="*/ 227 w 227"/>
                <a:gd name="T1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" h="310">
                  <a:moveTo>
                    <a:pt x="227" y="0"/>
                  </a:moveTo>
                  <a:lnTo>
                    <a:pt x="0" y="1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2" y="111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41" name="Freeform 473"/>
            <p:cNvSpPr>
              <a:spLocks/>
            </p:cNvSpPr>
            <p:nvPr/>
          </p:nvSpPr>
          <p:spPr bwMode="auto">
            <a:xfrm>
              <a:off x="2638" y="3452"/>
              <a:ext cx="37" cy="203"/>
            </a:xfrm>
            <a:custGeom>
              <a:avLst/>
              <a:gdLst>
                <a:gd name="T0" fmla="*/ 0 w 34"/>
                <a:gd name="T1" fmla="*/ 0 h 185"/>
                <a:gd name="T2" fmla="*/ 28 w 34"/>
                <a:gd name="T3" fmla="*/ 185 h 185"/>
                <a:gd name="T4" fmla="*/ 34 w 34"/>
                <a:gd name="T5" fmla="*/ 183 h 185"/>
                <a:gd name="T6" fmla="*/ 8 w 34"/>
                <a:gd name="T7" fmla="*/ 7 h 185"/>
                <a:gd name="T8" fmla="*/ 0 w 34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5">
                  <a:moveTo>
                    <a:pt x="0" y="0"/>
                  </a:moveTo>
                  <a:lnTo>
                    <a:pt x="28" y="185"/>
                  </a:lnTo>
                  <a:lnTo>
                    <a:pt x="34" y="183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0695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42" name="Freeform 474"/>
            <p:cNvSpPr>
              <a:spLocks/>
            </p:cNvSpPr>
            <p:nvPr/>
          </p:nvSpPr>
          <p:spPr bwMode="auto">
            <a:xfrm>
              <a:off x="2668" y="3653"/>
              <a:ext cx="161" cy="163"/>
            </a:xfrm>
            <a:custGeom>
              <a:avLst/>
              <a:gdLst>
                <a:gd name="T0" fmla="*/ 77 w 77"/>
                <a:gd name="T1" fmla="*/ 79 h 79"/>
                <a:gd name="T2" fmla="*/ 77 w 77"/>
                <a:gd name="T3" fmla="*/ 74 h 79"/>
                <a:gd name="T4" fmla="*/ 3 w 77"/>
                <a:gd name="T5" fmla="*/ 0 h 79"/>
                <a:gd name="T6" fmla="*/ 0 w 77"/>
                <a:gd name="T7" fmla="*/ 1 h 79"/>
                <a:gd name="T8" fmla="*/ 77 w 77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9">
                  <a:moveTo>
                    <a:pt x="77" y="79"/>
                  </a:moveTo>
                  <a:cubicBezTo>
                    <a:pt x="77" y="79"/>
                    <a:pt x="77" y="74"/>
                    <a:pt x="77" y="7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77" y="79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EC5A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43" name="Freeform 475"/>
            <p:cNvSpPr>
              <a:spLocks/>
            </p:cNvSpPr>
            <p:nvPr/>
          </p:nvSpPr>
          <p:spPr bwMode="auto">
            <a:xfrm>
              <a:off x="2638" y="3452"/>
              <a:ext cx="191" cy="355"/>
            </a:xfrm>
            <a:custGeom>
              <a:avLst/>
              <a:gdLst>
                <a:gd name="T0" fmla="*/ 174 w 174"/>
                <a:gd name="T1" fmla="*/ 323 h 323"/>
                <a:gd name="T2" fmla="*/ 170 w 174"/>
                <a:gd name="T3" fmla="*/ 132 h 323"/>
                <a:gd name="T4" fmla="*/ 0 w 174"/>
                <a:gd name="T5" fmla="*/ 0 h 323"/>
                <a:gd name="T6" fmla="*/ 8 w 174"/>
                <a:gd name="T7" fmla="*/ 7 h 323"/>
                <a:gd name="T8" fmla="*/ 168 w 174"/>
                <a:gd name="T9" fmla="*/ 132 h 323"/>
                <a:gd name="T10" fmla="*/ 174 w 174"/>
                <a:gd name="T11" fmla="*/ 323 h 323"/>
                <a:gd name="T12" fmla="*/ 174 w 174"/>
                <a:gd name="T13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323">
                  <a:moveTo>
                    <a:pt x="174" y="323"/>
                  </a:moveTo>
                  <a:lnTo>
                    <a:pt x="170" y="132"/>
                  </a:lnTo>
                  <a:lnTo>
                    <a:pt x="0" y="0"/>
                  </a:lnTo>
                  <a:lnTo>
                    <a:pt x="8" y="7"/>
                  </a:lnTo>
                  <a:lnTo>
                    <a:pt x="168" y="132"/>
                  </a:lnTo>
                  <a:lnTo>
                    <a:pt x="174" y="323"/>
                  </a:lnTo>
                  <a:lnTo>
                    <a:pt x="174" y="323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58844" name="Group 476" descr="Down:  Group 59"/>
          <p:cNvGrpSpPr>
            <a:grpSpLocks/>
          </p:cNvGrpSpPr>
          <p:nvPr/>
        </p:nvGrpSpPr>
        <p:grpSpPr bwMode="auto">
          <a:xfrm>
            <a:off x="5597525" y="1785938"/>
            <a:ext cx="706438" cy="676275"/>
            <a:chOff x="3878" y="2568"/>
            <a:chExt cx="522" cy="500"/>
          </a:xfrm>
        </p:grpSpPr>
        <p:sp>
          <p:nvSpPr>
            <p:cNvPr id="58845" name="Freeform 477"/>
            <p:cNvSpPr>
              <a:spLocks/>
            </p:cNvSpPr>
            <p:nvPr/>
          </p:nvSpPr>
          <p:spPr bwMode="auto">
            <a:xfrm>
              <a:off x="4143" y="2582"/>
              <a:ext cx="122" cy="94"/>
            </a:xfrm>
            <a:custGeom>
              <a:avLst/>
              <a:gdLst>
                <a:gd name="T0" fmla="*/ 0 w 111"/>
                <a:gd name="T1" fmla="*/ 0 h 85"/>
                <a:gd name="T2" fmla="*/ 110 w 111"/>
                <a:gd name="T3" fmla="*/ 85 h 85"/>
                <a:gd name="T4" fmla="*/ 111 w 111"/>
                <a:gd name="T5" fmla="*/ 85 h 85"/>
                <a:gd name="T6" fmla="*/ 0 w 111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85">
                  <a:moveTo>
                    <a:pt x="0" y="0"/>
                  </a:moveTo>
                  <a:lnTo>
                    <a:pt x="110" y="85"/>
                  </a:lnTo>
                  <a:lnTo>
                    <a:pt x="111" y="8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>
                      <a:alpha val="0"/>
                    </a:srgbClr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46" name="Freeform 478"/>
            <p:cNvSpPr>
              <a:spLocks/>
            </p:cNvSpPr>
            <p:nvPr/>
          </p:nvSpPr>
          <p:spPr bwMode="auto">
            <a:xfrm>
              <a:off x="4188" y="2603"/>
              <a:ext cx="14" cy="17"/>
            </a:xfrm>
            <a:custGeom>
              <a:avLst/>
              <a:gdLst>
                <a:gd name="T0" fmla="*/ 3 w 7"/>
                <a:gd name="T1" fmla="*/ 7 h 8"/>
                <a:gd name="T2" fmla="*/ 6 w 7"/>
                <a:gd name="T3" fmla="*/ 7 h 8"/>
                <a:gd name="T4" fmla="*/ 4 w 7"/>
                <a:gd name="T5" fmla="*/ 1 h 8"/>
                <a:gd name="T6" fmla="*/ 0 w 7"/>
                <a:gd name="T7" fmla="*/ 2 h 8"/>
                <a:gd name="T8" fmla="*/ 3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5" y="8"/>
                    <a:pt x="6" y="7"/>
                    <a:pt x="6" y="7"/>
                  </a:cubicBezTo>
                  <a:cubicBezTo>
                    <a:pt x="7" y="5"/>
                    <a:pt x="6" y="2"/>
                    <a:pt x="4" y="1"/>
                  </a:cubicBezTo>
                  <a:cubicBezTo>
                    <a:pt x="2" y="0"/>
                    <a:pt x="1" y="0"/>
                    <a:pt x="0" y="2"/>
                  </a:cubicBezTo>
                  <a:cubicBezTo>
                    <a:pt x="0" y="3"/>
                    <a:pt x="1" y="6"/>
                    <a:pt x="3" y="7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47" name="Freeform 479"/>
            <p:cNvSpPr>
              <a:spLocks/>
            </p:cNvSpPr>
            <p:nvPr/>
          </p:nvSpPr>
          <p:spPr bwMode="auto">
            <a:xfrm>
              <a:off x="4188" y="2617"/>
              <a:ext cx="14" cy="17"/>
            </a:xfrm>
            <a:custGeom>
              <a:avLst/>
              <a:gdLst>
                <a:gd name="T0" fmla="*/ 1 w 7"/>
                <a:gd name="T1" fmla="*/ 1 h 8"/>
                <a:gd name="T2" fmla="*/ 1 w 7"/>
                <a:gd name="T3" fmla="*/ 6 h 8"/>
                <a:gd name="T4" fmla="*/ 7 w 7"/>
                <a:gd name="T5" fmla="*/ 7 h 8"/>
                <a:gd name="T6" fmla="*/ 7 w 7"/>
                <a:gd name="T7" fmla="*/ 4 h 8"/>
                <a:gd name="T8" fmla="*/ 1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cubicBezTo>
                    <a:pt x="0" y="2"/>
                    <a:pt x="0" y="5"/>
                    <a:pt x="1" y="6"/>
                  </a:cubicBezTo>
                  <a:cubicBezTo>
                    <a:pt x="3" y="8"/>
                    <a:pt x="6" y="8"/>
                    <a:pt x="7" y="7"/>
                  </a:cubicBezTo>
                  <a:cubicBezTo>
                    <a:pt x="7" y="6"/>
                    <a:pt x="7" y="6"/>
                    <a:pt x="7" y="4"/>
                  </a:cubicBezTo>
                  <a:cubicBezTo>
                    <a:pt x="6" y="2"/>
                    <a:pt x="2" y="0"/>
                    <a:pt x="1" y="1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48" name="Freeform 480"/>
            <p:cNvSpPr>
              <a:spLocks noEditPoints="1"/>
            </p:cNvSpPr>
            <p:nvPr/>
          </p:nvSpPr>
          <p:spPr bwMode="auto">
            <a:xfrm>
              <a:off x="4251" y="2613"/>
              <a:ext cx="75" cy="107"/>
            </a:xfrm>
            <a:custGeom>
              <a:avLst/>
              <a:gdLst>
                <a:gd name="T0" fmla="*/ 1 w 36"/>
                <a:gd name="T1" fmla="*/ 9 h 52"/>
                <a:gd name="T2" fmla="*/ 3 w 36"/>
                <a:gd name="T3" fmla="*/ 6 h 52"/>
                <a:gd name="T4" fmla="*/ 1 w 36"/>
                <a:gd name="T5" fmla="*/ 11 h 52"/>
                <a:gd name="T6" fmla="*/ 1 w 36"/>
                <a:gd name="T7" fmla="*/ 36 h 52"/>
                <a:gd name="T8" fmla="*/ 16 w 36"/>
                <a:gd name="T9" fmla="*/ 44 h 52"/>
                <a:gd name="T10" fmla="*/ 23 w 36"/>
                <a:gd name="T11" fmla="*/ 39 h 52"/>
                <a:gd name="T12" fmla="*/ 25 w 36"/>
                <a:gd name="T13" fmla="*/ 47 h 52"/>
                <a:gd name="T14" fmla="*/ 36 w 36"/>
                <a:gd name="T15" fmla="*/ 30 h 52"/>
                <a:gd name="T16" fmla="*/ 4 w 36"/>
                <a:gd name="T17" fmla="*/ 4 h 52"/>
                <a:gd name="T18" fmla="*/ 25 w 36"/>
                <a:gd name="T19" fmla="*/ 44 h 52"/>
                <a:gd name="T20" fmla="*/ 35 w 36"/>
                <a:gd name="T21" fmla="*/ 35 h 52"/>
                <a:gd name="T22" fmla="*/ 34 w 36"/>
                <a:gd name="T23" fmla="*/ 38 h 52"/>
                <a:gd name="T24" fmla="*/ 34 w 36"/>
                <a:gd name="T25" fmla="*/ 34 h 52"/>
                <a:gd name="T26" fmla="*/ 35 w 36"/>
                <a:gd name="T27" fmla="*/ 34 h 52"/>
                <a:gd name="T28" fmla="*/ 33 w 36"/>
                <a:gd name="T29" fmla="*/ 27 h 52"/>
                <a:gd name="T30" fmla="*/ 34 w 36"/>
                <a:gd name="T31" fmla="*/ 41 h 52"/>
                <a:gd name="T32" fmla="*/ 32 w 36"/>
                <a:gd name="T33" fmla="*/ 23 h 52"/>
                <a:gd name="T34" fmla="*/ 33 w 36"/>
                <a:gd name="T35" fmla="*/ 17 h 52"/>
                <a:gd name="T36" fmla="*/ 31 w 36"/>
                <a:gd name="T37" fmla="*/ 16 h 52"/>
                <a:gd name="T38" fmla="*/ 27 w 36"/>
                <a:gd name="T39" fmla="*/ 42 h 52"/>
                <a:gd name="T40" fmla="*/ 28 w 36"/>
                <a:gd name="T41" fmla="*/ 21 h 52"/>
                <a:gd name="T42" fmla="*/ 29 w 36"/>
                <a:gd name="T43" fmla="*/ 13 h 52"/>
                <a:gd name="T44" fmla="*/ 24 w 36"/>
                <a:gd name="T45" fmla="*/ 16 h 52"/>
                <a:gd name="T46" fmla="*/ 27 w 36"/>
                <a:gd name="T47" fmla="*/ 17 h 52"/>
                <a:gd name="T48" fmla="*/ 26 w 36"/>
                <a:gd name="T49" fmla="*/ 18 h 52"/>
                <a:gd name="T50" fmla="*/ 25 w 36"/>
                <a:gd name="T51" fmla="*/ 21 h 52"/>
                <a:gd name="T52" fmla="*/ 22 w 36"/>
                <a:gd name="T53" fmla="*/ 15 h 52"/>
                <a:gd name="T54" fmla="*/ 20 w 36"/>
                <a:gd name="T55" fmla="*/ 17 h 52"/>
                <a:gd name="T56" fmla="*/ 19 w 36"/>
                <a:gd name="T57" fmla="*/ 15 h 52"/>
                <a:gd name="T58" fmla="*/ 17 w 36"/>
                <a:gd name="T59" fmla="*/ 14 h 52"/>
                <a:gd name="T60" fmla="*/ 14 w 36"/>
                <a:gd name="T61" fmla="*/ 12 h 52"/>
                <a:gd name="T62" fmla="*/ 12 w 36"/>
                <a:gd name="T63" fmla="*/ 13 h 52"/>
                <a:gd name="T64" fmla="*/ 9 w 36"/>
                <a:gd name="T65" fmla="*/ 6 h 52"/>
                <a:gd name="T66" fmla="*/ 10 w 36"/>
                <a:gd name="T67" fmla="*/ 12 h 52"/>
                <a:gd name="T68" fmla="*/ 8 w 36"/>
                <a:gd name="T69" fmla="*/ 32 h 52"/>
                <a:gd name="T70" fmla="*/ 9 w 36"/>
                <a:gd name="T71" fmla="*/ 13 h 52"/>
                <a:gd name="T72" fmla="*/ 10 w 36"/>
                <a:gd name="T73" fmla="*/ 38 h 52"/>
                <a:gd name="T74" fmla="*/ 6 w 36"/>
                <a:gd name="T75" fmla="*/ 12 h 52"/>
                <a:gd name="T76" fmla="*/ 2 w 36"/>
                <a:gd name="T77" fmla="*/ 32 h 52"/>
                <a:gd name="T78" fmla="*/ 4 w 36"/>
                <a:gd name="T79" fmla="*/ 33 h 52"/>
                <a:gd name="T80" fmla="*/ 4 w 36"/>
                <a:gd name="T81" fmla="*/ 23 h 52"/>
                <a:gd name="T82" fmla="*/ 3 w 36"/>
                <a:gd name="T83" fmla="*/ 17 h 52"/>
                <a:gd name="T84" fmla="*/ 1 w 36"/>
                <a:gd name="T85" fmla="*/ 13 h 52"/>
                <a:gd name="T86" fmla="*/ 2 w 36"/>
                <a:gd name="T87" fmla="*/ 29 h 52"/>
                <a:gd name="T88" fmla="*/ 4 w 36"/>
                <a:gd name="T89" fmla="*/ 34 h 52"/>
                <a:gd name="T90" fmla="*/ 5 w 36"/>
                <a:gd name="T91" fmla="*/ 17 h 52"/>
                <a:gd name="T92" fmla="*/ 7 w 36"/>
                <a:gd name="T93" fmla="*/ 34 h 52"/>
                <a:gd name="T94" fmla="*/ 9 w 36"/>
                <a:gd name="T95" fmla="*/ 37 h 52"/>
                <a:gd name="T96" fmla="*/ 11 w 36"/>
                <a:gd name="T97" fmla="*/ 41 h 52"/>
                <a:gd name="T98" fmla="*/ 13 w 36"/>
                <a:gd name="T99" fmla="*/ 42 h 52"/>
                <a:gd name="T100" fmla="*/ 20 w 36"/>
                <a:gd name="T101" fmla="*/ 38 h 52"/>
                <a:gd name="T102" fmla="*/ 24 w 36"/>
                <a:gd name="T103" fmla="*/ 37 h 52"/>
                <a:gd name="T104" fmla="*/ 22 w 36"/>
                <a:gd name="T105" fmla="*/ 25 h 52"/>
                <a:gd name="T106" fmla="*/ 17 w 36"/>
                <a:gd name="T107" fmla="*/ 23 h 52"/>
                <a:gd name="T108" fmla="*/ 23 w 36"/>
                <a:gd name="T109" fmla="*/ 26 h 52"/>
                <a:gd name="T110" fmla="*/ 27 w 36"/>
                <a:gd name="T111" fmla="*/ 47 h 52"/>
                <a:gd name="T112" fmla="*/ 28 w 36"/>
                <a:gd name="T113" fmla="*/ 45 h 52"/>
                <a:gd name="T114" fmla="*/ 34 w 36"/>
                <a:gd name="T115" fmla="*/ 48 h 52"/>
                <a:gd name="T116" fmla="*/ 33 w 36"/>
                <a:gd name="T117" fmla="*/ 49 h 52"/>
                <a:gd name="T118" fmla="*/ 33 w 36"/>
                <a:gd name="T119" fmla="*/ 43 h 52"/>
                <a:gd name="T120" fmla="*/ 35 w 36"/>
                <a:gd name="T121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" h="52">
                  <a:moveTo>
                    <a:pt x="36" y="26"/>
                  </a:moveTo>
                  <a:cubicBezTo>
                    <a:pt x="36" y="22"/>
                    <a:pt x="36" y="18"/>
                    <a:pt x="36" y="15"/>
                  </a:cubicBezTo>
                  <a:cubicBezTo>
                    <a:pt x="33" y="13"/>
                    <a:pt x="29" y="11"/>
                    <a:pt x="25" y="10"/>
                  </a:cubicBezTo>
                  <a:cubicBezTo>
                    <a:pt x="24" y="10"/>
                    <a:pt x="22" y="8"/>
                    <a:pt x="20" y="8"/>
                  </a:cubicBezTo>
                  <a:cubicBezTo>
                    <a:pt x="17" y="7"/>
                    <a:pt x="14" y="5"/>
                    <a:pt x="10" y="4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4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4" y="11"/>
                    <a:pt x="5" y="11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4" y="12"/>
                    <a:pt x="3" y="12"/>
                    <a:pt x="3" y="10"/>
                  </a:cubicBezTo>
                  <a:cubicBezTo>
                    <a:pt x="2" y="10"/>
                    <a:pt x="3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2" y="13"/>
                    <a:pt x="2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1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0" y="18"/>
                    <a:pt x="1" y="22"/>
                    <a:pt x="0" y="24"/>
                  </a:cubicBezTo>
                  <a:cubicBezTo>
                    <a:pt x="0" y="26"/>
                    <a:pt x="0" y="28"/>
                    <a:pt x="0" y="30"/>
                  </a:cubicBezTo>
                  <a:cubicBezTo>
                    <a:pt x="0" y="32"/>
                    <a:pt x="1" y="35"/>
                    <a:pt x="1" y="36"/>
                  </a:cubicBezTo>
                  <a:cubicBezTo>
                    <a:pt x="1" y="37"/>
                    <a:pt x="1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7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7"/>
                    <a:pt x="2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9"/>
                    <a:pt x="4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6" y="39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0"/>
                    <a:pt x="9" y="39"/>
                    <a:pt x="9" y="40"/>
                  </a:cubicBezTo>
                  <a:cubicBezTo>
                    <a:pt x="9" y="40"/>
                    <a:pt x="8" y="40"/>
                    <a:pt x="9" y="41"/>
                  </a:cubicBezTo>
                  <a:cubicBezTo>
                    <a:pt x="10" y="42"/>
                    <a:pt x="13" y="43"/>
                    <a:pt x="14" y="43"/>
                  </a:cubicBezTo>
                  <a:cubicBezTo>
                    <a:pt x="14" y="43"/>
                    <a:pt x="14" y="43"/>
                    <a:pt x="15" y="43"/>
                  </a:cubicBezTo>
                  <a:cubicBezTo>
                    <a:pt x="15" y="43"/>
                    <a:pt x="14" y="43"/>
                    <a:pt x="15" y="43"/>
                  </a:cubicBezTo>
                  <a:cubicBezTo>
                    <a:pt x="15" y="44"/>
                    <a:pt x="16" y="44"/>
                    <a:pt x="17" y="44"/>
                  </a:cubicBezTo>
                  <a:cubicBezTo>
                    <a:pt x="17" y="44"/>
                    <a:pt x="16" y="44"/>
                    <a:pt x="16" y="44"/>
                  </a:cubicBezTo>
                  <a:cubicBezTo>
                    <a:pt x="16" y="43"/>
                    <a:pt x="16" y="44"/>
                    <a:pt x="16" y="44"/>
                  </a:cubicBezTo>
                  <a:cubicBezTo>
                    <a:pt x="16" y="43"/>
                    <a:pt x="15" y="43"/>
                    <a:pt x="15" y="43"/>
                  </a:cubicBezTo>
                  <a:cubicBezTo>
                    <a:pt x="16" y="43"/>
                    <a:pt x="18" y="44"/>
                    <a:pt x="19" y="44"/>
                  </a:cubicBezTo>
                  <a:cubicBezTo>
                    <a:pt x="19" y="44"/>
                    <a:pt x="19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6"/>
                    <a:pt x="20" y="45"/>
                    <a:pt x="20" y="46"/>
                  </a:cubicBezTo>
                  <a:cubicBezTo>
                    <a:pt x="21" y="46"/>
                    <a:pt x="22" y="47"/>
                    <a:pt x="23" y="47"/>
                  </a:cubicBezTo>
                  <a:cubicBezTo>
                    <a:pt x="23" y="46"/>
                    <a:pt x="23" y="47"/>
                    <a:pt x="22" y="46"/>
                  </a:cubicBezTo>
                  <a:cubicBezTo>
                    <a:pt x="23" y="46"/>
                    <a:pt x="23" y="45"/>
                    <a:pt x="23" y="45"/>
                  </a:cubicBezTo>
                  <a:cubicBezTo>
                    <a:pt x="24" y="46"/>
                    <a:pt x="24" y="46"/>
                    <a:pt x="24" y="45"/>
                  </a:cubicBezTo>
                  <a:cubicBezTo>
                    <a:pt x="24" y="45"/>
                    <a:pt x="24" y="45"/>
                    <a:pt x="23" y="45"/>
                  </a:cubicBezTo>
                  <a:cubicBezTo>
                    <a:pt x="23" y="44"/>
                    <a:pt x="23" y="44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2"/>
                    <a:pt x="22" y="39"/>
                    <a:pt x="23" y="39"/>
                  </a:cubicBezTo>
                  <a:cubicBezTo>
                    <a:pt x="23" y="39"/>
                    <a:pt x="23" y="38"/>
                    <a:pt x="23" y="38"/>
                  </a:cubicBezTo>
                  <a:cubicBezTo>
                    <a:pt x="23" y="39"/>
                    <a:pt x="24" y="38"/>
                    <a:pt x="24" y="39"/>
                  </a:cubicBezTo>
                  <a:cubicBezTo>
                    <a:pt x="24" y="39"/>
                    <a:pt x="24" y="39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1"/>
                    <a:pt x="24" y="41"/>
                  </a:cubicBezTo>
                  <a:cubicBezTo>
                    <a:pt x="24" y="41"/>
                    <a:pt x="24" y="42"/>
                    <a:pt x="25" y="42"/>
                  </a:cubicBezTo>
                  <a:cubicBezTo>
                    <a:pt x="25" y="42"/>
                    <a:pt x="25" y="41"/>
                    <a:pt x="26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3"/>
                  </a:cubicBezTo>
                  <a:cubicBezTo>
                    <a:pt x="24" y="43"/>
                    <a:pt x="24" y="43"/>
                    <a:pt x="24" y="44"/>
                  </a:cubicBezTo>
                  <a:cubicBezTo>
                    <a:pt x="24" y="44"/>
                    <a:pt x="25" y="44"/>
                    <a:pt x="25" y="45"/>
                  </a:cubicBezTo>
                  <a:cubicBezTo>
                    <a:pt x="25" y="46"/>
                    <a:pt x="25" y="46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4" y="47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7" y="48"/>
                    <a:pt x="27" y="48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9" y="50"/>
                    <a:pt x="31" y="51"/>
                    <a:pt x="32" y="51"/>
                  </a:cubicBezTo>
                  <a:cubicBezTo>
                    <a:pt x="32" y="51"/>
                    <a:pt x="32" y="50"/>
                    <a:pt x="32" y="50"/>
                  </a:cubicBezTo>
                  <a:cubicBezTo>
                    <a:pt x="33" y="50"/>
                    <a:pt x="34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2"/>
                    <a:pt x="34" y="52"/>
                    <a:pt x="35" y="52"/>
                  </a:cubicBezTo>
                  <a:cubicBezTo>
                    <a:pt x="36" y="51"/>
                    <a:pt x="36" y="49"/>
                    <a:pt x="35" y="47"/>
                  </a:cubicBezTo>
                  <a:cubicBezTo>
                    <a:pt x="35" y="45"/>
                    <a:pt x="36" y="44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38"/>
                    <a:pt x="36" y="34"/>
                    <a:pt x="36" y="31"/>
                  </a:cubicBezTo>
                  <a:cubicBezTo>
                    <a:pt x="36" y="31"/>
                    <a:pt x="35" y="30"/>
                    <a:pt x="36" y="30"/>
                  </a:cubicBez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6" y="26"/>
                    <a:pt x="36" y="26"/>
                  </a:cubicBez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lose/>
                  <a:moveTo>
                    <a:pt x="4" y="6"/>
                  </a:move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4"/>
                  </a:moveTo>
                  <a:cubicBezTo>
                    <a:pt x="5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25" y="44"/>
                  </a:moveTo>
                  <a:cubicBezTo>
                    <a:pt x="25" y="44"/>
                    <a:pt x="25" y="43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8"/>
                    <a:pt x="35" y="18"/>
                  </a:cubicBezTo>
                  <a:close/>
                  <a:moveTo>
                    <a:pt x="34" y="20"/>
                  </a:moveTo>
                  <a:cubicBezTo>
                    <a:pt x="35" y="20"/>
                    <a:pt x="34" y="20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2"/>
                  </a:cubicBezTo>
                  <a:close/>
                  <a:moveTo>
                    <a:pt x="34" y="35"/>
                  </a:moveTo>
                  <a:cubicBezTo>
                    <a:pt x="34" y="35"/>
                    <a:pt x="34" y="35"/>
                    <a:pt x="35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6"/>
                    <a:pt x="34" y="35"/>
                    <a:pt x="34" y="35"/>
                  </a:cubicBezTo>
                  <a:close/>
                  <a:moveTo>
                    <a:pt x="35" y="43"/>
                  </a:moveTo>
                  <a:cubicBezTo>
                    <a:pt x="35" y="43"/>
                    <a:pt x="34" y="43"/>
                    <a:pt x="34" y="42"/>
                  </a:cubicBezTo>
                  <a:cubicBezTo>
                    <a:pt x="34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3"/>
                  </a:cubicBezTo>
                  <a:close/>
                  <a:moveTo>
                    <a:pt x="32" y="26"/>
                  </a:moveTo>
                  <a:cubicBezTo>
                    <a:pt x="32" y="26"/>
                    <a:pt x="32" y="27"/>
                    <a:pt x="33" y="27"/>
                  </a:cubicBezTo>
                  <a:cubicBezTo>
                    <a:pt x="33" y="28"/>
                    <a:pt x="32" y="28"/>
                    <a:pt x="32" y="28"/>
                  </a:cubicBezTo>
                  <a:cubicBezTo>
                    <a:pt x="32" y="27"/>
                    <a:pt x="32" y="27"/>
                    <a:pt x="31" y="27"/>
                  </a:cubicBezTo>
                  <a:cubicBezTo>
                    <a:pt x="32" y="27"/>
                    <a:pt x="32" y="26"/>
                    <a:pt x="32" y="26"/>
                  </a:cubicBezTo>
                  <a:close/>
                  <a:moveTo>
                    <a:pt x="32" y="25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3" y="25"/>
                    <a:pt x="32" y="25"/>
                    <a:pt x="32" y="25"/>
                  </a:cubicBezTo>
                  <a:close/>
                  <a:moveTo>
                    <a:pt x="34" y="38"/>
                  </a:move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3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lose/>
                  <a:moveTo>
                    <a:pt x="33" y="36"/>
                  </a:moveTo>
                  <a:cubicBezTo>
                    <a:pt x="33" y="36"/>
                    <a:pt x="33" y="35"/>
                    <a:pt x="33" y="35"/>
                  </a:cubicBezTo>
                  <a:cubicBezTo>
                    <a:pt x="34" y="35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lose/>
                  <a:moveTo>
                    <a:pt x="33" y="34"/>
                  </a:moveTo>
                  <a:cubicBezTo>
                    <a:pt x="33" y="34"/>
                    <a:pt x="33" y="34"/>
                    <a:pt x="32" y="34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3"/>
                    <a:pt x="34" y="33"/>
                    <a:pt x="34" y="33"/>
                  </a:cubicBezTo>
                  <a:cubicBezTo>
                    <a:pt x="34" y="34"/>
                    <a:pt x="34" y="33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3" y="34"/>
                  </a:cubicBezTo>
                  <a:close/>
                  <a:moveTo>
                    <a:pt x="32" y="38"/>
                  </a:moveTo>
                  <a:cubicBezTo>
                    <a:pt x="32" y="38"/>
                    <a:pt x="33" y="39"/>
                    <a:pt x="33" y="38"/>
                  </a:cubicBezTo>
                  <a:cubicBezTo>
                    <a:pt x="33" y="39"/>
                    <a:pt x="32" y="39"/>
                    <a:pt x="32" y="38"/>
                  </a:cubicBezTo>
                  <a:close/>
                  <a:moveTo>
                    <a:pt x="32" y="38"/>
                  </a:move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7"/>
                    <a:pt x="32" y="38"/>
                    <a:pt x="32" y="38"/>
                  </a:cubicBezTo>
                  <a:close/>
                  <a:moveTo>
                    <a:pt x="33" y="37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2" y="38"/>
                    <a:pt x="33" y="37"/>
                  </a:cubicBezTo>
                  <a:close/>
                  <a:moveTo>
                    <a:pt x="34" y="32"/>
                  </a:moveTo>
                  <a:cubicBezTo>
                    <a:pt x="34" y="32"/>
                    <a:pt x="35" y="33"/>
                    <a:pt x="35" y="34"/>
                  </a:cubicBezTo>
                  <a:cubicBezTo>
                    <a:pt x="34" y="33"/>
                    <a:pt x="34" y="33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4" y="24"/>
                    <a:pt x="34" y="24"/>
                  </a:cubicBezTo>
                  <a:close/>
                  <a:moveTo>
                    <a:pt x="34" y="32"/>
                  </a:moveTo>
                  <a:cubicBezTo>
                    <a:pt x="34" y="32"/>
                    <a:pt x="32" y="32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4" y="31"/>
                    <a:pt x="35" y="32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3" y="27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7"/>
                  </a:cubicBezTo>
                  <a:close/>
                  <a:moveTo>
                    <a:pt x="32" y="31"/>
                  </a:moveTo>
                  <a:cubicBezTo>
                    <a:pt x="32" y="31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lose/>
                  <a:moveTo>
                    <a:pt x="33" y="40"/>
                  </a:move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3" y="40"/>
                    <a:pt x="33" y="40"/>
                  </a:cubicBezTo>
                  <a:close/>
                  <a:moveTo>
                    <a:pt x="32" y="40"/>
                  </a:moveTo>
                  <a:cubicBezTo>
                    <a:pt x="33" y="40"/>
                    <a:pt x="32" y="41"/>
                    <a:pt x="33" y="41"/>
                  </a:cubicBezTo>
                  <a:cubicBezTo>
                    <a:pt x="33" y="41"/>
                    <a:pt x="33" y="40"/>
                    <a:pt x="33" y="40"/>
                  </a:cubicBezTo>
                  <a:cubicBezTo>
                    <a:pt x="33" y="40"/>
                    <a:pt x="34" y="40"/>
                    <a:pt x="34" y="41"/>
                  </a:cubicBezTo>
                  <a:cubicBezTo>
                    <a:pt x="33" y="41"/>
                    <a:pt x="33" y="41"/>
                    <a:pt x="33" y="42"/>
                  </a:cubicBezTo>
                  <a:cubicBezTo>
                    <a:pt x="33" y="42"/>
                    <a:pt x="33" y="41"/>
                    <a:pt x="32" y="41"/>
                  </a:cubicBezTo>
                  <a:cubicBezTo>
                    <a:pt x="32" y="41"/>
                    <a:pt x="32" y="41"/>
                    <a:pt x="32" y="40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1"/>
                    <a:pt x="34" y="41"/>
                    <a:pt x="34" y="41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2"/>
                    <a:pt x="34" y="22"/>
                  </a:cubicBezTo>
                  <a:cubicBezTo>
                    <a:pt x="34" y="23"/>
                    <a:pt x="34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5"/>
                    <a:pt x="34" y="25"/>
                  </a:cubicBezTo>
                  <a:cubicBezTo>
                    <a:pt x="33" y="25"/>
                    <a:pt x="33" y="24"/>
                    <a:pt x="32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2" y="24"/>
                    <a:pt x="32" y="24"/>
                    <a:pt x="31" y="23"/>
                  </a:cubicBezTo>
                  <a:cubicBezTo>
                    <a:pt x="31" y="23"/>
                    <a:pt x="32" y="23"/>
                    <a:pt x="32" y="23"/>
                  </a:cubicBezTo>
                  <a:cubicBezTo>
                    <a:pt x="33" y="23"/>
                    <a:pt x="33" y="23"/>
                    <a:pt x="34" y="23"/>
                  </a:cubicBezTo>
                  <a:cubicBezTo>
                    <a:pt x="33" y="24"/>
                    <a:pt x="33" y="23"/>
                    <a:pt x="33" y="24"/>
                  </a:cubicBezTo>
                  <a:cubicBezTo>
                    <a:pt x="33" y="24"/>
                    <a:pt x="34" y="24"/>
                    <a:pt x="34" y="24"/>
                  </a:cubicBezTo>
                  <a:close/>
                  <a:moveTo>
                    <a:pt x="33" y="23"/>
                  </a:moveTo>
                  <a:cubicBezTo>
                    <a:pt x="33" y="22"/>
                    <a:pt x="33" y="22"/>
                    <a:pt x="34" y="22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3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lose/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lose/>
                  <a:moveTo>
                    <a:pt x="33" y="19"/>
                  </a:moveTo>
                  <a:cubicBezTo>
                    <a:pt x="33" y="19"/>
                    <a:pt x="33" y="19"/>
                    <a:pt x="32" y="19"/>
                  </a:cubicBezTo>
                  <a:cubicBezTo>
                    <a:pt x="33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6"/>
                  </a:cubicBezTo>
                  <a:cubicBezTo>
                    <a:pt x="33" y="16"/>
                    <a:pt x="32" y="18"/>
                    <a:pt x="33" y="19"/>
                  </a:cubicBezTo>
                  <a:close/>
                  <a:moveTo>
                    <a:pt x="31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1"/>
                    <a:pt x="32" y="21"/>
                  </a:cubicBezTo>
                  <a:cubicBezTo>
                    <a:pt x="31" y="21"/>
                    <a:pt x="31" y="20"/>
                    <a:pt x="31" y="20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6"/>
                    <a:pt x="31" y="1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6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lose/>
                  <a:moveTo>
                    <a:pt x="30" y="18"/>
                  </a:moveTo>
                  <a:cubicBezTo>
                    <a:pt x="30" y="19"/>
                    <a:pt x="30" y="18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lose/>
                  <a:moveTo>
                    <a:pt x="27" y="42"/>
                  </a:moveTo>
                  <a:cubicBezTo>
                    <a:pt x="27" y="42"/>
                    <a:pt x="26" y="42"/>
                    <a:pt x="27" y="41"/>
                  </a:cubicBezTo>
                  <a:cubicBezTo>
                    <a:pt x="27" y="41"/>
                    <a:pt x="27" y="42"/>
                    <a:pt x="27" y="42"/>
                  </a:cubicBezTo>
                  <a:close/>
                  <a:moveTo>
                    <a:pt x="27" y="23"/>
                  </a:moveTo>
                  <a:cubicBezTo>
                    <a:pt x="27" y="23"/>
                    <a:pt x="27" y="23"/>
                    <a:pt x="27" y="24"/>
                  </a:cubicBezTo>
                  <a:cubicBezTo>
                    <a:pt x="27" y="24"/>
                    <a:pt x="27" y="23"/>
                    <a:pt x="27" y="23"/>
                  </a:cubicBezTo>
                  <a:close/>
                  <a:moveTo>
                    <a:pt x="28" y="34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lose/>
                  <a:moveTo>
                    <a:pt x="28" y="43"/>
                  </a:moveTo>
                  <a:cubicBezTo>
                    <a:pt x="28" y="43"/>
                    <a:pt x="28" y="43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3"/>
                    <a:pt x="27" y="43"/>
                    <a:pt x="28" y="43"/>
                  </a:cubicBezTo>
                  <a:close/>
                  <a:moveTo>
                    <a:pt x="28" y="22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lose/>
                  <a:moveTo>
                    <a:pt x="28" y="22"/>
                  </a:moveTo>
                  <a:cubicBezTo>
                    <a:pt x="28" y="22"/>
                    <a:pt x="29" y="22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2"/>
                    <a:pt x="29" y="22"/>
                    <a:pt x="28" y="22"/>
                  </a:cubicBezTo>
                  <a:close/>
                  <a:moveTo>
                    <a:pt x="29" y="23"/>
                  </a:moveTo>
                  <a:cubicBezTo>
                    <a:pt x="29" y="23"/>
                    <a:pt x="30" y="23"/>
                    <a:pt x="30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3"/>
                    <a:pt x="29" y="22"/>
                    <a:pt x="29" y="23"/>
                  </a:cubicBezTo>
                  <a:close/>
                  <a:moveTo>
                    <a:pt x="30" y="19"/>
                  </a:moveTo>
                  <a:cubicBezTo>
                    <a:pt x="29" y="19"/>
                    <a:pt x="29" y="19"/>
                    <a:pt x="29" y="18"/>
                  </a:cubicBezTo>
                  <a:cubicBezTo>
                    <a:pt x="30" y="18"/>
                    <a:pt x="30" y="19"/>
                    <a:pt x="30" y="19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3"/>
                    <a:pt x="29" y="13"/>
                  </a:cubicBezTo>
                  <a:close/>
                  <a:moveTo>
                    <a:pt x="29" y="18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8"/>
                    <a:pt x="29" y="18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3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7" y="13"/>
                  </a:move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16"/>
                  </a:move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3" y="13"/>
                    <a:pt x="23" y="13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5" y="12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5" y="14"/>
                    <a:pt x="26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6" y="13"/>
                    <a:pt x="27" y="14"/>
                    <a:pt x="26" y="14"/>
                  </a:cubicBezTo>
                  <a:cubicBezTo>
                    <a:pt x="27" y="14"/>
                    <a:pt x="27" y="14"/>
                    <a:pt x="28" y="15"/>
                  </a:cubicBezTo>
                  <a:cubicBezTo>
                    <a:pt x="28" y="16"/>
                    <a:pt x="27" y="15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8"/>
                    <a:pt x="28" y="17"/>
                  </a:cubicBezTo>
                  <a:cubicBezTo>
                    <a:pt x="29" y="18"/>
                    <a:pt x="28" y="18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9" y="20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19"/>
                    <a:pt x="29" y="20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0"/>
                    <a:pt x="29" y="20"/>
                  </a:cubicBezTo>
                  <a:cubicBezTo>
                    <a:pt x="28" y="20"/>
                    <a:pt x="27" y="20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19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9"/>
                    <a:pt x="25" y="19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4" y="18"/>
                    <a:pt x="25" y="18"/>
                    <a:pt x="25" y="17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6" y="18"/>
                    <a:pt x="25" y="16"/>
                    <a:pt x="25" y="16"/>
                  </a:cubicBezTo>
                  <a:cubicBezTo>
                    <a:pt x="24" y="16"/>
                    <a:pt x="23" y="19"/>
                    <a:pt x="25" y="21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4" y="21"/>
                    <a:pt x="23" y="21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3" y="16"/>
                    <a:pt x="24" y="16"/>
                  </a:cubicBezTo>
                  <a:close/>
                  <a:moveTo>
                    <a:pt x="25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1"/>
                    <a:pt x="25" y="20"/>
                    <a:pt x="25" y="20"/>
                  </a:cubicBezTo>
                  <a:close/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5" y="21"/>
                    <a:pt x="25" y="22"/>
                    <a:pt x="25" y="22"/>
                  </a:cubicBezTo>
                  <a:close/>
                  <a:moveTo>
                    <a:pt x="26" y="24"/>
                  </a:moveTo>
                  <a:cubicBezTo>
                    <a:pt x="26" y="24"/>
                    <a:pt x="25" y="23"/>
                    <a:pt x="25" y="23"/>
                  </a:cubicBezTo>
                  <a:cubicBezTo>
                    <a:pt x="26" y="23"/>
                    <a:pt x="26" y="23"/>
                    <a:pt x="26" y="24"/>
                  </a:cubicBezTo>
                  <a:close/>
                  <a:moveTo>
                    <a:pt x="23" y="17"/>
                  </a:moveTo>
                  <a:cubicBezTo>
                    <a:pt x="23" y="18"/>
                    <a:pt x="22" y="18"/>
                    <a:pt x="22" y="18"/>
                  </a:cubicBezTo>
                  <a:cubicBezTo>
                    <a:pt x="22" y="17"/>
                    <a:pt x="22" y="17"/>
                    <a:pt x="23" y="17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2" y="12"/>
                    <a:pt x="22" y="12"/>
                    <a:pt x="23" y="13"/>
                  </a:cubicBezTo>
                  <a:cubicBezTo>
                    <a:pt x="23" y="14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3"/>
                    <a:pt x="21" y="13"/>
                  </a:cubicBezTo>
                  <a:cubicBezTo>
                    <a:pt x="21" y="12"/>
                    <a:pt x="20" y="13"/>
                    <a:pt x="20" y="12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9" y="12"/>
                    <a:pt x="20" y="11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8"/>
                    <a:pt x="20" y="17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20" y="15"/>
                    <a:pt x="21" y="16"/>
                  </a:cubicBezTo>
                  <a:cubicBezTo>
                    <a:pt x="21" y="16"/>
                    <a:pt x="20" y="16"/>
                    <a:pt x="20" y="17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1" y="15"/>
                    <a:pt x="20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8" y="9"/>
                  </a:moveTo>
                  <a:cubicBezTo>
                    <a:pt x="19" y="9"/>
                    <a:pt x="19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lose/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8" y="8"/>
                    <a:pt x="18" y="9"/>
                    <a:pt x="18" y="9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9" y="12"/>
                    <a:pt x="19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7" y="13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4"/>
                    <a:pt x="16" y="14"/>
                    <a:pt x="17" y="13"/>
                  </a:cubicBezTo>
                  <a:close/>
                  <a:moveTo>
                    <a:pt x="14" y="12"/>
                  </a:move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4" y="10"/>
                    <a:pt x="14" y="12"/>
                  </a:cubicBezTo>
                  <a:close/>
                  <a:moveTo>
                    <a:pt x="13" y="13"/>
                  </a:moveTo>
                  <a:cubicBezTo>
                    <a:pt x="14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7"/>
                    <a:pt x="12" y="16"/>
                  </a:cubicBezTo>
                  <a:close/>
                  <a:moveTo>
                    <a:pt x="12" y="9"/>
                  </a:moveTo>
                  <a:cubicBezTo>
                    <a:pt x="12" y="10"/>
                    <a:pt x="12" y="9"/>
                    <a:pt x="12" y="10"/>
                  </a:cubicBezTo>
                  <a:cubicBezTo>
                    <a:pt x="10" y="9"/>
                    <a:pt x="11" y="8"/>
                    <a:pt x="12" y="9"/>
                  </a:cubicBezTo>
                  <a:close/>
                  <a:moveTo>
                    <a:pt x="11" y="12"/>
                  </a:moveTo>
                  <a:cubicBezTo>
                    <a:pt x="12" y="12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1" y="16"/>
                  </a:cubicBezTo>
                  <a:close/>
                  <a:moveTo>
                    <a:pt x="8" y="4"/>
                  </a:move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7" y="5"/>
                    <a:pt x="8" y="4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6"/>
                    <a:pt x="8" y="5"/>
                  </a:cubicBezTo>
                  <a:cubicBezTo>
                    <a:pt x="8" y="5"/>
                    <a:pt x="8" y="5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8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8"/>
                    <a:pt x="10" y="8"/>
                    <a:pt x="11" y="9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7" y="6"/>
                    <a:pt x="8" y="6"/>
                  </a:cubicBezTo>
                  <a:close/>
                  <a:moveTo>
                    <a:pt x="8" y="35"/>
                  </a:moveTo>
                  <a:cubicBezTo>
                    <a:pt x="9" y="35"/>
                    <a:pt x="8" y="35"/>
                    <a:pt x="8" y="34"/>
                  </a:cubicBezTo>
                  <a:cubicBezTo>
                    <a:pt x="8" y="34"/>
                    <a:pt x="8" y="34"/>
                    <a:pt x="8" y="35"/>
                  </a:cubicBezTo>
                  <a:close/>
                  <a:moveTo>
                    <a:pt x="8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8" y="33"/>
                    <a:pt x="8" y="32"/>
                    <a:pt x="8" y="32"/>
                  </a:cubicBezTo>
                  <a:close/>
                  <a:moveTo>
                    <a:pt x="7" y="14"/>
                  </a:move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10" y="15"/>
                    <a:pt x="9" y="15"/>
                  </a:cubicBezTo>
                  <a:cubicBezTo>
                    <a:pt x="9" y="15"/>
                    <a:pt x="8" y="14"/>
                    <a:pt x="7" y="14"/>
                  </a:cubicBezTo>
                  <a:close/>
                  <a:moveTo>
                    <a:pt x="7" y="11"/>
                  </a:moveTo>
                  <a:cubicBezTo>
                    <a:pt x="6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8" y="12"/>
                  </a:move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2"/>
                    <a:pt x="8" y="12"/>
                  </a:cubicBezTo>
                  <a:close/>
                  <a:moveTo>
                    <a:pt x="9" y="15"/>
                  </a:moveTo>
                  <a:cubicBezTo>
                    <a:pt x="9" y="15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5"/>
                  </a:cubicBezTo>
                  <a:close/>
                  <a:moveTo>
                    <a:pt x="9" y="34"/>
                  </a:move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lose/>
                  <a:moveTo>
                    <a:pt x="10" y="15"/>
                  </a:move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10" y="38"/>
                  </a:moveTo>
                  <a:cubicBezTo>
                    <a:pt x="10" y="39"/>
                    <a:pt x="9" y="38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lose/>
                  <a:moveTo>
                    <a:pt x="7" y="9"/>
                  </a:move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7" y="10"/>
                  </a:cubicBezTo>
                  <a:cubicBezTo>
                    <a:pt x="6" y="9"/>
                    <a:pt x="7" y="9"/>
                    <a:pt x="7" y="9"/>
                  </a:cubicBezTo>
                  <a:close/>
                  <a:moveTo>
                    <a:pt x="7" y="12"/>
                  </a:moveTo>
                  <a:cubicBezTo>
                    <a:pt x="7" y="12"/>
                    <a:pt x="6" y="12"/>
                    <a:pt x="6" y="11"/>
                  </a:cubicBezTo>
                  <a:cubicBezTo>
                    <a:pt x="6" y="10"/>
                    <a:pt x="7" y="11"/>
                    <a:pt x="7" y="12"/>
                  </a:cubicBezTo>
                  <a:close/>
                  <a:moveTo>
                    <a:pt x="6" y="12"/>
                  </a:moveTo>
                  <a:cubicBezTo>
                    <a:pt x="6" y="13"/>
                    <a:pt x="5" y="13"/>
                    <a:pt x="4" y="13"/>
                  </a:cubicBezTo>
                  <a:cubicBezTo>
                    <a:pt x="5" y="12"/>
                    <a:pt x="5" y="12"/>
                    <a:pt x="6" y="12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5" y="13"/>
                    <a:pt x="5" y="13"/>
                    <a:pt x="5" y="14"/>
                  </a:cubicBezTo>
                  <a:close/>
                  <a:moveTo>
                    <a:pt x="4" y="23"/>
                  </a:move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lose/>
                  <a:moveTo>
                    <a:pt x="5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5" y="24"/>
                  </a:cubicBezTo>
                  <a:close/>
                  <a:moveTo>
                    <a:pt x="3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2" y="32"/>
                    <a:pt x="2" y="32"/>
                  </a:cubicBezTo>
                  <a:cubicBezTo>
                    <a:pt x="3" y="31"/>
                    <a:pt x="2" y="30"/>
                    <a:pt x="2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3" y="32"/>
                    <a:pt x="3" y="31"/>
                    <a:pt x="4" y="32"/>
                  </a:cubicBezTo>
                  <a:cubicBezTo>
                    <a:pt x="4" y="32"/>
                    <a:pt x="3" y="33"/>
                    <a:pt x="3" y="33"/>
                  </a:cubicBezTo>
                  <a:close/>
                  <a:moveTo>
                    <a:pt x="3" y="29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3" y="30"/>
                    <a:pt x="3" y="29"/>
                    <a:pt x="3" y="29"/>
                  </a:cubicBezTo>
                  <a:close/>
                  <a:moveTo>
                    <a:pt x="4" y="33"/>
                  </a:moveTo>
                  <a:cubicBezTo>
                    <a:pt x="4" y="33"/>
                    <a:pt x="4" y="33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lose/>
                  <a:moveTo>
                    <a:pt x="4" y="31"/>
                  </a:move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lose/>
                  <a:moveTo>
                    <a:pt x="5" y="32"/>
                  </a:moveTo>
                  <a:cubicBezTo>
                    <a:pt x="5" y="32"/>
                    <a:pt x="4" y="32"/>
                    <a:pt x="4" y="32"/>
                  </a:cubicBezTo>
                  <a:cubicBezTo>
                    <a:pt x="4" y="32"/>
                    <a:pt x="4" y="32"/>
                    <a:pt x="5" y="32"/>
                  </a:cubicBezTo>
                  <a:close/>
                  <a:moveTo>
                    <a:pt x="4" y="20"/>
                  </a:moveTo>
                  <a:cubicBezTo>
                    <a:pt x="4" y="20"/>
                    <a:pt x="4" y="19"/>
                    <a:pt x="4" y="19"/>
                  </a:cubicBezTo>
                  <a:cubicBezTo>
                    <a:pt x="4" y="20"/>
                    <a:pt x="4" y="21"/>
                    <a:pt x="4" y="20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lose/>
                  <a:moveTo>
                    <a:pt x="4" y="23"/>
                  </a:moveTo>
                  <a:cubicBezTo>
                    <a:pt x="3" y="23"/>
                    <a:pt x="3" y="22"/>
                    <a:pt x="3" y="22"/>
                  </a:cubicBezTo>
                  <a:cubicBezTo>
                    <a:pt x="3" y="22"/>
                    <a:pt x="4" y="23"/>
                    <a:pt x="4" y="23"/>
                  </a:cubicBezTo>
                  <a:close/>
                  <a:moveTo>
                    <a:pt x="2" y="27"/>
                  </a:moveTo>
                  <a:cubicBezTo>
                    <a:pt x="2" y="27"/>
                    <a:pt x="2" y="26"/>
                    <a:pt x="2" y="26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3" y="26"/>
                    <a:pt x="2" y="27"/>
                  </a:cubicBezTo>
                  <a:close/>
                  <a:moveTo>
                    <a:pt x="3" y="21"/>
                  </a:moveTo>
                  <a:cubicBezTo>
                    <a:pt x="3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lose/>
                  <a:moveTo>
                    <a:pt x="3" y="18"/>
                  </a:moveTo>
                  <a:cubicBezTo>
                    <a:pt x="2" y="18"/>
                    <a:pt x="2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3" y="14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4"/>
                    <a:pt x="3" y="14"/>
                  </a:cubicBezTo>
                  <a:close/>
                  <a:moveTo>
                    <a:pt x="3" y="16"/>
                  </a:move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lose/>
                  <a:moveTo>
                    <a:pt x="2" y="13"/>
                  </a:moveTo>
                  <a:cubicBezTo>
                    <a:pt x="2" y="13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lose/>
                  <a:moveTo>
                    <a:pt x="1" y="12"/>
                  </a:moveTo>
                  <a:cubicBezTo>
                    <a:pt x="1" y="13"/>
                    <a:pt x="2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1" y="14"/>
                    <a:pt x="2" y="15"/>
                    <a:pt x="2" y="14"/>
                  </a:cubicBezTo>
                  <a:cubicBezTo>
                    <a:pt x="2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1" y="18"/>
                  </a:move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lose/>
                  <a:moveTo>
                    <a:pt x="1" y="19"/>
                  </a:moveTo>
                  <a:cubicBezTo>
                    <a:pt x="1" y="19"/>
                    <a:pt x="2" y="19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1" y="29"/>
                  </a:moveTo>
                  <a:cubicBezTo>
                    <a:pt x="1" y="29"/>
                    <a:pt x="1" y="28"/>
                    <a:pt x="2" y="29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29"/>
                    <a:pt x="2" y="30"/>
                    <a:pt x="1" y="29"/>
                  </a:cubicBezTo>
                  <a:close/>
                  <a:moveTo>
                    <a:pt x="4" y="36"/>
                  </a:moveTo>
                  <a:cubicBezTo>
                    <a:pt x="3" y="36"/>
                    <a:pt x="3" y="36"/>
                    <a:pt x="2" y="35"/>
                  </a:cubicBezTo>
                  <a:cubicBezTo>
                    <a:pt x="2" y="35"/>
                    <a:pt x="3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4"/>
                    <a:pt x="2" y="33"/>
                    <a:pt x="2" y="32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3" y="34"/>
                    <a:pt x="3" y="34"/>
                    <a:pt x="4" y="35"/>
                  </a:cubicBezTo>
                  <a:cubicBezTo>
                    <a:pt x="3" y="35"/>
                    <a:pt x="3" y="35"/>
                    <a:pt x="4" y="36"/>
                  </a:cubicBezTo>
                  <a:close/>
                  <a:moveTo>
                    <a:pt x="4" y="37"/>
                  </a:moveTo>
                  <a:cubicBezTo>
                    <a:pt x="4" y="36"/>
                    <a:pt x="4" y="35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4" y="37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6" y="16"/>
                    <a:pt x="5" y="16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9"/>
                    <a:pt x="5" y="19"/>
                    <a:pt x="5" y="19"/>
                  </a:cubicBezTo>
                  <a:close/>
                  <a:moveTo>
                    <a:pt x="5" y="26"/>
                  </a:moveTo>
                  <a:cubicBezTo>
                    <a:pt x="6" y="26"/>
                    <a:pt x="6" y="26"/>
                    <a:pt x="6" y="27"/>
                  </a:cubicBezTo>
                  <a:cubicBezTo>
                    <a:pt x="6" y="27"/>
                    <a:pt x="5" y="27"/>
                    <a:pt x="5" y="26"/>
                  </a:cubicBezTo>
                  <a:close/>
                  <a:moveTo>
                    <a:pt x="5" y="6"/>
                  </a:moveTo>
                  <a:cubicBezTo>
                    <a:pt x="6" y="6"/>
                    <a:pt x="6" y="6"/>
                    <a:pt x="6" y="7"/>
                  </a:cubicBezTo>
                  <a:cubicBezTo>
                    <a:pt x="5" y="6"/>
                    <a:pt x="6" y="6"/>
                    <a:pt x="5" y="6"/>
                  </a:cubicBezTo>
                  <a:close/>
                  <a:moveTo>
                    <a:pt x="6" y="36"/>
                  </a:moveTo>
                  <a:cubicBezTo>
                    <a:pt x="6" y="35"/>
                    <a:pt x="6" y="35"/>
                    <a:pt x="6" y="34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7" y="34"/>
                    <a:pt x="7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6"/>
                    <a:pt x="8" y="37"/>
                    <a:pt x="7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5"/>
                    <a:pt x="6" y="35"/>
                    <a:pt x="6" y="36"/>
                  </a:cubicBezTo>
                  <a:close/>
                  <a:moveTo>
                    <a:pt x="8" y="39"/>
                  </a:moveTo>
                  <a:cubicBezTo>
                    <a:pt x="8" y="39"/>
                    <a:pt x="8" y="39"/>
                    <a:pt x="8" y="38"/>
                  </a:cubicBezTo>
                  <a:cubicBezTo>
                    <a:pt x="8" y="38"/>
                    <a:pt x="8" y="39"/>
                    <a:pt x="7" y="39"/>
                  </a:cubicBezTo>
                  <a:cubicBezTo>
                    <a:pt x="7" y="38"/>
                    <a:pt x="7" y="37"/>
                    <a:pt x="8" y="38"/>
                  </a:cubicBezTo>
                  <a:cubicBezTo>
                    <a:pt x="8" y="37"/>
                    <a:pt x="8" y="37"/>
                    <a:pt x="9" y="37"/>
                  </a:cubicBezTo>
                  <a:cubicBezTo>
                    <a:pt x="8" y="38"/>
                    <a:pt x="9" y="39"/>
                    <a:pt x="8" y="39"/>
                  </a:cubicBezTo>
                  <a:close/>
                  <a:moveTo>
                    <a:pt x="10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6"/>
                    <a:pt x="10" y="36"/>
                  </a:cubicBezTo>
                  <a:close/>
                  <a:moveTo>
                    <a:pt x="9" y="40"/>
                  </a:moveTo>
                  <a:cubicBezTo>
                    <a:pt x="9" y="40"/>
                    <a:pt x="10" y="41"/>
                    <a:pt x="10" y="41"/>
                  </a:cubicBezTo>
                  <a:cubicBezTo>
                    <a:pt x="10" y="41"/>
                    <a:pt x="9" y="41"/>
                    <a:pt x="9" y="40"/>
                  </a:cubicBezTo>
                  <a:close/>
                  <a:moveTo>
                    <a:pt x="10" y="36"/>
                  </a:moveTo>
                  <a:cubicBezTo>
                    <a:pt x="10" y="36"/>
                    <a:pt x="11" y="37"/>
                    <a:pt x="11" y="37"/>
                  </a:cubicBezTo>
                  <a:cubicBezTo>
                    <a:pt x="11" y="37"/>
                    <a:pt x="11" y="37"/>
                    <a:pt x="10" y="37"/>
                  </a:cubicBezTo>
                  <a:cubicBezTo>
                    <a:pt x="10" y="37"/>
                    <a:pt x="10" y="37"/>
                    <a:pt x="10" y="36"/>
                  </a:cubicBezTo>
                  <a:close/>
                  <a:moveTo>
                    <a:pt x="11" y="41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1" y="42"/>
                    <a:pt x="11" y="41"/>
                    <a:pt x="11" y="41"/>
                  </a:cubicBezTo>
                  <a:close/>
                  <a:moveTo>
                    <a:pt x="11" y="35"/>
                  </a:moveTo>
                  <a:cubicBezTo>
                    <a:pt x="11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12" y="38"/>
                  </a:move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2" y="38"/>
                    <a:pt x="12" y="38"/>
                  </a:cubicBezTo>
                  <a:close/>
                  <a:moveTo>
                    <a:pt x="12" y="42"/>
                  </a:move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2" y="42"/>
                  </a:cubicBezTo>
                  <a:close/>
                  <a:moveTo>
                    <a:pt x="14" y="43"/>
                  </a:moveTo>
                  <a:cubicBezTo>
                    <a:pt x="14" y="43"/>
                    <a:pt x="14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4" y="43"/>
                    <a:pt x="14" y="43"/>
                    <a:pt x="14" y="43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8" y="43"/>
                    <a:pt x="18" y="43"/>
                    <a:pt x="19" y="43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42"/>
                  </a:moveTo>
                  <a:cubicBezTo>
                    <a:pt x="21" y="42"/>
                    <a:pt x="21" y="43"/>
                    <a:pt x="21" y="43"/>
                  </a:cubicBezTo>
                  <a:cubicBezTo>
                    <a:pt x="20" y="43"/>
                    <a:pt x="20" y="42"/>
                    <a:pt x="20" y="42"/>
                  </a:cubicBezTo>
                  <a:close/>
                  <a:moveTo>
                    <a:pt x="20" y="38"/>
                  </a:moveTo>
                  <a:cubicBezTo>
                    <a:pt x="21" y="38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8"/>
                  </a:cubicBezTo>
                  <a:close/>
                  <a:moveTo>
                    <a:pt x="20" y="44"/>
                  </a:moveTo>
                  <a:cubicBezTo>
                    <a:pt x="21" y="44"/>
                    <a:pt x="21" y="44"/>
                    <a:pt x="21" y="44"/>
                  </a:cubicBezTo>
                  <a:cubicBezTo>
                    <a:pt x="21" y="45"/>
                    <a:pt x="20" y="44"/>
                    <a:pt x="20" y="44"/>
                  </a:cubicBezTo>
                  <a:close/>
                  <a:moveTo>
                    <a:pt x="21" y="46"/>
                  </a:move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lose/>
                  <a:moveTo>
                    <a:pt x="22" y="40"/>
                  </a:moveTo>
                  <a:cubicBezTo>
                    <a:pt x="21" y="40"/>
                    <a:pt x="21" y="39"/>
                    <a:pt x="21" y="39"/>
                  </a:cubicBezTo>
                  <a:cubicBezTo>
                    <a:pt x="22" y="39"/>
                    <a:pt x="22" y="40"/>
                    <a:pt x="22" y="40"/>
                  </a:cubicBezTo>
                  <a:close/>
                  <a:moveTo>
                    <a:pt x="23" y="37"/>
                  </a:moveTo>
                  <a:cubicBezTo>
                    <a:pt x="23" y="36"/>
                    <a:pt x="24" y="36"/>
                    <a:pt x="24" y="37"/>
                  </a:cubicBezTo>
                  <a:cubicBezTo>
                    <a:pt x="24" y="37"/>
                    <a:pt x="24" y="37"/>
                    <a:pt x="23" y="37"/>
                  </a:cubicBezTo>
                  <a:close/>
                  <a:moveTo>
                    <a:pt x="24" y="35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5"/>
                    <a:pt x="24" y="35"/>
                  </a:cubicBezTo>
                  <a:close/>
                  <a:moveTo>
                    <a:pt x="24" y="36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6"/>
                    <a:pt x="23" y="35"/>
                  </a:cubicBezTo>
                  <a:cubicBezTo>
                    <a:pt x="24" y="35"/>
                    <a:pt x="24" y="35"/>
                    <a:pt x="24" y="36"/>
                  </a:cubicBezTo>
                  <a:close/>
                  <a:moveTo>
                    <a:pt x="25" y="38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3" y="26"/>
                  </a:moveTo>
                  <a:cubicBezTo>
                    <a:pt x="23" y="26"/>
                    <a:pt x="23" y="25"/>
                    <a:pt x="22" y="25"/>
                  </a:cubicBezTo>
                  <a:cubicBezTo>
                    <a:pt x="21" y="24"/>
                    <a:pt x="20" y="24"/>
                    <a:pt x="19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18" y="23"/>
                    <a:pt x="19" y="24"/>
                    <a:pt x="19" y="25"/>
                  </a:cubicBezTo>
                  <a:cubicBezTo>
                    <a:pt x="19" y="27"/>
                    <a:pt x="18" y="29"/>
                    <a:pt x="19" y="31"/>
                  </a:cubicBezTo>
                  <a:cubicBezTo>
                    <a:pt x="18" y="31"/>
                    <a:pt x="19" y="32"/>
                    <a:pt x="18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18" y="36"/>
                    <a:pt x="19" y="40"/>
                    <a:pt x="18" y="41"/>
                  </a:cubicBezTo>
                  <a:cubicBezTo>
                    <a:pt x="18" y="42"/>
                    <a:pt x="17" y="43"/>
                    <a:pt x="16" y="42"/>
                  </a:cubicBezTo>
                  <a:cubicBezTo>
                    <a:pt x="14" y="42"/>
                    <a:pt x="12" y="40"/>
                    <a:pt x="12" y="37"/>
                  </a:cubicBezTo>
                  <a:cubicBezTo>
                    <a:pt x="13" y="37"/>
                    <a:pt x="14" y="39"/>
                    <a:pt x="14" y="40"/>
                  </a:cubicBezTo>
                  <a:cubicBezTo>
                    <a:pt x="16" y="41"/>
                    <a:pt x="18" y="41"/>
                    <a:pt x="17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6"/>
                    <a:pt x="17" y="33"/>
                    <a:pt x="17" y="30"/>
                  </a:cubicBezTo>
                  <a:cubicBezTo>
                    <a:pt x="17" y="28"/>
                    <a:pt x="17" y="25"/>
                    <a:pt x="17" y="23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2"/>
                    <a:pt x="13" y="21"/>
                    <a:pt x="13" y="22"/>
                  </a:cubicBezTo>
                  <a:cubicBezTo>
                    <a:pt x="12" y="21"/>
                    <a:pt x="11" y="20"/>
                    <a:pt x="10" y="20"/>
                  </a:cubicBezTo>
                  <a:cubicBezTo>
                    <a:pt x="11" y="18"/>
                    <a:pt x="13" y="18"/>
                    <a:pt x="15" y="17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9" y="19"/>
                    <a:pt x="21" y="20"/>
                    <a:pt x="23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6"/>
                    <a:pt x="26" y="26"/>
                    <a:pt x="26" y="27"/>
                  </a:cubicBezTo>
                  <a:cubicBezTo>
                    <a:pt x="25" y="26"/>
                    <a:pt x="24" y="25"/>
                    <a:pt x="23" y="26"/>
                  </a:cubicBezTo>
                  <a:close/>
                  <a:moveTo>
                    <a:pt x="13" y="34"/>
                  </a:moveTo>
                  <a:cubicBezTo>
                    <a:pt x="13" y="34"/>
                    <a:pt x="14" y="34"/>
                    <a:pt x="14" y="34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6" y="35"/>
                  </a:moveTo>
                  <a:cubicBezTo>
                    <a:pt x="16" y="35"/>
                    <a:pt x="17" y="36"/>
                    <a:pt x="17" y="36"/>
                  </a:cubicBezTo>
                  <a:cubicBezTo>
                    <a:pt x="17" y="36"/>
                    <a:pt x="16" y="36"/>
                    <a:pt x="16" y="35"/>
                  </a:cubicBezTo>
                  <a:close/>
                  <a:moveTo>
                    <a:pt x="26" y="43"/>
                  </a:moveTo>
                  <a:cubicBezTo>
                    <a:pt x="26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lose/>
                  <a:moveTo>
                    <a:pt x="27" y="48"/>
                  </a:moveTo>
                  <a:cubicBezTo>
                    <a:pt x="27" y="48"/>
                    <a:pt x="27" y="47"/>
                    <a:pt x="27" y="47"/>
                  </a:cubicBezTo>
                  <a:cubicBezTo>
                    <a:pt x="27" y="47"/>
                    <a:pt x="27" y="47"/>
                    <a:pt x="28" y="47"/>
                  </a:cubicBezTo>
                  <a:cubicBezTo>
                    <a:pt x="28" y="48"/>
                    <a:pt x="27" y="48"/>
                    <a:pt x="27" y="48"/>
                  </a:cubicBezTo>
                  <a:close/>
                  <a:moveTo>
                    <a:pt x="28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8" y="46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7" y="45"/>
                    <a:pt x="27" y="45"/>
                    <a:pt x="27" y="46"/>
                  </a:cubicBezTo>
                  <a:cubicBezTo>
                    <a:pt x="26" y="45"/>
                    <a:pt x="27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7" y="45"/>
                    <a:pt x="27" y="44"/>
                  </a:cubicBezTo>
                  <a:cubicBezTo>
                    <a:pt x="27" y="44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9" y="45"/>
                    <a:pt x="29" y="45"/>
                  </a:cubicBezTo>
                  <a:cubicBezTo>
                    <a:pt x="29" y="45"/>
                    <a:pt x="28" y="46"/>
                    <a:pt x="28" y="46"/>
                  </a:cubicBezTo>
                  <a:close/>
                  <a:moveTo>
                    <a:pt x="29" y="45"/>
                  </a:moveTo>
                  <a:cubicBezTo>
                    <a:pt x="29" y="45"/>
                    <a:pt x="29" y="44"/>
                    <a:pt x="29" y="44"/>
                  </a:cubicBezTo>
                  <a:cubicBezTo>
                    <a:pt x="29" y="44"/>
                    <a:pt x="30" y="45"/>
                    <a:pt x="30" y="45"/>
                  </a:cubicBezTo>
                  <a:cubicBezTo>
                    <a:pt x="30" y="45"/>
                    <a:pt x="30" y="45"/>
                    <a:pt x="29" y="45"/>
                  </a:cubicBezTo>
                  <a:close/>
                  <a:moveTo>
                    <a:pt x="30" y="46"/>
                  </a:moveTo>
                  <a:cubicBezTo>
                    <a:pt x="30" y="47"/>
                    <a:pt x="31" y="47"/>
                    <a:pt x="31" y="48"/>
                  </a:cubicBezTo>
                  <a:cubicBezTo>
                    <a:pt x="30" y="48"/>
                    <a:pt x="29" y="46"/>
                    <a:pt x="30" y="46"/>
                  </a:cubicBezTo>
                  <a:close/>
                  <a:moveTo>
                    <a:pt x="31" y="37"/>
                  </a:moveTo>
                  <a:cubicBezTo>
                    <a:pt x="31" y="37"/>
                    <a:pt x="31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7"/>
                  </a:cubicBezTo>
                  <a:close/>
                  <a:moveTo>
                    <a:pt x="34" y="48"/>
                  </a:move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8"/>
                    <a:pt x="34" y="48"/>
                  </a:cubicBezTo>
                  <a:close/>
                  <a:moveTo>
                    <a:pt x="34" y="50"/>
                  </a:move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5" y="50"/>
                    <a:pt x="34" y="50"/>
                  </a:cubicBezTo>
                  <a:close/>
                  <a:moveTo>
                    <a:pt x="35" y="49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2" y="49"/>
                    <a:pt x="33" y="49"/>
                    <a:pt x="33" y="50"/>
                  </a:cubicBezTo>
                  <a:cubicBezTo>
                    <a:pt x="32" y="50"/>
                    <a:pt x="32" y="49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1" y="47"/>
                  </a:cubicBezTo>
                  <a:cubicBezTo>
                    <a:pt x="32" y="47"/>
                    <a:pt x="32" y="48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1" y="47"/>
                  </a:cubicBezTo>
                  <a:cubicBezTo>
                    <a:pt x="31" y="46"/>
                    <a:pt x="31" y="46"/>
                    <a:pt x="31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2" y="44"/>
                    <a:pt x="32" y="44"/>
                    <a:pt x="33" y="45"/>
                  </a:cubicBezTo>
                  <a:cubicBezTo>
                    <a:pt x="33" y="44"/>
                    <a:pt x="32" y="44"/>
                    <a:pt x="32" y="43"/>
                  </a:cubicBezTo>
                  <a:cubicBezTo>
                    <a:pt x="32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4"/>
                    <a:pt x="33" y="43"/>
                    <a:pt x="33" y="44"/>
                  </a:cubicBezTo>
                  <a:cubicBezTo>
                    <a:pt x="34" y="44"/>
                    <a:pt x="33" y="43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5" y="44"/>
                  </a:cubicBezTo>
                  <a:cubicBezTo>
                    <a:pt x="35" y="45"/>
                    <a:pt x="35" y="45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8"/>
                    <a:pt x="35" y="49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5" y="21"/>
                    <a:pt x="35" y="22"/>
                  </a:cubicBezTo>
                  <a:cubicBezTo>
                    <a:pt x="35" y="22"/>
                    <a:pt x="35" y="23"/>
                    <a:pt x="35" y="22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49" name="Freeform 481"/>
            <p:cNvSpPr>
              <a:spLocks noEditPoints="1"/>
            </p:cNvSpPr>
            <p:nvPr/>
          </p:nvSpPr>
          <p:spPr bwMode="auto">
            <a:xfrm>
              <a:off x="4154" y="2574"/>
              <a:ext cx="77" cy="106"/>
            </a:xfrm>
            <a:custGeom>
              <a:avLst/>
              <a:gdLst>
                <a:gd name="T0" fmla="*/ 37 w 37"/>
                <a:gd name="T1" fmla="*/ 28 h 51"/>
                <a:gd name="T2" fmla="*/ 31 w 37"/>
                <a:gd name="T3" fmla="*/ 12 h 51"/>
                <a:gd name="T4" fmla="*/ 21 w 37"/>
                <a:gd name="T5" fmla="*/ 8 h 51"/>
                <a:gd name="T6" fmla="*/ 1 w 37"/>
                <a:gd name="T7" fmla="*/ 1 h 51"/>
                <a:gd name="T8" fmla="*/ 2 w 37"/>
                <a:gd name="T9" fmla="*/ 27 h 51"/>
                <a:gd name="T10" fmla="*/ 10 w 37"/>
                <a:gd name="T11" fmla="*/ 40 h 51"/>
                <a:gd name="T12" fmla="*/ 15 w 37"/>
                <a:gd name="T13" fmla="*/ 41 h 51"/>
                <a:gd name="T14" fmla="*/ 31 w 37"/>
                <a:gd name="T15" fmla="*/ 48 h 51"/>
                <a:gd name="T16" fmla="*/ 30 w 37"/>
                <a:gd name="T17" fmla="*/ 43 h 51"/>
                <a:gd name="T18" fmla="*/ 32 w 37"/>
                <a:gd name="T19" fmla="*/ 46 h 51"/>
                <a:gd name="T20" fmla="*/ 31 w 37"/>
                <a:gd name="T21" fmla="*/ 48 h 51"/>
                <a:gd name="T22" fmla="*/ 37 w 37"/>
                <a:gd name="T23" fmla="*/ 49 h 51"/>
                <a:gd name="T24" fmla="*/ 6 w 37"/>
                <a:gd name="T25" fmla="*/ 8 h 51"/>
                <a:gd name="T26" fmla="*/ 5 w 37"/>
                <a:gd name="T27" fmla="*/ 9 h 51"/>
                <a:gd name="T28" fmla="*/ 5 w 37"/>
                <a:gd name="T29" fmla="*/ 12 h 51"/>
                <a:gd name="T30" fmla="*/ 7 w 37"/>
                <a:gd name="T31" fmla="*/ 11 h 51"/>
                <a:gd name="T32" fmla="*/ 8 w 37"/>
                <a:gd name="T33" fmla="*/ 6 h 51"/>
                <a:gd name="T34" fmla="*/ 25 w 37"/>
                <a:gd name="T35" fmla="*/ 30 h 51"/>
                <a:gd name="T36" fmla="*/ 23 w 37"/>
                <a:gd name="T37" fmla="*/ 25 h 51"/>
                <a:gd name="T38" fmla="*/ 16 w 37"/>
                <a:gd name="T39" fmla="*/ 27 h 51"/>
                <a:gd name="T40" fmla="*/ 15 w 37"/>
                <a:gd name="T41" fmla="*/ 14 h 51"/>
                <a:gd name="T42" fmla="*/ 24 w 37"/>
                <a:gd name="T43" fmla="*/ 35 h 51"/>
                <a:gd name="T44" fmla="*/ 15 w 37"/>
                <a:gd name="T45" fmla="*/ 12 h 51"/>
                <a:gd name="T46" fmla="*/ 14 w 37"/>
                <a:gd name="T47" fmla="*/ 11 h 51"/>
                <a:gd name="T48" fmla="*/ 11 w 37"/>
                <a:gd name="T49" fmla="*/ 30 h 51"/>
                <a:gd name="T50" fmla="*/ 17 w 37"/>
                <a:gd name="T51" fmla="*/ 34 h 51"/>
                <a:gd name="T52" fmla="*/ 28 w 37"/>
                <a:gd name="T53" fmla="*/ 45 h 51"/>
                <a:gd name="T54" fmla="*/ 27 w 37"/>
                <a:gd name="T55" fmla="*/ 44 h 51"/>
                <a:gd name="T56" fmla="*/ 21 w 37"/>
                <a:gd name="T57" fmla="*/ 39 h 51"/>
                <a:gd name="T58" fmla="*/ 28 w 37"/>
                <a:gd name="T59" fmla="*/ 44 h 51"/>
                <a:gd name="T60" fmla="*/ 32 w 37"/>
                <a:gd name="T61" fmla="*/ 49 h 51"/>
                <a:gd name="T62" fmla="*/ 33 w 37"/>
                <a:gd name="T63" fmla="*/ 37 h 51"/>
                <a:gd name="T64" fmla="*/ 31 w 37"/>
                <a:gd name="T65" fmla="*/ 38 h 51"/>
                <a:gd name="T66" fmla="*/ 33 w 37"/>
                <a:gd name="T67" fmla="*/ 18 h 51"/>
                <a:gd name="T68" fmla="*/ 32 w 37"/>
                <a:gd name="T69" fmla="*/ 20 h 51"/>
                <a:gd name="T70" fmla="*/ 33 w 37"/>
                <a:gd name="T71" fmla="*/ 29 h 51"/>
                <a:gd name="T72" fmla="*/ 33 w 37"/>
                <a:gd name="T73" fmla="*/ 29 h 51"/>
                <a:gd name="T74" fmla="*/ 34 w 37"/>
                <a:gd name="T75" fmla="*/ 27 h 51"/>
                <a:gd name="T76" fmla="*/ 33 w 37"/>
                <a:gd name="T77" fmla="*/ 14 h 51"/>
                <a:gd name="T78" fmla="*/ 32 w 37"/>
                <a:gd name="T79" fmla="*/ 16 h 51"/>
                <a:gd name="T80" fmla="*/ 30 w 37"/>
                <a:gd name="T81" fmla="*/ 18 h 51"/>
                <a:gd name="T82" fmla="*/ 30 w 37"/>
                <a:gd name="T83" fmla="*/ 14 h 51"/>
                <a:gd name="T84" fmla="*/ 30 w 37"/>
                <a:gd name="T85" fmla="*/ 22 h 51"/>
                <a:gd name="T86" fmla="*/ 30 w 37"/>
                <a:gd name="T87" fmla="*/ 17 h 51"/>
                <a:gd name="T88" fmla="*/ 29 w 37"/>
                <a:gd name="T89" fmla="*/ 45 h 51"/>
                <a:gd name="T90" fmla="*/ 29 w 37"/>
                <a:gd name="T91" fmla="*/ 43 h 51"/>
                <a:gd name="T92" fmla="*/ 30 w 37"/>
                <a:gd name="T93" fmla="*/ 33 h 51"/>
                <a:gd name="T94" fmla="*/ 30 w 37"/>
                <a:gd name="T95" fmla="*/ 20 h 51"/>
                <a:gd name="T96" fmla="*/ 31 w 37"/>
                <a:gd name="T97" fmla="*/ 42 h 51"/>
                <a:gd name="T98" fmla="*/ 31 w 37"/>
                <a:gd name="T99" fmla="*/ 40 h 51"/>
                <a:gd name="T100" fmla="*/ 33 w 37"/>
                <a:gd name="T101" fmla="*/ 42 h 51"/>
                <a:gd name="T102" fmla="*/ 33 w 37"/>
                <a:gd name="T103" fmla="*/ 46 h 51"/>
                <a:gd name="T104" fmla="*/ 33 w 37"/>
                <a:gd name="T105" fmla="*/ 44 h 51"/>
                <a:gd name="T106" fmla="*/ 32 w 37"/>
                <a:gd name="T107" fmla="*/ 40 h 51"/>
                <a:gd name="T108" fmla="*/ 34 w 37"/>
                <a:gd name="T109" fmla="*/ 40 h 51"/>
                <a:gd name="T110" fmla="*/ 35 w 37"/>
                <a:gd name="T111" fmla="*/ 44 h 51"/>
                <a:gd name="T112" fmla="*/ 35 w 37"/>
                <a:gd name="T113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" h="51">
                  <a:moveTo>
                    <a:pt x="37" y="43"/>
                  </a:moveTo>
                  <a:cubicBezTo>
                    <a:pt x="37" y="42"/>
                    <a:pt x="37" y="42"/>
                    <a:pt x="37" y="41"/>
                  </a:cubicBezTo>
                  <a:cubicBezTo>
                    <a:pt x="37" y="39"/>
                    <a:pt x="37" y="37"/>
                    <a:pt x="36" y="35"/>
                  </a:cubicBezTo>
                  <a:cubicBezTo>
                    <a:pt x="37" y="33"/>
                    <a:pt x="37" y="31"/>
                    <a:pt x="37" y="28"/>
                  </a:cubicBezTo>
                  <a:cubicBezTo>
                    <a:pt x="37" y="27"/>
                    <a:pt x="36" y="25"/>
                    <a:pt x="36" y="23"/>
                  </a:cubicBezTo>
                  <a:cubicBezTo>
                    <a:pt x="36" y="21"/>
                    <a:pt x="37" y="19"/>
                    <a:pt x="36" y="17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4" y="13"/>
                    <a:pt x="32" y="13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1"/>
                    <a:pt x="28" y="12"/>
                  </a:cubicBezTo>
                  <a:cubicBezTo>
                    <a:pt x="27" y="10"/>
                    <a:pt x="25" y="10"/>
                    <a:pt x="23" y="9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18" y="7"/>
                    <a:pt x="16" y="6"/>
                    <a:pt x="13" y="5"/>
                  </a:cubicBezTo>
                  <a:cubicBezTo>
                    <a:pt x="11" y="4"/>
                    <a:pt x="8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0"/>
                    <a:pt x="0" y="3"/>
                    <a:pt x="0" y="4"/>
                  </a:cubicBezTo>
                  <a:cubicBezTo>
                    <a:pt x="0" y="8"/>
                    <a:pt x="1" y="12"/>
                    <a:pt x="1" y="17"/>
                  </a:cubicBezTo>
                  <a:cubicBezTo>
                    <a:pt x="1" y="20"/>
                    <a:pt x="1" y="23"/>
                    <a:pt x="1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2" y="30"/>
                    <a:pt x="2" y="32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7"/>
                    <a:pt x="7" y="38"/>
                    <a:pt x="9" y="39"/>
                  </a:cubicBezTo>
                  <a:cubicBezTo>
                    <a:pt x="10" y="39"/>
                    <a:pt x="10" y="40"/>
                    <a:pt x="10" y="40"/>
                  </a:cubicBezTo>
                  <a:cubicBezTo>
                    <a:pt x="11" y="40"/>
                    <a:pt x="13" y="41"/>
                    <a:pt x="14" y="41"/>
                  </a:cubicBezTo>
                  <a:cubicBezTo>
                    <a:pt x="14" y="41"/>
                    <a:pt x="13" y="41"/>
                    <a:pt x="14" y="40"/>
                  </a:cubicBezTo>
                  <a:cubicBezTo>
                    <a:pt x="14" y="41"/>
                    <a:pt x="14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8" y="43"/>
                    <a:pt x="21" y="44"/>
                    <a:pt x="23" y="45"/>
                  </a:cubicBezTo>
                  <a:cubicBezTo>
                    <a:pt x="26" y="46"/>
                    <a:pt x="28" y="48"/>
                    <a:pt x="31" y="48"/>
                  </a:cubicBezTo>
                  <a:cubicBezTo>
                    <a:pt x="30" y="48"/>
                    <a:pt x="30" y="47"/>
                    <a:pt x="29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4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2" y="47"/>
                    <a:pt x="32" y="46"/>
                    <a:pt x="33" y="46"/>
                  </a:cubicBezTo>
                  <a:cubicBezTo>
                    <a:pt x="33" y="47"/>
                    <a:pt x="33" y="47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1" y="47"/>
                    <a:pt x="31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9"/>
                    <a:pt x="33" y="49"/>
                    <a:pt x="33" y="50"/>
                  </a:cubicBezTo>
                  <a:cubicBezTo>
                    <a:pt x="34" y="50"/>
                    <a:pt x="36" y="51"/>
                    <a:pt x="37" y="51"/>
                  </a:cubicBezTo>
                  <a:cubicBezTo>
                    <a:pt x="37" y="51"/>
                    <a:pt x="37" y="50"/>
                    <a:pt x="37" y="49"/>
                  </a:cubicBezTo>
                  <a:cubicBezTo>
                    <a:pt x="37" y="47"/>
                    <a:pt x="37" y="45"/>
                    <a:pt x="37" y="43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5" y="9"/>
                  </a:moveTo>
                  <a:cubicBezTo>
                    <a:pt x="6" y="9"/>
                    <a:pt x="5" y="9"/>
                    <a:pt x="6" y="10"/>
                  </a:cubicBezTo>
                  <a:cubicBezTo>
                    <a:pt x="5" y="10"/>
                    <a:pt x="5" y="9"/>
                    <a:pt x="5" y="9"/>
                  </a:cubicBezTo>
                  <a:close/>
                  <a:moveTo>
                    <a:pt x="5" y="12"/>
                  </a:move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lose/>
                  <a:moveTo>
                    <a:pt x="6" y="11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2"/>
                    <a:pt x="7" y="12"/>
                    <a:pt x="6" y="11"/>
                  </a:cubicBezTo>
                  <a:close/>
                  <a:moveTo>
                    <a:pt x="8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5" y="30"/>
                    <a:pt x="25" y="30"/>
                  </a:cubicBezTo>
                  <a:close/>
                  <a:moveTo>
                    <a:pt x="22" y="15"/>
                  </a:moveTo>
                  <a:cubicBezTo>
                    <a:pt x="23" y="17"/>
                    <a:pt x="24" y="18"/>
                    <a:pt x="24" y="20"/>
                  </a:cubicBezTo>
                  <a:cubicBezTo>
                    <a:pt x="24" y="21"/>
                    <a:pt x="22" y="22"/>
                    <a:pt x="21" y="22"/>
                  </a:cubicBezTo>
                  <a:cubicBezTo>
                    <a:pt x="22" y="23"/>
                    <a:pt x="23" y="24"/>
                    <a:pt x="23" y="25"/>
                  </a:cubicBezTo>
                  <a:cubicBezTo>
                    <a:pt x="24" y="25"/>
                    <a:pt x="24" y="26"/>
                    <a:pt x="24" y="26"/>
                  </a:cubicBezTo>
                  <a:cubicBezTo>
                    <a:pt x="25" y="28"/>
                    <a:pt x="24" y="29"/>
                    <a:pt x="23" y="30"/>
                  </a:cubicBezTo>
                  <a:cubicBezTo>
                    <a:pt x="22" y="30"/>
                    <a:pt x="20" y="30"/>
                    <a:pt x="18" y="29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5" y="25"/>
                    <a:pt x="14" y="22"/>
                    <a:pt x="16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7" y="20"/>
                    <a:pt x="16" y="20"/>
                    <a:pt x="16" y="19"/>
                  </a:cubicBezTo>
                  <a:cubicBezTo>
                    <a:pt x="15" y="18"/>
                    <a:pt x="15" y="15"/>
                    <a:pt x="15" y="14"/>
                  </a:cubicBezTo>
                  <a:cubicBezTo>
                    <a:pt x="15" y="14"/>
                    <a:pt x="17" y="13"/>
                    <a:pt x="17" y="13"/>
                  </a:cubicBezTo>
                  <a:cubicBezTo>
                    <a:pt x="18" y="13"/>
                    <a:pt x="20" y="14"/>
                    <a:pt x="22" y="15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15" y="12"/>
                  </a:moveTo>
                  <a:cubicBezTo>
                    <a:pt x="16" y="11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11" y="30"/>
                  </a:moveTo>
                  <a:cubicBezTo>
                    <a:pt x="17" y="33"/>
                    <a:pt x="23" y="35"/>
                    <a:pt x="28" y="37"/>
                  </a:cubicBezTo>
                  <a:cubicBezTo>
                    <a:pt x="28" y="38"/>
                    <a:pt x="28" y="39"/>
                    <a:pt x="28" y="39"/>
                  </a:cubicBezTo>
                  <a:cubicBezTo>
                    <a:pt x="28" y="40"/>
                    <a:pt x="27" y="39"/>
                    <a:pt x="27" y="39"/>
                  </a:cubicBezTo>
                  <a:cubicBezTo>
                    <a:pt x="23" y="37"/>
                    <a:pt x="20" y="36"/>
                    <a:pt x="17" y="34"/>
                  </a:cubicBezTo>
                  <a:cubicBezTo>
                    <a:pt x="15" y="34"/>
                    <a:pt x="13" y="33"/>
                    <a:pt x="11" y="32"/>
                  </a:cubicBezTo>
                  <a:cubicBezTo>
                    <a:pt x="11" y="31"/>
                    <a:pt x="11" y="30"/>
                    <a:pt x="11" y="30"/>
                  </a:cubicBezTo>
                  <a:close/>
                  <a:moveTo>
                    <a:pt x="28" y="45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lose/>
                  <a:moveTo>
                    <a:pt x="28" y="44"/>
                  </a:moveTo>
                  <a:cubicBezTo>
                    <a:pt x="28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2" y="42"/>
                    <a:pt x="16" y="39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4" y="36"/>
                    <a:pt x="17" y="37"/>
                    <a:pt x="20" y="38"/>
                  </a:cubicBezTo>
                  <a:cubicBezTo>
                    <a:pt x="20" y="39"/>
                    <a:pt x="21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4" y="40"/>
                    <a:pt x="25" y="41"/>
                    <a:pt x="26" y="41"/>
                  </a:cubicBezTo>
                  <a:cubicBezTo>
                    <a:pt x="27" y="42"/>
                    <a:pt x="27" y="41"/>
                    <a:pt x="28" y="42"/>
                  </a:cubicBezTo>
                  <a:cubicBezTo>
                    <a:pt x="28" y="42"/>
                    <a:pt x="28" y="44"/>
                    <a:pt x="28" y="44"/>
                  </a:cubicBezTo>
                  <a:close/>
                  <a:moveTo>
                    <a:pt x="32" y="49"/>
                  </a:move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8"/>
                    <a:pt x="33" y="49"/>
                    <a:pt x="32" y="49"/>
                  </a:cubicBezTo>
                  <a:close/>
                  <a:moveTo>
                    <a:pt x="33" y="36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1" y="35"/>
                    <a:pt x="32" y="35"/>
                    <a:pt x="33" y="36"/>
                  </a:cubicBezTo>
                  <a:cubicBezTo>
                    <a:pt x="33" y="36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lose/>
                  <a:moveTo>
                    <a:pt x="31" y="38"/>
                  </a:moveTo>
                  <a:cubicBezTo>
                    <a:pt x="31" y="38"/>
                    <a:pt x="32" y="38"/>
                    <a:pt x="32" y="38"/>
                  </a:cubicBezTo>
                  <a:cubicBezTo>
                    <a:pt x="32" y="38"/>
                    <a:pt x="32" y="38"/>
                    <a:pt x="31" y="38"/>
                  </a:cubicBezTo>
                  <a:close/>
                  <a:moveTo>
                    <a:pt x="32" y="17"/>
                  </a:moveTo>
                  <a:cubicBezTo>
                    <a:pt x="32" y="17"/>
                    <a:pt x="32" y="17"/>
                    <a:pt x="33" y="18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3" y="18"/>
                    <a:pt x="32" y="18"/>
                    <a:pt x="32" y="17"/>
                  </a:cubicBezTo>
                  <a:close/>
                  <a:moveTo>
                    <a:pt x="33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3" y="19"/>
                    <a:pt x="33" y="20"/>
                  </a:cubicBezTo>
                  <a:close/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30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33" y="30"/>
                    <a:pt x="33" y="29"/>
                    <a:pt x="33" y="29"/>
                  </a:cubicBezTo>
                  <a:close/>
                  <a:moveTo>
                    <a:pt x="33" y="27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3" y="14"/>
                  </a:moveTo>
                  <a:cubicBezTo>
                    <a:pt x="33" y="15"/>
                    <a:pt x="33" y="14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lose/>
                  <a:moveTo>
                    <a:pt x="32" y="16"/>
                  </a:moveTo>
                  <a:cubicBezTo>
                    <a:pt x="32" y="16"/>
                    <a:pt x="33" y="16"/>
                    <a:pt x="33" y="17"/>
                  </a:cubicBezTo>
                  <a:cubicBezTo>
                    <a:pt x="33" y="17"/>
                    <a:pt x="32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1" y="18"/>
                  </a:moveTo>
                  <a:cubicBezTo>
                    <a:pt x="31" y="18"/>
                    <a:pt x="31" y="18"/>
                    <a:pt x="31" y="17"/>
                  </a:cubicBezTo>
                  <a:cubicBezTo>
                    <a:pt x="31" y="17"/>
                    <a:pt x="32" y="18"/>
                    <a:pt x="31" y="18"/>
                  </a:cubicBezTo>
                  <a:close/>
                  <a:moveTo>
                    <a:pt x="30" y="18"/>
                  </a:moveTo>
                  <a:cubicBezTo>
                    <a:pt x="31" y="18"/>
                    <a:pt x="31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8"/>
                  </a:cubicBezTo>
                  <a:close/>
                  <a:moveTo>
                    <a:pt x="30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0" y="17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30" y="18"/>
                    <a:pt x="30" y="17"/>
                  </a:cubicBezTo>
                  <a:close/>
                  <a:moveTo>
                    <a:pt x="29" y="45"/>
                  </a:moveTo>
                  <a:cubicBezTo>
                    <a:pt x="30" y="45"/>
                    <a:pt x="30" y="46"/>
                    <a:pt x="30" y="46"/>
                  </a:cubicBezTo>
                  <a:cubicBezTo>
                    <a:pt x="29" y="46"/>
                    <a:pt x="29" y="46"/>
                    <a:pt x="29" y="45"/>
                  </a:cubicBezTo>
                  <a:close/>
                  <a:moveTo>
                    <a:pt x="29" y="45"/>
                  </a:moveTo>
                  <a:cubicBezTo>
                    <a:pt x="29" y="45"/>
                    <a:pt x="29" y="45"/>
                    <a:pt x="29" y="44"/>
                  </a:cubicBezTo>
                  <a:cubicBezTo>
                    <a:pt x="29" y="45"/>
                    <a:pt x="30" y="45"/>
                    <a:pt x="30" y="45"/>
                  </a:cubicBezTo>
                  <a:cubicBezTo>
                    <a:pt x="29" y="45"/>
                    <a:pt x="29" y="45"/>
                    <a:pt x="29" y="45"/>
                  </a:cubicBezTo>
                  <a:close/>
                  <a:moveTo>
                    <a:pt x="29" y="43"/>
                  </a:moveTo>
                  <a:cubicBezTo>
                    <a:pt x="29" y="43"/>
                    <a:pt x="29" y="43"/>
                    <a:pt x="30" y="43"/>
                  </a:cubicBezTo>
                  <a:cubicBezTo>
                    <a:pt x="30" y="43"/>
                    <a:pt x="30" y="44"/>
                    <a:pt x="30" y="44"/>
                  </a:cubicBezTo>
                  <a:cubicBezTo>
                    <a:pt x="29" y="44"/>
                    <a:pt x="30" y="43"/>
                    <a:pt x="29" y="43"/>
                  </a:cubicBezTo>
                  <a:close/>
                  <a:moveTo>
                    <a:pt x="30" y="33"/>
                  </a:moveTo>
                  <a:cubicBezTo>
                    <a:pt x="30" y="32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19"/>
                  </a:moveTo>
                  <a:cubicBezTo>
                    <a:pt x="31" y="20"/>
                    <a:pt x="31" y="20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31" y="42"/>
                  </a:moveTo>
                  <a:cubicBezTo>
                    <a:pt x="31" y="42"/>
                    <a:pt x="31" y="42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0"/>
                    <a:pt x="31" y="40"/>
                    <a:pt x="31" y="39"/>
                  </a:cubicBezTo>
                  <a:cubicBezTo>
                    <a:pt x="31" y="39"/>
                    <a:pt x="31" y="40"/>
                    <a:pt x="32" y="40"/>
                  </a:cubicBezTo>
                  <a:cubicBezTo>
                    <a:pt x="32" y="40"/>
                    <a:pt x="31" y="40"/>
                    <a:pt x="31" y="40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2" y="41"/>
                    <a:pt x="32" y="40"/>
                    <a:pt x="32" y="40"/>
                  </a:cubicBezTo>
                  <a:cubicBezTo>
                    <a:pt x="33" y="41"/>
                    <a:pt x="33" y="42"/>
                    <a:pt x="33" y="42"/>
                  </a:cubicBezTo>
                  <a:cubicBezTo>
                    <a:pt x="32" y="42"/>
                    <a:pt x="33" y="41"/>
                    <a:pt x="32" y="41"/>
                  </a:cubicBezTo>
                  <a:cubicBezTo>
                    <a:pt x="32" y="41"/>
                    <a:pt x="32" y="42"/>
                    <a:pt x="32" y="42"/>
                  </a:cubicBezTo>
                  <a:cubicBezTo>
                    <a:pt x="32" y="42"/>
                    <a:pt x="32" y="42"/>
                    <a:pt x="31" y="42"/>
                  </a:cubicBezTo>
                  <a:close/>
                  <a:moveTo>
                    <a:pt x="33" y="46"/>
                  </a:moveTo>
                  <a:cubicBezTo>
                    <a:pt x="33" y="45"/>
                    <a:pt x="33" y="45"/>
                    <a:pt x="33" y="45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2" y="43"/>
                    <a:pt x="32" y="43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4" y="44"/>
                    <a:pt x="34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6"/>
                    <a:pt x="33" y="46"/>
                  </a:cubicBezTo>
                  <a:close/>
                  <a:moveTo>
                    <a:pt x="32" y="40"/>
                  </a:moveTo>
                  <a:cubicBezTo>
                    <a:pt x="32" y="40"/>
                    <a:pt x="32" y="39"/>
                    <a:pt x="32" y="39"/>
                  </a:cubicBezTo>
                  <a:cubicBezTo>
                    <a:pt x="32" y="39"/>
                    <a:pt x="32" y="39"/>
                    <a:pt x="33" y="39"/>
                  </a:cubicBezTo>
                  <a:cubicBezTo>
                    <a:pt x="33" y="39"/>
                    <a:pt x="33" y="38"/>
                    <a:pt x="33" y="39"/>
                  </a:cubicBezTo>
                  <a:cubicBezTo>
                    <a:pt x="34" y="39"/>
                    <a:pt x="33" y="40"/>
                    <a:pt x="34" y="40"/>
                  </a:cubicBezTo>
                  <a:cubicBezTo>
                    <a:pt x="34" y="41"/>
                    <a:pt x="34" y="40"/>
                    <a:pt x="34" y="40"/>
                  </a:cubicBezTo>
                  <a:cubicBezTo>
                    <a:pt x="34" y="41"/>
                    <a:pt x="33" y="40"/>
                    <a:pt x="32" y="40"/>
                  </a:cubicBez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5"/>
                    <a:pt x="35" y="45"/>
                    <a:pt x="35" y="44"/>
                  </a:cubicBezTo>
                  <a:close/>
                  <a:moveTo>
                    <a:pt x="35" y="48"/>
                  </a:moveTo>
                  <a:cubicBezTo>
                    <a:pt x="35" y="48"/>
                    <a:pt x="35" y="47"/>
                    <a:pt x="35" y="47"/>
                  </a:cubicBezTo>
                  <a:cubicBezTo>
                    <a:pt x="35" y="47"/>
                    <a:pt x="36" y="48"/>
                    <a:pt x="36" y="48"/>
                  </a:cubicBezTo>
                  <a:cubicBezTo>
                    <a:pt x="35" y="48"/>
                    <a:pt x="35" y="48"/>
                    <a:pt x="35" y="48"/>
                  </a:cubicBez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50" name="Freeform 482"/>
            <p:cNvSpPr>
              <a:spLocks/>
            </p:cNvSpPr>
            <p:nvPr/>
          </p:nvSpPr>
          <p:spPr bwMode="auto">
            <a:xfrm>
              <a:off x="3878" y="2667"/>
              <a:ext cx="310" cy="401"/>
            </a:xfrm>
            <a:custGeom>
              <a:avLst/>
              <a:gdLst>
                <a:gd name="T0" fmla="*/ 45 w 282"/>
                <a:gd name="T1" fmla="*/ 219 h 365"/>
                <a:gd name="T2" fmla="*/ 278 w 282"/>
                <a:gd name="T3" fmla="*/ 365 h 365"/>
                <a:gd name="T4" fmla="*/ 282 w 282"/>
                <a:gd name="T5" fmla="*/ 131 h 365"/>
                <a:gd name="T6" fmla="*/ 0 w 282"/>
                <a:gd name="T7" fmla="*/ 0 h 365"/>
                <a:gd name="T8" fmla="*/ 45 w 282"/>
                <a:gd name="T9" fmla="*/ 21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365">
                  <a:moveTo>
                    <a:pt x="45" y="219"/>
                  </a:moveTo>
                  <a:lnTo>
                    <a:pt x="278" y="365"/>
                  </a:lnTo>
                  <a:lnTo>
                    <a:pt x="282" y="131"/>
                  </a:lnTo>
                  <a:lnTo>
                    <a:pt x="0" y="0"/>
                  </a:lnTo>
                  <a:lnTo>
                    <a:pt x="45" y="219"/>
                  </a:lnTo>
                  <a:close/>
                </a:path>
              </a:pathLst>
            </a:custGeom>
            <a:noFill/>
            <a:ln w="3175" cap="flat" cmpd="sng">
              <a:solidFill>
                <a:srgbClr val="E1AB1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7CFAB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51" name="Freeform 483"/>
            <p:cNvSpPr>
              <a:spLocks/>
            </p:cNvSpPr>
            <p:nvPr/>
          </p:nvSpPr>
          <p:spPr bwMode="auto">
            <a:xfrm>
              <a:off x="4182" y="2648"/>
              <a:ext cx="218" cy="420"/>
            </a:xfrm>
            <a:custGeom>
              <a:avLst/>
              <a:gdLst>
                <a:gd name="T0" fmla="*/ 198 w 198"/>
                <a:gd name="T1" fmla="*/ 0 h 382"/>
                <a:gd name="T2" fmla="*/ 4 w 198"/>
                <a:gd name="T3" fmla="*/ 148 h 382"/>
                <a:gd name="T4" fmla="*/ 0 w 198"/>
                <a:gd name="T5" fmla="*/ 382 h 382"/>
                <a:gd name="T6" fmla="*/ 164 w 198"/>
                <a:gd name="T7" fmla="*/ 214 h 382"/>
                <a:gd name="T8" fmla="*/ 198 w 198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82">
                  <a:moveTo>
                    <a:pt x="198" y="0"/>
                  </a:moveTo>
                  <a:lnTo>
                    <a:pt x="4" y="148"/>
                  </a:lnTo>
                  <a:lnTo>
                    <a:pt x="0" y="382"/>
                  </a:lnTo>
                  <a:lnTo>
                    <a:pt x="164" y="214"/>
                  </a:lnTo>
                  <a:lnTo>
                    <a:pt x="198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B8E7B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52" name="Freeform 484"/>
            <p:cNvSpPr>
              <a:spLocks/>
            </p:cNvSpPr>
            <p:nvPr/>
          </p:nvSpPr>
          <p:spPr bwMode="auto">
            <a:xfrm>
              <a:off x="3878" y="2568"/>
              <a:ext cx="522" cy="242"/>
            </a:xfrm>
            <a:custGeom>
              <a:avLst/>
              <a:gdLst>
                <a:gd name="T0" fmla="*/ 0 w 476"/>
                <a:gd name="T1" fmla="*/ 90 h 221"/>
                <a:gd name="T2" fmla="*/ 244 w 476"/>
                <a:gd name="T3" fmla="*/ 0 h 221"/>
                <a:gd name="T4" fmla="*/ 476 w 476"/>
                <a:gd name="T5" fmla="*/ 73 h 221"/>
                <a:gd name="T6" fmla="*/ 282 w 476"/>
                <a:gd name="T7" fmla="*/ 221 h 221"/>
                <a:gd name="T8" fmla="*/ 0 w 476"/>
                <a:gd name="T9" fmla="*/ 9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" h="221">
                  <a:moveTo>
                    <a:pt x="0" y="90"/>
                  </a:moveTo>
                  <a:lnTo>
                    <a:pt x="244" y="0"/>
                  </a:lnTo>
                  <a:lnTo>
                    <a:pt x="476" y="73"/>
                  </a:lnTo>
                  <a:lnTo>
                    <a:pt x="282" y="221"/>
                  </a:lnTo>
                  <a:lnTo>
                    <a:pt x="0" y="9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E7CFAB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53" name="Freeform 485"/>
            <p:cNvSpPr>
              <a:spLocks/>
            </p:cNvSpPr>
            <p:nvPr/>
          </p:nvSpPr>
          <p:spPr bwMode="auto">
            <a:xfrm>
              <a:off x="3915" y="2581"/>
              <a:ext cx="232" cy="92"/>
            </a:xfrm>
            <a:custGeom>
              <a:avLst/>
              <a:gdLst>
                <a:gd name="T0" fmla="*/ 0 w 212"/>
                <a:gd name="T1" fmla="*/ 81 h 85"/>
                <a:gd name="T2" fmla="*/ 212 w 212"/>
                <a:gd name="T3" fmla="*/ 0 h 85"/>
                <a:gd name="T4" fmla="*/ 210 w 212"/>
                <a:gd name="T5" fmla="*/ 6 h 85"/>
                <a:gd name="T6" fmla="*/ 9 w 212"/>
                <a:gd name="T7" fmla="*/ 85 h 85"/>
                <a:gd name="T8" fmla="*/ 0 w 212"/>
                <a:gd name="T9" fmla="*/ 8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5">
                  <a:moveTo>
                    <a:pt x="0" y="81"/>
                  </a:moveTo>
                  <a:lnTo>
                    <a:pt x="212" y="0"/>
                  </a:lnTo>
                  <a:lnTo>
                    <a:pt x="210" y="6"/>
                  </a:lnTo>
                  <a:lnTo>
                    <a:pt x="9" y="85"/>
                  </a:lnTo>
                  <a:lnTo>
                    <a:pt x="0" y="81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555248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54" name="Freeform 486"/>
            <p:cNvSpPr>
              <a:spLocks/>
            </p:cNvSpPr>
            <p:nvPr/>
          </p:nvSpPr>
          <p:spPr bwMode="auto">
            <a:xfrm>
              <a:off x="4146" y="2581"/>
              <a:ext cx="222" cy="77"/>
            </a:xfrm>
            <a:custGeom>
              <a:avLst/>
              <a:gdLst>
                <a:gd name="T0" fmla="*/ 2 w 202"/>
                <a:gd name="T1" fmla="*/ 0 h 70"/>
                <a:gd name="T2" fmla="*/ 202 w 202"/>
                <a:gd name="T3" fmla="*/ 66 h 70"/>
                <a:gd name="T4" fmla="*/ 196 w 202"/>
                <a:gd name="T5" fmla="*/ 70 h 70"/>
                <a:gd name="T6" fmla="*/ 0 w 202"/>
                <a:gd name="T7" fmla="*/ 6 h 70"/>
                <a:gd name="T8" fmla="*/ 2 w 202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70">
                  <a:moveTo>
                    <a:pt x="2" y="0"/>
                  </a:moveTo>
                  <a:lnTo>
                    <a:pt x="202" y="66"/>
                  </a:lnTo>
                  <a:lnTo>
                    <a:pt x="196" y="7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F8A6D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55" name="Freeform 487"/>
            <p:cNvSpPr>
              <a:spLocks/>
            </p:cNvSpPr>
            <p:nvPr/>
          </p:nvSpPr>
          <p:spPr bwMode="auto">
            <a:xfrm>
              <a:off x="3925" y="2658"/>
              <a:ext cx="436" cy="128"/>
            </a:xfrm>
            <a:custGeom>
              <a:avLst/>
              <a:gdLst>
                <a:gd name="T0" fmla="*/ 0 w 397"/>
                <a:gd name="T1" fmla="*/ 15 h 117"/>
                <a:gd name="T2" fmla="*/ 233 w 397"/>
                <a:gd name="T3" fmla="*/ 117 h 117"/>
                <a:gd name="T4" fmla="*/ 397 w 397"/>
                <a:gd name="T5" fmla="*/ 0 h 117"/>
                <a:gd name="T6" fmla="*/ 397 w 397"/>
                <a:gd name="T7" fmla="*/ 0 h 117"/>
                <a:gd name="T8" fmla="*/ 233 w 397"/>
                <a:gd name="T9" fmla="*/ 115 h 117"/>
                <a:gd name="T10" fmla="*/ 2 w 397"/>
                <a:gd name="T11" fmla="*/ 15 h 117"/>
                <a:gd name="T12" fmla="*/ 0 w 397"/>
                <a:gd name="T13" fmla="*/ 1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7" h="117">
                  <a:moveTo>
                    <a:pt x="0" y="15"/>
                  </a:moveTo>
                  <a:lnTo>
                    <a:pt x="233" y="117"/>
                  </a:lnTo>
                  <a:lnTo>
                    <a:pt x="397" y="0"/>
                  </a:lnTo>
                  <a:lnTo>
                    <a:pt x="397" y="0"/>
                  </a:lnTo>
                  <a:lnTo>
                    <a:pt x="233" y="115"/>
                  </a:lnTo>
                  <a:lnTo>
                    <a:pt x="2" y="15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C5B69D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56" name="Freeform 488"/>
            <p:cNvSpPr>
              <a:spLocks/>
            </p:cNvSpPr>
            <p:nvPr/>
          </p:nvSpPr>
          <p:spPr bwMode="auto">
            <a:xfrm>
              <a:off x="3905" y="2697"/>
              <a:ext cx="45" cy="209"/>
            </a:xfrm>
            <a:custGeom>
              <a:avLst/>
              <a:gdLst>
                <a:gd name="T0" fmla="*/ 0 w 41"/>
                <a:gd name="T1" fmla="*/ 0 h 191"/>
                <a:gd name="T2" fmla="*/ 35 w 41"/>
                <a:gd name="T3" fmla="*/ 191 h 191"/>
                <a:gd name="T4" fmla="*/ 41 w 41"/>
                <a:gd name="T5" fmla="*/ 185 h 191"/>
                <a:gd name="T6" fmla="*/ 9 w 41"/>
                <a:gd name="T7" fmla="*/ 5 h 191"/>
                <a:gd name="T8" fmla="*/ 0 w 41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1">
                  <a:moveTo>
                    <a:pt x="0" y="0"/>
                  </a:moveTo>
                  <a:lnTo>
                    <a:pt x="35" y="191"/>
                  </a:lnTo>
                  <a:lnTo>
                    <a:pt x="41" y="185"/>
                  </a:lnTo>
                  <a:lnTo>
                    <a:pt x="9" y="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70695A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57" name="Freeform 489"/>
            <p:cNvSpPr>
              <a:spLocks/>
            </p:cNvSpPr>
            <p:nvPr/>
          </p:nvSpPr>
          <p:spPr bwMode="auto">
            <a:xfrm>
              <a:off x="3943" y="2899"/>
              <a:ext cx="221" cy="141"/>
            </a:xfrm>
            <a:custGeom>
              <a:avLst/>
              <a:gdLst>
                <a:gd name="T0" fmla="*/ 201 w 201"/>
                <a:gd name="T1" fmla="*/ 128 h 128"/>
                <a:gd name="T2" fmla="*/ 0 w 201"/>
                <a:gd name="T3" fmla="*/ 6 h 128"/>
                <a:gd name="T4" fmla="*/ 6 w 201"/>
                <a:gd name="T5" fmla="*/ 0 h 128"/>
                <a:gd name="T6" fmla="*/ 201 w 201"/>
                <a:gd name="T7" fmla="*/ 123 h 128"/>
                <a:gd name="T8" fmla="*/ 201 w 201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28">
                  <a:moveTo>
                    <a:pt x="201" y="128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201" y="123"/>
                  </a:lnTo>
                  <a:lnTo>
                    <a:pt x="201" y="128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DEC5A7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58" name="Freeform 490"/>
            <p:cNvSpPr>
              <a:spLocks/>
            </p:cNvSpPr>
            <p:nvPr/>
          </p:nvSpPr>
          <p:spPr bwMode="auto">
            <a:xfrm>
              <a:off x="3915" y="2702"/>
              <a:ext cx="252" cy="338"/>
            </a:xfrm>
            <a:custGeom>
              <a:avLst/>
              <a:gdLst>
                <a:gd name="T0" fmla="*/ 0 w 229"/>
                <a:gd name="T1" fmla="*/ 0 h 308"/>
                <a:gd name="T2" fmla="*/ 227 w 229"/>
                <a:gd name="T3" fmla="*/ 110 h 308"/>
                <a:gd name="T4" fmla="*/ 229 w 229"/>
                <a:gd name="T5" fmla="*/ 308 h 308"/>
                <a:gd name="T6" fmla="*/ 227 w 229"/>
                <a:gd name="T7" fmla="*/ 308 h 308"/>
                <a:gd name="T8" fmla="*/ 225 w 229"/>
                <a:gd name="T9" fmla="*/ 110 h 308"/>
                <a:gd name="T10" fmla="*/ 0 w 229"/>
                <a:gd name="T11" fmla="*/ 0 h 308"/>
                <a:gd name="T12" fmla="*/ 0 w 229"/>
                <a:gd name="T13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308">
                  <a:moveTo>
                    <a:pt x="0" y="0"/>
                  </a:moveTo>
                  <a:lnTo>
                    <a:pt x="227" y="110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1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59" name="Freeform 491"/>
            <p:cNvSpPr>
              <a:spLocks/>
            </p:cNvSpPr>
            <p:nvPr/>
          </p:nvSpPr>
          <p:spPr bwMode="auto">
            <a:xfrm>
              <a:off x="4351" y="2672"/>
              <a:ext cx="38" cy="205"/>
            </a:xfrm>
            <a:custGeom>
              <a:avLst/>
              <a:gdLst>
                <a:gd name="T0" fmla="*/ 34 w 34"/>
                <a:gd name="T1" fmla="*/ 0 h 187"/>
                <a:gd name="T2" fmla="*/ 6 w 34"/>
                <a:gd name="T3" fmla="*/ 187 h 187"/>
                <a:gd name="T4" fmla="*/ 0 w 34"/>
                <a:gd name="T5" fmla="*/ 185 h 187"/>
                <a:gd name="T6" fmla="*/ 26 w 34"/>
                <a:gd name="T7" fmla="*/ 8 h 187"/>
                <a:gd name="T8" fmla="*/ 34 w 34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7">
                  <a:moveTo>
                    <a:pt x="34" y="0"/>
                  </a:moveTo>
                  <a:lnTo>
                    <a:pt x="6" y="187"/>
                  </a:lnTo>
                  <a:lnTo>
                    <a:pt x="0" y="185"/>
                  </a:lnTo>
                  <a:lnTo>
                    <a:pt x="26" y="8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6C6452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60" name="Freeform 492"/>
            <p:cNvSpPr>
              <a:spLocks/>
            </p:cNvSpPr>
            <p:nvPr/>
          </p:nvSpPr>
          <p:spPr bwMode="auto">
            <a:xfrm>
              <a:off x="4197" y="2874"/>
              <a:ext cx="160" cy="164"/>
            </a:xfrm>
            <a:custGeom>
              <a:avLst/>
              <a:gdLst>
                <a:gd name="T0" fmla="*/ 0 w 77"/>
                <a:gd name="T1" fmla="*/ 79 h 79"/>
                <a:gd name="T2" fmla="*/ 0 w 77"/>
                <a:gd name="T3" fmla="*/ 74 h 79"/>
                <a:gd name="T4" fmla="*/ 74 w 77"/>
                <a:gd name="T5" fmla="*/ 0 h 79"/>
                <a:gd name="T6" fmla="*/ 77 w 77"/>
                <a:gd name="T7" fmla="*/ 1 h 79"/>
                <a:gd name="T8" fmla="*/ 0 w 77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9">
                  <a:moveTo>
                    <a:pt x="0" y="79"/>
                  </a:moveTo>
                  <a:cubicBezTo>
                    <a:pt x="0" y="78"/>
                    <a:pt x="0" y="74"/>
                    <a:pt x="0" y="74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7" y="1"/>
                    <a:pt x="77" y="1"/>
                    <a:pt x="77" y="1"/>
                  </a:cubicBezTo>
                  <a:lnTo>
                    <a:pt x="0" y="79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B1A189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61" name="Freeform 493"/>
            <p:cNvSpPr>
              <a:spLocks/>
            </p:cNvSpPr>
            <p:nvPr/>
          </p:nvSpPr>
          <p:spPr bwMode="auto">
            <a:xfrm>
              <a:off x="4197" y="2672"/>
              <a:ext cx="192" cy="357"/>
            </a:xfrm>
            <a:custGeom>
              <a:avLst/>
              <a:gdLst>
                <a:gd name="T0" fmla="*/ 0 w 174"/>
                <a:gd name="T1" fmla="*/ 325 h 325"/>
                <a:gd name="T2" fmla="*/ 4 w 174"/>
                <a:gd name="T3" fmla="*/ 132 h 325"/>
                <a:gd name="T4" fmla="*/ 174 w 174"/>
                <a:gd name="T5" fmla="*/ 0 h 325"/>
                <a:gd name="T6" fmla="*/ 166 w 174"/>
                <a:gd name="T7" fmla="*/ 8 h 325"/>
                <a:gd name="T8" fmla="*/ 6 w 174"/>
                <a:gd name="T9" fmla="*/ 134 h 325"/>
                <a:gd name="T10" fmla="*/ 0 w 174"/>
                <a:gd name="T11" fmla="*/ 325 h 325"/>
                <a:gd name="T12" fmla="*/ 0 w 174"/>
                <a:gd name="T13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325">
                  <a:moveTo>
                    <a:pt x="0" y="325"/>
                  </a:moveTo>
                  <a:lnTo>
                    <a:pt x="4" y="132"/>
                  </a:lnTo>
                  <a:lnTo>
                    <a:pt x="174" y="0"/>
                  </a:lnTo>
                  <a:lnTo>
                    <a:pt x="166" y="8"/>
                  </a:lnTo>
                  <a:lnTo>
                    <a:pt x="6" y="134"/>
                  </a:lnTo>
                  <a:lnTo>
                    <a:pt x="0" y="325"/>
                  </a:lnTo>
                  <a:lnTo>
                    <a:pt x="0" y="325"/>
                  </a:lnTo>
                  <a:close/>
                </a:path>
              </a:pathLst>
            </a:custGeom>
            <a:noFill/>
            <a:ln w="3175" cap="flat">
              <a:solidFill>
                <a:srgbClr val="E1AB1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18065"/>
                  </a:solidFill>
                </a14:hiddenFill>
              </a:ext>
            </a:extLst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58868" name="Group 500"/>
          <p:cNvGrpSpPr>
            <a:grpSpLocks/>
          </p:cNvGrpSpPr>
          <p:nvPr/>
        </p:nvGrpSpPr>
        <p:grpSpPr bwMode="auto">
          <a:xfrm>
            <a:off x="755650" y="4473575"/>
            <a:ext cx="511175" cy="512763"/>
            <a:chOff x="521" y="618"/>
            <a:chExt cx="692" cy="688"/>
          </a:xfrm>
        </p:grpSpPr>
        <p:sp>
          <p:nvSpPr>
            <p:cNvPr id="58863" name="AutoShape 495"/>
            <p:cNvSpPr>
              <a:spLocks noChangeArrowheads="1"/>
            </p:cNvSpPr>
            <p:nvPr userDrawn="1"/>
          </p:nvSpPr>
          <p:spPr bwMode="auto">
            <a:xfrm>
              <a:off x="521" y="618"/>
              <a:ext cx="689" cy="68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E06306"/>
                </a:gs>
                <a:gs pos="100000">
                  <a:srgbClr val="F0C40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>
                  <a:solidFill>
                    <a:srgbClr val="969696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sp>
          <p:nvSpPr>
            <p:cNvPr id="58865" name="Freeform 497"/>
            <p:cNvSpPr>
              <a:spLocks/>
            </p:cNvSpPr>
            <p:nvPr userDrawn="1"/>
          </p:nvSpPr>
          <p:spPr bwMode="auto">
            <a:xfrm>
              <a:off x="521" y="971"/>
              <a:ext cx="692" cy="335"/>
            </a:xfrm>
            <a:custGeom>
              <a:avLst/>
              <a:gdLst>
                <a:gd name="T0" fmla="*/ 4 w 956"/>
                <a:gd name="T1" fmla="*/ 0 h 463"/>
                <a:gd name="T2" fmla="*/ 0 w 956"/>
                <a:gd name="T3" fmla="*/ 304 h 463"/>
                <a:gd name="T4" fmla="*/ 159 w 956"/>
                <a:gd name="T5" fmla="*/ 463 h 463"/>
                <a:gd name="T6" fmla="*/ 793 w 956"/>
                <a:gd name="T7" fmla="*/ 463 h 463"/>
                <a:gd name="T8" fmla="*/ 952 w 956"/>
                <a:gd name="T9" fmla="*/ 304 h 463"/>
                <a:gd name="T10" fmla="*/ 956 w 956"/>
                <a:gd name="T11" fmla="*/ 0 h 463"/>
                <a:gd name="T12" fmla="*/ 4 w 956"/>
                <a:gd name="T13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6" h="463">
                  <a:moveTo>
                    <a:pt x="4" y="0"/>
                  </a:moveTo>
                  <a:lnTo>
                    <a:pt x="0" y="304"/>
                  </a:lnTo>
                  <a:cubicBezTo>
                    <a:pt x="0" y="392"/>
                    <a:pt x="71" y="463"/>
                    <a:pt x="159" y="463"/>
                  </a:cubicBezTo>
                  <a:lnTo>
                    <a:pt x="793" y="463"/>
                  </a:lnTo>
                  <a:cubicBezTo>
                    <a:pt x="881" y="463"/>
                    <a:pt x="952" y="392"/>
                    <a:pt x="952" y="304"/>
                  </a:cubicBezTo>
                  <a:lnTo>
                    <a:pt x="956" y="0"/>
                  </a:lnTo>
                  <a:lnTo>
                    <a:pt x="4" y="0"/>
                  </a:lnTo>
                  <a:close/>
                </a:path>
              </a:pathLst>
            </a:custGeom>
            <a:gradFill rotWithShape="1">
              <a:gsLst>
                <a:gs pos="0">
                  <a:srgbClr val="F0C40A">
                    <a:gamma/>
                    <a:tint val="0"/>
                    <a:invGamma/>
                    <a:alpha val="0"/>
                  </a:srgbClr>
                </a:gs>
                <a:gs pos="100000">
                  <a:srgbClr val="F0C40A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66" name="Freeform 498"/>
            <p:cNvSpPr>
              <a:spLocks/>
            </p:cNvSpPr>
            <p:nvPr userDrawn="1"/>
          </p:nvSpPr>
          <p:spPr bwMode="auto">
            <a:xfrm>
              <a:off x="536" y="631"/>
              <a:ext cx="660" cy="568"/>
            </a:xfrm>
            <a:custGeom>
              <a:avLst/>
              <a:gdLst>
                <a:gd name="T0" fmla="*/ 181 w 1082"/>
                <a:gd name="T1" fmla="*/ 0 h 934"/>
                <a:gd name="T2" fmla="*/ 0 w 1082"/>
                <a:gd name="T3" fmla="*/ 180 h 934"/>
                <a:gd name="T4" fmla="*/ 0 w 1082"/>
                <a:gd name="T5" fmla="*/ 900 h 934"/>
                <a:gd name="T6" fmla="*/ 1079 w 1082"/>
                <a:gd name="T7" fmla="*/ 383 h 934"/>
                <a:gd name="T8" fmla="*/ 1082 w 1082"/>
                <a:gd name="T9" fmla="*/ 180 h 934"/>
                <a:gd name="T10" fmla="*/ 902 w 1082"/>
                <a:gd name="T11" fmla="*/ 0 h 934"/>
                <a:gd name="T12" fmla="*/ 181 w 1082"/>
                <a:gd name="T13" fmla="*/ 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2" h="934">
                  <a:moveTo>
                    <a:pt x="181" y="0"/>
                  </a:moveTo>
                  <a:cubicBezTo>
                    <a:pt x="81" y="0"/>
                    <a:pt x="0" y="81"/>
                    <a:pt x="0" y="180"/>
                  </a:cubicBezTo>
                  <a:lnTo>
                    <a:pt x="0" y="900"/>
                  </a:lnTo>
                  <a:cubicBezTo>
                    <a:pt x="183" y="934"/>
                    <a:pt x="899" y="503"/>
                    <a:pt x="1079" y="383"/>
                  </a:cubicBezTo>
                  <a:lnTo>
                    <a:pt x="1082" y="180"/>
                  </a:lnTo>
                  <a:cubicBezTo>
                    <a:pt x="1082" y="81"/>
                    <a:pt x="1002" y="0"/>
                    <a:pt x="902" y="0"/>
                  </a:cubicBezTo>
                  <a:lnTo>
                    <a:pt x="181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gamma/>
                    <a:shade val="60392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58869" name="Group 501"/>
          <p:cNvGrpSpPr>
            <a:grpSpLocks/>
          </p:cNvGrpSpPr>
          <p:nvPr/>
        </p:nvGrpSpPr>
        <p:grpSpPr bwMode="auto">
          <a:xfrm>
            <a:off x="755650" y="5030788"/>
            <a:ext cx="511175" cy="512762"/>
            <a:chOff x="521" y="618"/>
            <a:chExt cx="692" cy="688"/>
          </a:xfrm>
        </p:grpSpPr>
        <p:sp>
          <p:nvSpPr>
            <p:cNvPr id="58870" name="AutoShape 502"/>
            <p:cNvSpPr>
              <a:spLocks noChangeArrowheads="1"/>
            </p:cNvSpPr>
            <p:nvPr userDrawn="1"/>
          </p:nvSpPr>
          <p:spPr bwMode="auto">
            <a:xfrm>
              <a:off x="521" y="618"/>
              <a:ext cx="689" cy="68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E06306"/>
                </a:gs>
                <a:gs pos="100000">
                  <a:srgbClr val="F0C40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>
                  <a:solidFill>
                    <a:srgbClr val="969696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sp>
          <p:nvSpPr>
            <p:cNvPr id="58871" name="Freeform 503"/>
            <p:cNvSpPr>
              <a:spLocks/>
            </p:cNvSpPr>
            <p:nvPr userDrawn="1"/>
          </p:nvSpPr>
          <p:spPr bwMode="auto">
            <a:xfrm>
              <a:off x="521" y="971"/>
              <a:ext cx="692" cy="335"/>
            </a:xfrm>
            <a:custGeom>
              <a:avLst/>
              <a:gdLst>
                <a:gd name="T0" fmla="*/ 4 w 956"/>
                <a:gd name="T1" fmla="*/ 0 h 463"/>
                <a:gd name="T2" fmla="*/ 0 w 956"/>
                <a:gd name="T3" fmla="*/ 304 h 463"/>
                <a:gd name="T4" fmla="*/ 159 w 956"/>
                <a:gd name="T5" fmla="*/ 463 h 463"/>
                <a:gd name="T6" fmla="*/ 793 w 956"/>
                <a:gd name="T7" fmla="*/ 463 h 463"/>
                <a:gd name="T8" fmla="*/ 952 w 956"/>
                <a:gd name="T9" fmla="*/ 304 h 463"/>
                <a:gd name="T10" fmla="*/ 956 w 956"/>
                <a:gd name="T11" fmla="*/ 0 h 463"/>
                <a:gd name="T12" fmla="*/ 4 w 956"/>
                <a:gd name="T13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6" h="463">
                  <a:moveTo>
                    <a:pt x="4" y="0"/>
                  </a:moveTo>
                  <a:lnTo>
                    <a:pt x="0" y="304"/>
                  </a:lnTo>
                  <a:cubicBezTo>
                    <a:pt x="0" y="392"/>
                    <a:pt x="71" y="463"/>
                    <a:pt x="159" y="463"/>
                  </a:cubicBezTo>
                  <a:lnTo>
                    <a:pt x="793" y="463"/>
                  </a:lnTo>
                  <a:cubicBezTo>
                    <a:pt x="881" y="463"/>
                    <a:pt x="952" y="392"/>
                    <a:pt x="952" y="304"/>
                  </a:cubicBezTo>
                  <a:lnTo>
                    <a:pt x="956" y="0"/>
                  </a:lnTo>
                  <a:lnTo>
                    <a:pt x="4" y="0"/>
                  </a:lnTo>
                  <a:close/>
                </a:path>
              </a:pathLst>
            </a:custGeom>
            <a:gradFill rotWithShape="1">
              <a:gsLst>
                <a:gs pos="0">
                  <a:srgbClr val="F0C40A">
                    <a:gamma/>
                    <a:tint val="0"/>
                    <a:invGamma/>
                    <a:alpha val="0"/>
                  </a:srgbClr>
                </a:gs>
                <a:gs pos="100000">
                  <a:srgbClr val="F0C40A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  <p:sp>
          <p:nvSpPr>
            <p:cNvPr id="58872" name="Freeform 504"/>
            <p:cNvSpPr>
              <a:spLocks/>
            </p:cNvSpPr>
            <p:nvPr userDrawn="1"/>
          </p:nvSpPr>
          <p:spPr bwMode="auto">
            <a:xfrm>
              <a:off x="536" y="631"/>
              <a:ext cx="660" cy="568"/>
            </a:xfrm>
            <a:custGeom>
              <a:avLst/>
              <a:gdLst>
                <a:gd name="T0" fmla="*/ 181 w 1082"/>
                <a:gd name="T1" fmla="*/ 0 h 934"/>
                <a:gd name="T2" fmla="*/ 0 w 1082"/>
                <a:gd name="T3" fmla="*/ 180 h 934"/>
                <a:gd name="T4" fmla="*/ 0 w 1082"/>
                <a:gd name="T5" fmla="*/ 900 h 934"/>
                <a:gd name="T6" fmla="*/ 1079 w 1082"/>
                <a:gd name="T7" fmla="*/ 383 h 934"/>
                <a:gd name="T8" fmla="*/ 1082 w 1082"/>
                <a:gd name="T9" fmla="*/ 180 h 934"/>
                <a:gd name="T10" fmla="*/ 902 w 1082"/>
                <a:gd name="T11" fmla="*/ 0 h 934"/>
                <a:gd name="T12" fmla="*/ 181 w 1082"/>
                <a:gd name="T13" fmla="*/ 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2" h="934">
                  <a:moveTo>
                    <a:pt x="181" y="0"/>
                  </a:moveTo>
                  <a:cubicBezTo>
                    <a:pt x="81" y="0"/>
                    <a:pt x="0" y="81"/>
                    <a:pt x="0" y="180"/>
                  </a:cubicBezTo>
                  <a:lnTo>
                    <a:pt x="0" y="900"/>
                  </a:lnTo>
                  <a:cubicBezTo>
                    <a:pt x="183" y="934"/>
                    <a:pt x="899" y="503"/>
                    <a:pt x="1079" y="383"/>
                  </a:cubicBezTo>
                  <a:lnTo>
                    <a:pt x="1082" y="180"/>
                  </a:lnTo>
                  <a:cubicBezTo>
                    <a:pt x="1082" y="81"/>
                    <a:pt x="1002" y="0"/>
                    <a:pt x="902" y="0"/>
                  </a:cubicBezTo>
                  <a:lnTo>
                    <a:pt x="181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gamma/>
                    <a:shade val="60392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8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8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8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8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8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8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8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" presetID="42" presetClass="path" presetSubtype="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6 -1.11111E-6 L 0.00035 0.8588 " pathEditMode="relative" rAng="0" ptsTypes="AA">
                                      <p:cBhvr>
                                        <p:cTn id="31" dur="500" fill="hold"/>
                                        <p:tgtEl>
                                          <p:spTgt spid="586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6" y="42940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8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5E-6 2.59259E-6 L 0.00017 0.90301 " pathEditMode="relative" rAng="0" ptsTypes="AA">
                                      <p:cBhvr>
                                        <p:cTn id="38" dur="500" fill="hold"/>
                                        <p:tgtEl>
                                          <p:spTgt spid="586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513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4.44444E-6 L 0.00416 0.90301 " pathEditMode="relative" rAng="0" ptsTypes="AA">
                                      <p:cBhvr>
                                        <p:cTn id="40" dur="500" fill="hold"/>
                                        <p:tgtEl>
                                          <p:spTgt spid="586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" y="45139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8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8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8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4.16667E-6 -3.7037E-7 L 0.00416 0.90324 " pathEditMode="relative" rAng="0" ptsTypes="AA">
                                      <p:cBhvr>
                                        <p:cTn id="47" dur="500" fill="hold"/>
                                        <p:tgtEl>
                                          <p:spTgt spid="586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" y="45162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44444E-6 4.81481E-6 L 0.00434 0.90347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586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" y="45162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587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588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588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588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588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6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88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88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8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58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8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8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8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8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8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58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83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479" grpId="0" animBg="1"/>
      <p:bldP spid="58480" grpId="0" animBg="1"/>
      <p:bldP spid="58481" grpId="0" animBg="1"/>
      <p:bldP spid="58474" grpId="0" animBg="1"/>
      <p:bldP spid="58468" grpId="0" animBg="1"/>
      <p:bldP spid="58475" grpId="0" animBg="1"/>
      <p:bldP spid="58476" grpId="0" animBg="1"/>
      <p:bldP spid="58379" grpId="0"/>
      <p:bldP spid="5838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3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38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C39E854-3F99-4666-A680-CCC8D042C1BF}" type="datetime1">
              <a:rPr lang="vi-VN" smtClean="0"/>
              <a:t>25/04/2011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7567BF-89E2-4628-84F6-5ABB029C1309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00184181"/>
      </p:ext>
    </p:extLst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088063" y="217488"/>
            <a:ext cx="1941512" cy="50228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60350" y="217488"/>
            <a:ext cx="5675313" cy="50228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35D2873-8646-46F9-BE7A-CA2D52A24B1C}" type="datetime1">
              <a:rPr lang="vi-VN" smtClean="0"/>
              <a:t>25/04/2011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3DE9686-7EDC-49B4-8CF8-70EC961E9574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24504416"/>
      </p:ext>
    </p:extLst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4762843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0798703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7344597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545251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9322874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2879813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82280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507214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BA28DE6-7F8B-480B-8B07-9611047CE8AD}" type="datetime1">
              <a:rPr lang="vi-VN" smtClean="0"/>
              <a:t>25/04/2011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36BB3E6-1C8E-4382-9D00-6FE1804BE2CD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30411918"/>
      </p:ext>
    </p:extLst>
  </p:cSld>
  <p:clrMapOvr>
    <a:masterClrMapping/>
  </p:clrMapOvr>
  <p:transition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258124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41732434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8279424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DE3FAD2-0A63-49C8-BAEE-C0FD009ECDAF}" type="datetime1">
              <a:rPr lang="vi-VN" smtClean="0"/>
              <a:t>25/04/2011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1979AE-165A-4C5E-A6C1-5C1D52272326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5046365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60350" y="1074738"/>
            <a:ext cx="3808413" cy="4165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21163" y="1074738"/>
            <a:ext cx="3808412" cy="4165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9DEE184-DFF8-4913-8133-FB76EB70514F}" type="datetime1">
              <a:rPr lang="vi-VN" smtClean="0"/>
              <a:t>25/04/2011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EECC1-4CAA-4401-9408-F925BCDD84C0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8754447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763856B-D5F3-4DF0-B883-D50067108ABB}" type="datetime1">
              <a:rPr lang="vi-VN" smtClean="0"/>
              <a:t>25/04/2011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DA62280-EA4B-4730-9937-56D7912489ED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1334559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5A4404F-C4EB-45D2-8FA3-FB2E87E24C10}" type="datetime1">
              <a:rPr lang="vi-VN" smtClean="0"/>
              <a:t>25/04/2011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56E436-8A0F-4269-B55B-19C938E6BA12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66080054"/>
      </p:ext>
    </p:extLst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EC1B7DB-EFD5-4471-B48C-812E481BE37D}" type="datetime1">
              <a:rPr lang="vi-VN" smtClean="0"/>
              <a:t>25/04/2011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581E47-EA93-4B24-AFF3-AD47E7F45344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07384528"/>
      </p:ext>
    </p:extLst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5263CBF-F60D-41C2-BAA0-4A90AB0714A0}" type="datetime1">
              <a:rPr lang="vi-VN" smtClean="0"/>
              <a:t>25/04/2011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590EC90-D68D-426A-9F05-35B7C2E837F0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8081574"/>
      </p:ext>
    </p:extLst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9B3F914-E812-46BD-B48B-8C07E625EE4D}" type="datetime1">
              <a:rPr lang="vi-VN" smtClean="0"/>
              <a:t>25/04/2011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E78B1FB-03C3-4D5C-9565-004C269E999A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7639082"/>
      </p:ext>
    </p:extLst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3.jpe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hyperlink" Target="http://www.m62.net/" TargetMode="External"/><Relationship Id="rId18" Type="http://schemas.openxmlformats.org/officeDocument/2006/relationships/image" Target="../media/image6.png"/><Relationship Id="rId3" Type="http://schemas.openxmlformats.org/officeDocument/2006/relationships/slideLayout" Target="../slideLayouts/slideLayout14.xml"/><Relationship Id="rId21" Type="http://schemas.openxmlformats.org/officeDocument/2006/relationships/image" Target="../media/image8.png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17" Type="http://schemas.openxmlformats.org/officeDocument/2006/relationships/hyperlink" Target="http://www.m62.net/powerpoint-slides/" TargetMode="Externa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5.png"/><Relationship Id="rId20" Type="http://schemas.openxmlformats.org/officeDocument/2006/relationships/image" Target="../media/image7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hyperlink" Target="http://www.m62.net/presentation-theory/bullet-points-dont-work/beyond-bullet-points/" TargetMode="External"/><Relationship Id="rId10" Type="http://schemas.openxmlformats.org/officeDocument/2006/relationships/slideLayout" Target="../slideLayouts/slideLayout21.xml"/><Relationship Id="rId19" Type="http://schemas.openxmlformats.org/officeDocument/2006/relationships/hyperlink" Target="http://www.m62.net/powerpoint-training/" TargetMode="Externa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4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DEDED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vi-VN"/>
          </a:p>
        </p:txBody>
      </p:sp>
      <p:grpSp>
        <p:nvGrpSpPr>
          <p:cNvPr id="1032" name="Group 8"/>
          <p:cNvGrpSpPr>
            <a:grpSpLocks/>
          </p:cNvGrpSpPr>
          <p:nvPr/>
        </p:nvGrpSpPr>
        <p:grpSpPr bwMode="auto">
          <a:xfrm>
            <a:off x="8172450" y="-63500"/>
            <a:ext cx="1079500" cy="5508625"/>
            <a:chOff x="5148" y="-40"/>
            <a:chExt cx="680" cy="3470"/>
          </a:xfrm>
        </p:grpSpPr>
        <p:sp>
          <p:nvSpPr>
            <p:cNvPr id="1033" name="Rectangle 9"/>
            <p:cNvSpPr>
              <a:spLocks noChangeArrowheads="1"/>
            </p:cNvSpPr>
            <p:nvPr/>
          </p:nvSpPr>
          <p:spPr bwMode="auto">
            <a:xfrm>
              <a:off x="5148" y="-40"/>
              <a:ext cx="680" cy="3470"/>
            </a:xfrm>
            <a:prstGeom prst="rect">
              <a:avLst/>
            </a:prstGeom>
            <a:gradFill rotWithShape="1">
              <a:gsLst>
                <a:gs pos="0">
                  <a:schemeClr val="bg2">
                    <a:gamma/>
                    <a:tint val="40000"/>
                    <a:invGamma/>
                    <a:alpha val="60001"/>
                  </a:schemeClr>
                </a:gs>
                <a:gs pos="100000">
                  <a:schemeClr val="bg2">
                    <a:alpha val="42000"/>
                  </a:schemeClr>
                </a:gs>
              </a:gsLst>
              <a:lin ang="5400000" scaled="1"/>
            </a:gradFill>
            <a:ln w="3810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034" name="Group 10"/>
            <p:cNvGrpSpPr>
              <a:grpSpLocks/>
            </p:cNvGrpSpPr>
            <p:nvPr/>
          </p:nvGrpSpPr>
          <p:grpSpPr bwMode="auto">
            <a:xfrm>
              <a:off x="5156" y="119"/>
              <a:ext cx="608" cy="2218"/>
              <a:chOff x="5112" y="663"/>
              <a:chExt cx="648" cy="2218"/>
            </a:xfrm>
          </p:grpSpPr>
          <p:sp>
            <p:nvSpPr>
              <p:cNvPr id="1035" name="Rectangle 11"/>
              <p:cNvSpPr>
                <a:spLocks noChangeAspect="1" noChangeArrowheads="1"/>
              </p:cNvSpPr>
              <p:nvPr/>
            </p:nvSpPr>
            <p:spPr bwMode="auto">
              <a:xfrm>
                <a:off x="5112" y="663"/>
                <a:ext cx="648" cy="725"/>
              </a:xfrm>
              <a:prstGeom prst="rect">
                <a:avLst/>
              </a:prstGeom>
              <a:blipFill dpi="0" rotWithShape="1">
                <a:blip r:embed="rId13" cstate="print"/>
                <a:srcRect/>
                <a:stretch>
                  <a:fillRect r="-67972"/>
                </a:stretch>
              </a:blip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036" name="Rectangle 12"/>
              <p:cNvSpPr>
                <a:spLocks noChangeAspect="1" noChangeArrowheads="1"/>
              </p:cNvSpPr>
              <p:nvPr/>
            </p:nvSpPr>
            <p:spPr bwMode="auto">
              <a:xfrm>
                <a:off x="5112" y="1409"/>
                <a:ext cx="648" cy="725"/>
              </a:xfrm>
              <a:prstGeom prst="rect">
                <a:avLst/>
              </a:prstGeom>
              <a:blipFill dpi="0" rotWithShape="1">
                <a:blip r:embed="rId14" cstate="print"/>
                <a:srcRect/>
                <a:stretch>
                  <a:fillRect r="-49177"/>
                </a:stretch>
              </a:blip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037" name="Rectangle 13" descr="9315_9795"/>
              <p:cNvSpPr>
                <a:spLocks noChangeAspect="1" noChangeArrowheads="1"/>
              </p:cNvSpPr>
              <p:nvPr/>
            </p:nvSpPr>
            <p:spPr bwMode="auto">
              <a:xfrm>
                <a:off x="5112" y="2156"/>
                <a:ext cx="648" cy="725"/>
              </a:xfrm>
              <a:prstGeom prst="rect">
                <a:avLst/>
              </a:prstGeom>
              <a:blipFill dpi="0" rotWithShape="1">
                <a:blip r:embed="rId15" cstate="print"/>
                <a:srcRect/>
                <a:stretch>
                  <a:fillRect r="-49177"/>
                </a:stretch>
              </a:blip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</p:grpSp>
      </p:grpSp>
      <p:sp>
        <p:nvSpPr>
          <p:cNvPr id="1039" name="Oval 15"/>
          <p:cNvSpPr>
            <a:spLocks noChangeArrowheads="1"/>
          </p:cNvSpPr>
          <p:nvPr/>
        </p:nvSpPr>
        <p:spPr bwMode="auto">
          <a:xfrm>
            <a:off x="0" y="3141663"/>
            <a:ext cx="9144000" cy="38163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46275"/>
                  <a:invGamma/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vi-VN"/>
          </a:p>
        </p:txBody>
      </p:sp>
      <p:sp>
        <p:nvSpPr>
          <p:cNvPr id="1040" name="Rectangle 16"/>
          <p:cNvSpPr>
            <a:spLocks noChangeArrowheads="1"/>
          </p:cNvSpPr>
          <p:nvPr/>
        </p:nvSpPr>
        <p:spPr bwMode="auto">
          <a:xfrm>
            <a:off x="0" y="5373688"/>
            <a:ext cx="9144000" cy="503237"/>
          </a:xfrm>
          <a:prstGeom prst="rect">
            <a:avLst/>
          </a:prstGeom>
          <a:gradFill rotWithShape="1">
            <a:gsLst>
              <a:gs pos="0">
                <a:srgbClr val="979797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vi-VN"/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627313" y="217488"/>
            <a:ext cx="4465637" cy="465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  <a:endParaRPr lang="en-GB" smtClean="0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60350" y="1074738"/>
            <a:ext cx="7769225" cy="416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fld id="{58713312-83B6-4125-B04F-DBD542F2F7EB}" type="datetime1">
              <a:rPr lang="vi-VN" smtClean="0"/>
              <a:t>25/04/2011</a:t>
            </a:fld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GB" smtClean="0"/>
              <a:t>SMO - Storage Management Online</a:t>
            </a:r>
            <a:endParaRPr lang="en-GB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258176F9-15A2-486E-B344-BD463B4DD004}" type="slidenum">
              <a:rPr lang="en-GB"/>
              <a:pPr/>
              <a:t>‹#›</a:t>
            </a:fld>
            <a:endParaRPr lang="en-GB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" grpId="0"/>
    </p:bldLst>
  </p:timing>
  <p:hf hd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2400">
          <a:solidFill>
            <a:schemeClr val="bg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400">
          <a:solidFill>
            <a:schemeClr val="bg1"/>
          </a:solidFill>
          <a:latin typeface="Arial Narrow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400">
          <a:solidFill>
            <a:schemeClr val="bg1"/>
          </a:solidFill>
          <a:latin typeface="Arial Narrow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400">
          <a:solidFill>
            <a:schemeClr val="bg1"/>
          </a:solidFill>
          <a:latin typeface="Arial Narrow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400">
          <a:solidFill>
            <a:schemeClr val="bg1"/>
          </a:solidFill>
          <a:latin typeface="Arial Narrow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2400">
          <a:solidFill>
            <a:schemeClr val="bg1"/>
          </a:solidFill>
          <a:latin typeface="Arial Narrow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2400">
          <a:solidFill>
            <a:schemeClr val="bg1"/>
          </a:solidFill>
          <a:latin typeface="Arial Narrow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2400">
          <a:solidFill>
            <a:schemeClr val="bg1"/>
          </a:solidFill>
          <a:latin typeface="Arial Narrow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2400">
          <a:solidFill>
            <a:schemeClr val="bg1"/>
          </a:solidFill>
          <a:latin typeface="Arial Narrow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D9D9D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vi-VN"/>
          </a:p>
        </p:txBody>
      </p:sp>
      <p:sp>
        <p:nvSpPr>
          <p:cNvPr id="80899" name="Rectangle 3"/>
          <p:cNvSpPr>
            <a:spLocks noChangeArrowheads="1"/>
          </p:cNvSpPr>
          <p:nvPr/>
        </p:nvSpPr>
        <p:spPr bwMode="auto">
          <a:xfrm>
            <a:off x="-93663" y="6453188"/>
            <a:ext cx="8532813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algn="r"/>
            <a:r>
              <a:rPr lang="en-GB" sz="1200">
                <a:solidFill>
                  <a:srgbClr val="4D4D4D"/>
                </a:solidFill>
                <a:latin typeface="Neo Sans" pitchFamily="34" charset="0"/>
              </a:rPr>
              <a:t>m62 visualcommunications is the global leader in presentation effectiveness, from offices in the UK, USA, and Singapore</a:t>
            </a:r>
          </a:p>
        </p:txBody>
      </p:sp>
      <p:pic>
        <p:nvPicPr>
          <p:cNvPr id="80900" name="Picture 4" descr="m62-logo">
            <a:hlinkClick r:id="rId13"/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2650" y="6484938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901" name="Picture 5" descr="1">
            <a:hlinkClick r:id="rId15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350" y="777875"/>
            <a:ext cx="2000250" cy="1457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902" name="Picture 6" descr="2">
            <a:hlinkClick r:id="rId17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338" y="2673350"/>
            <a:ext cx="2000250" cy="1457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903" name="Picture 7" descr="3">
            <a:hlinkClick r:id="rId19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338" y="4568825"/>
            <a:ext cx="2000250" cy="1457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904" name="Text Box 8">
            <a:hlinkClick r:id="rId15"/>
          </p:cNvPr>
          <p:cNvSpPr txBox="1">
            <a:spLocks noChangeArrowheads="1"/>
          </p:cNvSpPr>
          <p:nvPr/>
        </p:nvSpPr>
        <p:spPr bwMode="auto">
          <a:xfrm>
            <a:off x="379413" y="2290763"/>
            <a:ext cx="16367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>
              <a:defRPr>
                <a:solidFill>
                  <a:schemeClr val="tx1"/>
                </a:solidFill>
                <a:latin typeface="Arial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GB" sz="1400">
                <a:solidFill>
                  <a:srgbClr val="135971"/>
                </a:solidFill>
                <a:latin typeface="Neo Sans" pitchFamily="34" charset="0"/>
              </a:rPr>
              <a:t>Beyond Bullet Points</a:t>
            </a:r>
          </a:p>
        </p:txBody>
      </p:sp>
      <p:sp>
        <p:nvSpPr>
          <p:cNvPr id="80905" name="Text Box 9">
            <a:hlinkClick r:id="rId17"/>
          </p:cNvPr>
          <p:cNvSpPr txBox="1">
            <a:spLocks noChangeArrowheads="1"/>
          </p:cNvSpPr>
          <p:nvPr/>
        </p:nvSpPr>
        <p:spPr bwMode="auto">
          <a:xfrm>
            <a:off x="379413" y="4189413"/>
            <a:ext cx="1417637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>
              <a:defRPr>
                <a:solidFill>
                  <a:schemeClr val="tx1"/>
                </a:solidFill>
                <a:latin typeface="Arial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GB" sz="1400">
                <a:solidFill>
                  <a:srgbClr val="135971"/>
                </a:solidFill>
                <a:latin typeface="Neo Sans" pitchFamily="34" charset="0"/>
              </a:rPr>
              <a:t>PowerPoint Slides</a:t>
            </a:r>
          </a:p>
        </p:txBody>
      </p:sp>
      <p:sp>
        <p:nvSpPr>
          <p:cNvPr id="80906" name="Text Box 10">
            <a:hlinkClick r:id="rId19"/>
          </p:cNvPr>
          <p:cNvSpPr txBox="1">
            <a:spLocks noChangeArrowheads="1"/>
          </p:cNvSpPr>
          <p:nvPr/>
        </p:nvSpPr>
        <p:spPr bwMode="auto">
          <a:xfrm>
            <a:off x="379413" y="6084888"/>
            <a:ext cx="15986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>
              <a:defRPr>
                <a:solidFill>
                  <a:schemeClr val="tx1"/>
                </a:solidFill>
                <a:latin typeface="Arial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GB" sz="1400">
                <a:solidFill>
                  <a:srgbClr val="135971"/>
                </a:solidFill>
                <a:latin typeface="Neo Sans" pitchFamily="34" charset="0"/>
              </a:rPr>
              <a:t>PowerPoint Training</a:t>
            </a:r>
          </a:p>
        </p:txBody>
      </p:sp>
      <p:pic>
        <p:nvPicPr>
          <p:cNvPr id="80907" name="Picture 11" descr="bg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0950" y="777875"/>
            <a:ext cx="6362700" cy="524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908" name="Text Box 12"/>
          <p:cNvSpPr txBox="1">
            <a:spLocks noChangeArrowheads="1"/>
          </p:cNvSpPr>
          <p:nvPr/>
        </p:nvSpPr>
        <p:spPr bwMode="auto">
          <a:xfrm>
            <a:off x="28575" y="188913"/>
            <a:ext cx="911542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>
              <a:defRPr>
                <a:solidFill>
                  <a:schemeClr val="tx1"/>
                </a:solidFill>
                <a:latin typeface="Arial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GB" sz="2100">
                <a:solidFill>
                  <a:srgbClr val="333333"/>
                </a:solidFill>
                <a:latin typeface="Neo Sans" pitchFamily="34" charset="0"/>
              </a:rPr>
              <a:t>It’s not the </a:t>
            </a:r>
            <a:r>
              <a:rPr lang="en-GB" sz="2100" b="1">
                <a:solidFill>
                  <a:srgbClr val="333333"/>
                </a:solidFill>
                <a:latin typeface="Neo Sans" pitchFamily="34" charset="0"/>
              </a:rPr>
              <a:t>design</a:t>
            </a:r>
            <a:r>
              <a:rPr lang="en-GB" sz="2100">
                <a:solidFill>
                  <a:srgbClr val="333333"/>
                </a:solidFill>
                <a:latin typeface="Neo Sans" pitchFamily="34" charset="0"/>
              </a:rPr>
              <a:t> of your template, it’s what you </a:t>
            </a:r>
            <a:r>
              <a:rPr lang="en-GB" sz="2100" b="1">
                <a:solidFill>
                  <a:srgbClr val="333333"/>
                </a:solidFill>
                <a:latin typeface="Neo Sans" pitchFamily="34" charset="0"/>
              </a:rPr>
              <a:t>do with it</a:t>
            </a:r>
            <a:r>
              <a:rPr lang="en-GB" sz="2100">
                <a:solidFill>
                  <a:srgbClr val="333333"/>
                </a:solidFill>
                <a:latin typeface="Neo Sans" pitchFamily="34" charset="0"/>
              </a:rPr>
              <a:t> that counts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</p:sldLayoutIdLst>
  <p:hf hdr="0"/>
  <p:txStyles>
    <p:titleStyle>
      <a:lvl1pPr algn="ctr" rtl="0" fontAlgn="base">
        <a:spcBef>
          <a:spcPct val="0"/>
        </a:spcBef>
        <a:spcAft>
          <a:spcPct val="0"/>
        </a:spcAft>
        <a:defRPr sz="2000">
          <a:solidFill>
            <a:srgbClr val="333333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2000">
          <a:solidFill>
            <a:srgbClr val="333333"/>
          </a:solidFill>
          <a:latin typeface="Neo Sans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2000">
          <a:solidFill>
            <a:srgbClr val="333333"/>
          </a:solidFill>
          <a:latin typeface="Neo Sans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2000">
          <a:solidFill>
            <a:srgbClr val="333333"/>
          </a:solidFill>
          <a:latin typeface="Neo Sans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2000">
          <a:solidFill>
            <a:srgbClr val="333333"/>
          </a:solidFill>
          <a:latin typeface="Neo Sans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2000">
          <a:solidFill>
            <a:srgbClr val="333333"/>
          </a:solidFill>
          <a:latin typeface="Neo Sans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2000">
          <a:solidFill>
            <a:srgbClr val="333333"/>
          </a:solidFill>
          <a:latin typeface="Neo Sans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2000">
          <a:solidFill>
            <a:srgbClr val="333333"/>
          </a:solidFill>
          <a:latin typeface="Neo Sans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2000">
          <a:solidFill>
            <a:srgbClr val="333333"/>
          </a:solidFill>
          <a:latin typeface="Neo Sans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6.emf"/><Relationship Id="rId4" Type="http://schemas.openxmlformats.org/officeDocument/2006/relationships/oleObject" Target="../embeddings/oleObject1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8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fr-FR" sz="3900" b="1" dirty="0" smtClean="0">
                <a:latin typeface="Times New Roman" pitchFamily="18" charset="0"/>
                <a:cs typeface="Times New Roman" pitchFamily="18" charset="0"/>
              </a:rPr>
              <a:t>Store management online - SMO</a:t>
            </a:r>
            <a:endParaRPr lang="vi-VN" sz="39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469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1333500" y="4938713"/>
            <a:ext cx="7413625" cy="1082576"/>
          </a:xfrm>
        </p:spPr>
        <p:txBody>
          <a:bodyPr/>
          <a:lstStyle/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	Supervisor : Mr. Nguyen Truong Long</a:t>
            </a:r>
          </a:p>
          <a:p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	Group        : S-</a:t>
            </a:r>
            <a:r>
              <a:rPr lang="en-US" sz="2000" dirty="0" err="1" smtClean="0">
                <a:latin typeface="Times New Roman" pitchFamily="18" charset="0"/>
                <a:cs typeface="Times New Roman" pitchFamily="18" charset="0"/>
              </a:rPr>
              <a:t>MoS</a:t>
            </a:r>
            <a:endParaRPr lang="en-US" sz="2000" dirty="0" smtClean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2622" name="Picture 158" descr="http://ap.fpt.edu.vn/logo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136" y="188640"/>
            <a:ext cx="1619250" cy="733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5F18C99-00C4-457E-A0DD-26A572BD12AE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8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fr-FR" b="1" dirty="0" smtClean="0">
                <a:latin typeface="Times New Roman" pitchFamily="18" charset="0"/>
                <a:cs typeface="Times New Roman" pitchFamily="18" charset="0"/>
              </a:rPr>
              <a:t>2.Development </a:t>
            </a:r>
            <a:r>
              <a:rPr lang="en-US" b="1" dirty="0" smtClean="0">
                <a:latin typeface="Times New Roman" pitchFamily="18" charset="0"/>
                <a:cs typeface="Times New Roman" pitchFamily="18" charset="0"/>
              </a:rPr>
              <a:t>Process</a:t>
            </a:r>
            <a:endParaRPr lang="en-US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469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1333500" y="4938712"/>
            <a:ext cx="7413625" cy="1919288"/>
          </a:xfrm>
        </p:spPr>
        <p:txBody>
          <a:bodyPr/>
          <a:lstStyle/>
          <a:p>
            <a:pPr marL="800100" lvl="1" indent="-342900" algn="just">
              <a:buFont typeface="Wingdings" pitchFamily="2" charset="2"/>
              <a:buChar char="ü"/>
            </a:pPr>
            <a:r>
              <a:rPr lang="en-US" sz="2200" dirty="0">
                <a:latin typeface="Times New Roman" pitchFamily="18" charset="0"/>
                <a:ea typeface="ヒラギノ角ゴ Pro W3" charset="-128"/>
                <a:cs typeface="Times New Roman" pitchFamily="18" charset="0"/>
              </a:rPr>
              <a:t>Management Plan</a:t>
            </a:r>
          </a:p>
          <a:p>
            <a:pPr marL="800100" lvl="1" indent="-342900" algn="just">
              <a:buFont typeface="Wingdings" pitchFamily="2" charset="2"/>
              <a:buChar char="ü"/>
            </a:pPr>
            <a:r>
              <a:rPr lang="en-US" sz="2200" dirty="0">
                <a:latin typeface="Times New Roman" pitchFamily="18" charset="0"/>
                <a:ea typeface="ヒラギノ角ゴ Pro W3" charset="-128"/>
                <a:cs typeface="Times New Roman" pitchFamily="18" charset="0"/>
              </a:rPr>
              <a:t>Requirements</a:t>
            </a:r>
          </a:p>
          <a:p>
            <a:pPr marL="800100" lvl="1" indent="-342900" algn="just">
              <a:buFont typeface="Wingdings" pitchFamily="2" charset="2"/>
              <a:buChar char="ü"/>
            </a:pPr>
            <a:r>
              <a:rPr lang="en-US" sz="2200" dirty="0">
                <a:latin typeface="Times New Roman" pitchFamily="18" charset="0"/>
                <a:ea typeface="ヒラギノ角ゴ Pro W3" charset="-128"/>
                <a:cs typeface="Times New Roman" pitchFamily="18" charset="0"/>
              </a:rPr>
              <a:t>System Design</a:t>
            </a:r>
          </a:p>
          <a:p>
            <a:pPr marL="800100" lvl="1" indent="-342900" algn="just">
              <a:buFont typeface="Wingdings" pitchFamily="2" charset="2"/>
              <a:buChar char="ü"/>
            </a:pPr>
            <a:r>
              <a:rPr lang="en-US" sz="2200" dirty="0">
                <a:latin typeface="Times New Roman" pitchFamily="18" charset="0"/>
                <a:ea typeface="ヒラギノ角ゴ Pro W3" charset="-128"/>
                <a:cs typeface="Times New Roman" pitchFamily="18" charset="0"/>
              </a:rPr>
              <a:t>Testing</a:t>
            </a:r>
          </a:p>
        </p:txBody>
      </p:sp>
      <p:pic>
        <p:nvPicPr>
          <p:cNvPr id="62622" name="Picture 158" descr="http://ap.fpt.edu.vn/logo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136" y="188640"/>
            <a:ext cx="1619250" cy="733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4342435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635207" y="246857"/>
            <a:ext cx="5733784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27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Management Plan</a:t>
            </a:r>
            <a:endParaRPr lang="en-GB" sz="27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96" name="Table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1223392"/>
              </p:ext>
            </p:extLst>
          </p:nvPr>
        </p:nvGraphicFramePr>
        <p:xfrm>
          <a:off x="1040639" y="955925"/>
          <a:ext cx="6424674" cy="438912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2752266"/>
                <a:gridCol w="3672408"/>
              </a:tblGrid>
              <a:tr h="60821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400" b="1" dirty="0">
                          <a:latin typeface="Times New Roman" pitchFamily="18" charset="0"/>
                          <a:cs typeface="Times New Roman" pitchFamily="18" charset="0"/>
                        </a:rPr>
                        <a:t>Role</a:t>
                      </a:r>
                      <a:endParaRPr lang="en-US" sz="2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400" b="1" dirty="0">
                          <a:latin typeface="Times New Roman" pitchFamily="18" charset="0"/>
                          <a:cs typeface="Times New Roman" pitchFamily="18" charset="0"/>
                        </a:rPr>
                        <a:t>Team Member</a:t>
                      </a:r>
                      <a:endParaRPr lang="en-US" sz="2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451616"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>
                          <a:latin typeface="Times New Roman" pitchFamily="18" charset="0"/>
                          <a:cs typeface="Times New Roman" pitchFamily="18" charset="0"/>
                        </a:rPr>
                        <a:t>Project Manager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AnhDQ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451616"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>
                          <a:latin typeface="Times New Roman" pitchFamily="18" charset="0"/>
                          <a:cs typeface="Times New Roman" pitchFamily="18" charset="0"/>
                        </a:rPr>
                        <a:t>Secretary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 err="1">
                          <a:latin typeface="Times New Roman" pitchFamily="18" charset="0"/>
                          <a:cs typeface="Times New Roman" pitchFamily="18" charset="0"/>
                        </a:rPr>
                        <a:t>PhucPV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451616"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>
                          <a:latin typeface="Times New Roman" pitchFamily="18" charset="0"/>
                          <a:cs typeface="Times New Roman" pitchFamily="18" charset="0"/>
                        </a:rPr>
                        <a:t>Requirements Engineer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>
                          <a:latin typeface="Times New Roman" pitchFamily="18" charset="0"/>
                          <a:cs typeface="Times New Roman" pitchFamily="18" charset="0"/>
                        </a:rPr>
                        <a:t>All team member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451616"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>
                          <a:latin typeface="Times New Roman" pitchFamily="18" charset="0"/>
                          <a:cs typeface="Times New Roman" pitchFamily="18" charset="0"/>
                        </a:rPr>
                        <a:t>Technical Leader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 err="1">
                          <a:latin typeface="Times New Roman" pitchFamily="18" charset="0"/>
                          <a:cs typeface="Times New Roman" pitchFamily="18" charset="0"/>
                        </a:rPr>
                        <a:t>TuyenVD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451616"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>
                          <a:latin typeface="Times New Roman" pitchFamily="18" charset="0"/>
                          <a:cs typeface="Times New Roman" pitchFamily="18" charset="0"/>
                        </a:rPr>
                        <a:t>Developer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 smtClean="0">
                          <a:latin typeface="Times New Roman" pitchFamily="18" charset="0"/>
                          <a:cs typeface="Times New Roman" pitchFamily="18" charset="0"/>
                        </a:rPr>
                        <a:t>All</a:t>
                      </a:r>
                      <a:r>
                        <a:rPr lang="en-US" sz="20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team member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451616"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>
                          <a:latin typeface="Times New Roman" pitchFamily="18" charset="0"/>
                          <a:cs typeface="Times New Roman" pitchFamily="18" charset="0"/>
                        </a:rPr>
                        <a:t>Tester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1000"/>
                        </a:spcAft>
                      </a:pPr>
                      <a:r>
                        <a:rPr lang="en-US" sz="2000" dirty="0" smtClean="0">
                          <a:latin typeface="Times New Roman" pitchFamily="18" charset="0"/>
                          <a:cs typeface="Times New Roman" pitchFamily="18" charset="0"/>
                        </a:rPr>
                        <a:t>All team</a:t>
                      </a:r>
                      <a:r>
                        <a:rPr lang="en-US" sz="20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member</a:t>
                      </a:r>
                      <a:endParaRPr lang="en-US" sz="20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E47411-6A28-4548-BC35-EE28767F8C67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8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250203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23492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3975" name="Picture 7" descr="http://www.relativitycorp.com/images/techprojwaterfall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643" y="1302199"/>
            <a:ext cx="6652980" cy="402464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" name="Rectangle 141"/>
          <p:cNvSpPr>
            <a:spLocks noGrp="1" noChangeArrowheads="1"/>
          </p:cNvSpPr>
          <p:nvPr>
            <p:ph type="title"/>
          </p:nvPr>
        </p:nvSpPr>
        <p:spPr>
          <a:xfrm>
            <a:off x="2584451" y="219827"/>
            <a:ext cx="5733784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27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Management Plan</a:t>
            </a:r>
            <a:endParaRPr lang="en-GB" sz="2700" b="1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826E7E-A4D1-4D3D-B168-22C5B1FF07A4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9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671531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9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587643" y="1035719"/>
            <a:ext cx="7000686" cy="44935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n-US" sz="2200" b="1" dirty="0" smtClean="0">
                <a:latin typeface="Times New Roman" pitchFamily="18" charset="0"/>
                <a:cs typeface="Times New Roman" pitchFamily="18" charset="0"/>
              </a:rPr>
              <a:t>Waterfall model’s benefits :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Simple to be implemented, helps to plan and schedule the project clearly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Documentations is produced at every stage of the waterfall model development</a:t>
            </a: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n-US" sz="2200" b="1" dirty="0" smtClean="0">
                <a:latin typeface="Times New Roman" pitchFamily="18" charset="0"/>
                <a:cs typeface="Times New Roman" pitchFamily="18" charset="0"/>
              </a:rPr>
              <a:t>Limitations :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This model assumes the requirements to remain static during the life of the project</a:t>
            </a:r>
          </a:p>
          <a:p>
            <a:pPr marL="800100" lvl="1" indent="-342900">
              <a:buFont typeface="Wingdings" pitchFamily="2" charset="2"/>
              <a:buChar char="Ø"/>
            </a:pP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8" name="Rectangle 141"/>
          <p:cNvSpPr>
            <a:spLocks noGrp="1" noChangeArrowheads="1"/>
          </p:cNvSpPr>
          <p:nvPr>
            <p:ph type="title"/>
          </p:nvPr>
        </p:nvSpPr>
        <p:spPr>
          <a:xfrm>
            <a:off x="2584451" y="219827"/>
            <a:ext cx="5733784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27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Management Plan</a:t>
            </a:r>
            <a:endParaRPr lang="en-GB" sz="2700" b="1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352BAA-0E49-47F7-B066-265340F64961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10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919633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9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360217" y="1001587"/>
            <a:ext cx="7531761" cy="44935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buFontTx/>
              <a:buChar char="-"/>
            </a:pPr>
            <a:r>
              <a:rPr lang="en-US" sz="2400" b="1" dirty="0" smtClean="0">
                <a:latin typeface="Times New Roman" pitchFamily="18" charset="0"/>
                <a:cs typeface="Times New Roman" pitchFamily="18" charset="0"/>
              </a:rPr>
              <a:t>Phases’ division :</a:t>
            </a:r>
          </a:p>
          <a:p>
            <a:pPr marL="800100" lvl="1" indent="-342900" algn="just">
              <a:buFont typeface="Wingdings" pitchFamily="2" charset="2"/>
              <a:buChar char="Ø"/>
            </a:pPr>
            <a:r>
              <a:rPr lang="en-US" sz="2200" b="1" dirty="0" smtClean="0">
                <a:latin typeface="Times New Roman" pitchFamily="18" charset="0"/>
                <a:cs typeface="Times New Roman" pitchFamily="18" charset="0"/>
              </a:rPr>
              <a:t>Initiating :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Prepare for the capstone project, identify key stakeholder and what team will do.</a:t>
            </a:r>
          </a:p>
          <a:p>
            <a:pPr marL="800100" lvl="1" indent="-342900" algn="just">
              <a:buFont typeface="Wingdings" pitchFamily="2" charset="2"/>
              <a:buChar char="Ø"/>
            </a:pPr>
            <a:r>
              <a:rPr lang="en-US" sz="2200" b="1" dirty="0" smtClean="0">
                <a:latin typeface="Times New Roman" pitchFamily="18" charset="0"/>
                <a:cs typeface="Times New Roman" pitchFamily="18" charset="0"/>
              </a:rPr>
              <a:t>Planning :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Determine schedule, tasks, rules, communications channel.</a:t>
            </a:r>
          </a:p>
          <a:p>
            <a:pPr marL="800100" lvl="1" indent="-342900" algn="just">
              <a:buFont typeface="Wingdings" pitchFamily="2" charset="2"/>
              <a:buChar char="Ø"/>
            </a:pPr>
            <a:r>
              <a:rPr lang="en-US" sz="2200" b="1" dirty="0" smtClean="0">
                <a:latin typeface="Times New Roman" pitchFamily="18" charset="0"/>
                <a:cs typeface="Times New Roman" pitchFamily="18" charset="0"/>
              </a:rPr>
              <a:t>Requirement definition </a:t>
            </a:r>
            <a:r>
              <a:rPr lang="en-US" sz="2200" b="1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Get and analysis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user requirements from customer.</a:t>
            </a:r>
            <a:endParaRPr lang="en-US" sz="2200" dirty="0">
              <a:latin typeface="Times New Roman" pitchFamily="18" charset="0"/>
              <a:cs typeface="Times New Roman" pitchFamily="18" charset="0"/>
            </a:endParaRPr>
          </a:p>
          <a:p>
            <a:pPr marL="800100" lvl="1" indent="-342900" algn="just">
              <a:buFont typeface="Wingdings" pitchFamily="2" charset="2"/>
              <a:buChar char="Ø"/>
            </a:pPr>
            <a:r>
              <a:rPr lang="en-US" sz="2200" b="1" dirty="0" smtClean="0">
                <a:latin typeface="Times New Roman" pitchFamily="18" charset="0"/>
                <a:cs typeface="Times New Roman" pitchFamily="18" charset="0"/>
              </a:rPr>
              <a:t>Development :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Choose the technic solutions, create detail design, develop application.</a:t>
            </a:r>
          </a:p>
          <a:p>
            <a:pPr marL="800100" lvl="1" indent="-342900" algn="just">
              <a:buFont typeface="Wingdings" pitchFamily="2" charset="2"/>
              <a:buChar char="Ø"/>
            </a:pPr>
            <a:r>
              <a:rPr lang="en-US" sz="2200" b="1" dirty="0" smtClean="0">
                <a:latin typeface="Times New Roman" pitchFamily="18" charset="0"/>
                <a:cs typeface="Times New Roman" pitchFamily="18" charset="0"/>
              </a:rPr>
              <a:t>Testing :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Design test cases, implement testing application, find and fix bugs.</a:t>
            </a:r>
            <a:endParaRPr lang="en-US" sz="2200" dirty="0">
              <a:latin typeface="Times New Roman" pitchFamily="18" charset="0"/>
              <a:cs typeface="Times New Roman" pitchFamily="18" charset="0"/>
            </a:endParaRPr>
          </a:p>
          <a:p>
            <a:pPr marL="800100" lvl="1" indent="-342900" algn="just">
              <a:buFont typeface="Wingdings" pitchFamily="2" charset="2"/>
              <a:buChar char="Ø"/>
            </a:pPr>
            <a:r>
              <a:rPr lang="en-US" sz="2200" b="1" dirty="0" smtClean="0">
                <a:latin typeface="Times New Roman" pitchFamily="18" charset="0"/>
                <a:cs typeface="Times New Roman" pitchFamily="18" charset="0"/>
              </a:rPr>
              <a:t>Closing :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Prepare for final presentation</a:t>
            </a:r>
          </a:p>
          <a:p>
            <a:pPr marL="800100" lvl="1" indent="-342900" algn="just">
              <a:buFont typeface="Wingdings" pitchFamily="2" charset="2"/>
              <a:buChar char="Ø"/>
            </a:pP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8" name="Rectangle 141"/>
          <p:cNvSpPr>
            <a:spLocks noGrp="1" noChangeArrowheads="1"/>
          </p:cNvSpPr>
          <p:nvPr>
            <p:ph type="title"/>
          </p:nvPr>
        </p:nvSpPr>
        <p:spPr>
          <a:xfrm>
            <a:off x="2584451" y="219827"/>
            <a:ext cx="5733784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27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Management Plan</a:t>
            </a:r>
            <a:endParaRPr lang="en-GB" sz="2700" b="1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6E2213-292B-4FD4-8385-2795FDDCAC1C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11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239736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9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91138" name="Picture 2" descr="C:\Users\anhdq00317\Desktop\Untitl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8146658" cy="548977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" name="Rectangle 141"/>
          <p:cNvSpPr>
            <a:spLocks noGrp="1" noChangeArrowheads="1"/>
          </p:cNvSpPr>
          <p:nvPr>
            <p:ph type="title"/>
          </p:nvPr>
        </p:nvSpPr>
        <p:spPr>
          <a:xfrm>
            <a:off x="2584451" y="219827"/>
            <a:ext cx="5733784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27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Management Plan</a:t>
            </a:r>
            <a:endParaRPr lang="en-GB" sz="2700" b="1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3352800" y="6186623"/>
            <a:ext cx="2133600" cy="476250"/>
          </a:xfrm>
        </p:spPr>
        <p:txBody>
          <a:bodyPr/>
          <a:lstStyle/>
          <a:p>
            <a:r>
              <a:rPr lang="en-US" sz="1800" b="1" dirty="0" err="1" smtClean="0">
                <a:latin typeface="Times New Roman" pitchFamily="18" charset="0"/>
                <a:cs typeface="Times New Roman" pitchFamily="18" charset="0"/>
              </a:rPr>
              <a:t>Grantt</a:t>
            </a:r>
            <a:r>
              <a:rPr lang="en-US" sz="1800" b="1" dirty="0" smtClean="0">
                <a:latin typeface="Times New Roman" pitchFamily="18" charset="0"/>
                <a:cs typeface="Times New Roman" pitchFamily="18" charset="0"/>
              </a:rPr>
              <a:t> Chart</a:t>
            </a:r>
            <a:endParaRPr lang="en-GB" sz="18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12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731802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9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460787" y="1052736"/>
            <a:ext cx="4807278" cy="44935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b="1" dirty="0" smtClean="0">
                <a:latin typeface="Times New Roman" pitchFamily="18" charset="0"/>
                <a:cs typeface="Times New Roman" pitchFamily="18" charset="0"/>
              </a:rPr>
              <a:t>Group Communication :</a:t>
            </a:r>
          </a:p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Meeting 3 days each week</a:t>
            </a:r>
          </a:p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After finish one 1 process, and finish report, has 1 big meeting with Supervisor</a:t>
            </a:r>
          </a:p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Another communication channel : YM!, Skype, Phone , Email</a:t>
            </a:r>
          </a:p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Source control server : </a:t>
            </a:r>
            <a:r>
              <a:rPr lang="en-US" sz="2200" dirty="0" err="1" smtClean="0">
                <a:latin typeface="Times New Roman" pitchFamily="18" charset="0"/>
                <a:cs typeface="Times New Roman" pitchFamily="18" charset="0"/>
              </a:rPr>
              <a:t>Codeplex</a:t>
            </a: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marL="800100" lvl="1" indent="-342900" algn="just">
              <a:buFont typeface="Wingdings" pitchFamily="2" charset="2"/>
              <a:buChar char="Ø"/>
            </a:pP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8" name="Rectangle 141"/>
          <p:cNvSpPr>
            <a:spLocks noGrp="1" noChangeArrowheads="1"/>
          </p:cNvSpPr>
          <p:nvPr>
            <p:ph type="title"/>
          </p:nvPr>
        </p:nvSpPr>
        <p:spPr>
          <a:xfrm>
            <a:off x="2584451" y="219827"/>
            <a:ext cx="5733784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27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Management Plan</a:t>
            </a:r>
            <a:endParaRPr lang="en-GB" sz="2700" b="1" dirty="0"/>
          </a:p>
        </p:txBody>
      </p:sp>
      <p:pic>
        <p:nvPicPr>
          <p:cNvPr id="9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9863" y="1394610"/>
            <a:ext cx="3949407" cy="416799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6300192" y="5445224"/>
            <a:ext cx="23762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i="1" dirty="0" smtClean="0">
                <a:latin typeface="Times New Roman" pitchFamily="18" charset="0"/>
                <a:cs typeface="Times New Roman" pitchFamily="18" charset="0"/>
              </a:rPr>
              <a:t>Communication method</a:t>
            </a:r>
            <a:endParaRPr lang="vi-VN" sz="16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9A827-CF93-43C4-BF2E-3D4D2B645BD0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13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0902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9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11413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Requirements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63941" y="915912"/>
            <a:ext cx="700068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Gathering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  <a:cs typeface="Times New Roman" pitchFamily="18" charset="0"/>
              </a:rPr>
              <a:t>m</a:t>
            </a:r>
            <a:r>
              <a:rPr lang="fr-FR" sz="2000" dirty="0" err="1" smtClean="0">
                <a:latin typeface="Times New Roman" pitchFamily="18" charset="0"/>
                <a:cs typeface="Times New Roman" pitchFamily="18" charset="0"/>
              </a:rPr>
              <a:t>ethods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 :</a:t>
            </a:r>
            <a:endParaRPr lang="fr-FR" sz="2000" dirty="0">
              <a:latin typeface="Times New Roman" pitchFamily="18" charset="0"/>
              <a:cs typeface="Times New Roman" pitchFamily="18" charset="0"/>
            </a:endParaRP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Interview:</a:t>
            </a:r>
          </a:p>
          <a:p>
            <a:pPr marL="1257300" lvl="2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Contact face to face </a:t>
            </a:r>
            <a:r>
              <a:rPr lang="fr-FR" sz="2000" dirty="0" err="1">
                <a:latin typeface="Times New Roman" pitchFamily="18" charset="0"/>
                <a:cs typeface="Times New Roman" pitchFamily="18" charset="0"/>
              </a:rPr>
              <a:t>with</a:t>
            </a:r>
            <a:r>
              <a:rPr lang="fr-FR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sz="2000" dirty="0" err="1" smtClean="0">
                <a:latin typeface="Times New Roman" pitchFamily="18" charset="0"/>
                <a:cs typeface="Times New Roman" pitchFamily="18" charset="0"/>
              </a:rPr>
              <a:t>customer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: once a </a:t>
            </a:r>
            <a:r>
              <a:rPr lang="fr-FR" sz="2000" dirty="0" err="1" smtClean="0">
                <a:latin typeface="Times New Roman" pitchFamily="18" charset="0"/>
                <a:cs typeface="Times New Roman" pitchFamily="18" charset="0"/>
              </a:rPr>
              <a:t>week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fr-FR" sz="2000" dirty="0">
              <a:latin typeface="Times New Roman" pitchFamily="18" charset="0"/>
              <a:cs typeface="Times New Roman" pitchFamily="18" charset="0"/>
            </a:endParaRPr>
          </a:p>
          <a:p>
            <a:pPr marL="1257300" lvl="2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fr-FR" sz="2000" dirty="0" err="1">
                <a:latin typeface="Times New Roman" pitchFamily="18" charset="0"/>
                <a:cs typeface="Times New Roman" pitchFamily="18" charset="0"/>
              </a:rPr>
              <a:t>Communicate</a:t>
            </a:r>
            <a:r>
              <a:rPr lang="fr-FR" sz="2000" dirty="0">
                <a:latin typeface="Times New Roman" pitchFamily="18" charset="0"/>
                <a:cs typeface="Times New Roman" pitchFamily="18" charset="0"/>
              </a:rPr>
              <a:t> by e-mail and 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phone: as 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needed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fr-FR" sz="2000" dirty="0" err="1" smtClean="0">
                <a:latin typeface="Times New Roman" pitchFamily="18" charset="0"/>
                <a:cs typeface="Times New Roman" pitchFamily="18" charset="0"/>
              </a:rPr>
              <a:t>Refer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sz="2000" dirty="0" err="1" smtClean="0">
                <a:latin typeface="Times New Roman" pitchFamily="18" charset="0"/>
                <a:cs typeface="Times New Roman" pitchFamily="18" charset="0"/>
              </a:rPr>
              <a:t>existed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sz="2000" dirty="0" err="1" smtClean="0">
                <a:latin typeface="Times New Roman" pitchFamily="18" charset="0"/>
                <a:cs typeface="Times New Roman" pitchFamily="18" charset="0"/>
              </a:rPr>
              <a:t>systems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1257300" lvl="2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MISA.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Use cases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fr-FR" sz="2000" dirty="0" err="1" smtClean="0">
                <a:latin typeface="Times New Roman" pitchFamily="18" charset="0"/>
                <a:cs typeface="Times New Roman" pitchFamily="18" charset="0"/>
              </a:rPr>
              <a:t>Brain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sz="2000" dirty="0" err="1" smtClean="0">
                <a:latin typeface="Times New Roman" pitchFamily="18" charset="0"/>
                <a:cs typeface="Times New Roman" pitchFamily="18" charset="0"/>
              </a:rPr>
              <a:t>storming</a:t>
            </a:r>
            <a:r>
              <a:rPr lang="fr-FR" sz="2000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fr-FR" sz="2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E6E482-E85C-426F-AEA0-6CE3055297B3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14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78350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11413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Requirements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63941" y="915912"/>
            <a:ext cx="7000686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000" b="1" dirty="0" smtClean="0">
                <a:latin typeface="Times New Roman" pitchFamily="18" charset="0"/>
                <a:cs typeface="Times New Roman" pitchFamily="18" charset="0"/>
              </a:rPr>
              <a:t>User Requirements :</a:t>
            </a:r>
          </a:p>
          <a:p>
            <a:pPr marL="342900" lvl="0" indent="-342900">
              <a:buFont typeface="Wingdings" pitchFamily="2" charset="2"/>
              <a:buChar char="ü"/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SMO can 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manage all raw-material and finished product 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in warehouses.</a:t>
            </a:r>
            <a:endParaRPr lang="vi-VN" sz="2000" dirty="0">
              <a:latin typeface="Times New Roman" pitchFamily="18" charset="0"/>
              <a:cs typeface="Times New Roman" pitchFamily="18" charset="0"/>
            </a:endParaRPr>
          </a:p>
          <a:p>
            <a:pPr marL="342900" lvl="0" indent="-342900">
              <a:buFont typeface="Wingdings" pitchFamily="2" charset="2"/>
              <a:buChar char="ü"/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SMO 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must allow users to export and import items from the 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Warehouse.</a:t>
            </a:r>
            <a:endParaRPr lang="vi-VN" sz="2000" dirty="0">
              <a:latin typeface="Times New Roman" pitchFamily="18" charset="0"/>
              <a:cs typeface="Times New Roman" pitchFamily="18" charset="0"/>
            </a:endParaRPr>
          </a:p>
          <a:p>
            <a:pPr marL="342900" lvl="0" indent="-342900">
              <a:buFont typeface="Wingdings" pitchFamily="2" charset="2"/>
              <a:buChar char="ü"/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Prices are managed by loaves. Unit price is the average of all items’ prices.</a:t>
            </a:r>
            <a:endParaRPr lang="vi-VN" sz="2000" dirty="0">
              <a:latin typeface="Times New Roman" pitchFamily="18" charset="0"/>
              <a:cs typeface="Times New Roman" pitchFamily="18" charset="0"/>
            </a:endParaRPr>
          </a:p>
          <a:p>
            <a:pPr marL="342900" lvl="0" indent="-342900">
              <a:buFont typeface="Wingdings" pitchFamily="2" charset="2"/>
              <a:buChar char="ü"/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SMO 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allow users to log 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in via Internet (Web browsers), 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each user have unique account which is granted by the highest manager and administrator.</a:t>
            </a:r>
            <a:endParaRPr lang="vi-VN" sz="2000" dirty="0">
              <a:latin typeface="Times New Roman" pitchFamily="18" charset="0"/>
              <a:cs typeface="Times New Roman" pitchFamily="18" charset="0"/>
            </a:endParaRPr>
          </a:p>
          <a:p>
            <a:pPr marL="342900" lvl="0" indent="-342900">
              <a:buFont typeface="Wingdings" pitchFamily="2" charset="2"/>
              <a:buChar char="ü"/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When a user logs in system, it will classify authorization of this user.</a:t>
            </a:r>
            <a:endParaRPr lang="vi-VN" sz="2000" dirty="0">
              <a:latin typeface="Times New Roman" pitchFamily="18" charset="0"/>
              <a:cs typeface="Times New Roman" pitchFamily="18" charset="0"/>
            </a:endParaRPr>
          </a:p>
          <a:p>
            <a:pPr marL="342900" lvl="0" indent="-342900">
              <a:buFont typeface="Wingdings" pitchFamily="2" charset="2"/>
              <a:buChar char="ü"/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Users’ information are inventory in application, the highest manager has fully authorization to see those information. </a:t>
            </a:r>
            <a:endParaRPr lang="vi-VN" sz="2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3EB457-6C92-4671-92F1-93BDEB6A5378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15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491604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11413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Requirements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7" name="Picture 3" descr="C:\Users\anhdq00317\Desktop\Slide\ERD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8184179" cy="531994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3200400" cy="476250"/>
          </a:xfrm>
        </p:spPr>
        <p:txBody>
          <a:bodyPr/>
          <a:lstStyle/>
          <a:p>
            <a:r>
              <a:rPr lang="en-GB" sz="1700" b="1" dirty="0" smtClean="0">
                <a:latin typeface="Times New Roman" pitchFamily="18" charset="0"/>
                <a:cs typeface="Times New Roman" pitchFamily="18" charset="0"/>
              </a:rPr>
              <a:t>Entity Relationship </a:t>
            </a:r>
            <a:r>
              <a:rPr lang="en-GB" sz="1700" b="1" dirty="0" err="1" smtClean="0">
                <a:latin typeface="Times New Roman" pitchFamily="18" charset="0"/>
                <a:cs typeface="Times New Roman" pitchFamily="18" charset="0"/>
              </a:rPr>
              <a:t>Driagram</a:t>
            </a:r>
            <a:endParaRPr lang="en-GB" sz="17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16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044998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584451" y="219827"/>
            <a:ext cx="4465637" cy="465137"/>
          </a:xfrm>
        </p:spPr>
        <p:txBody>
          <a:bodyPr/>
          <a:lstStyle/>
          <a:p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ea typeface="Verdana" pitchFamily="34" charset="0"/>
                <a:cs typeface="Times New Roman" pitchFamily="18" charset="0"/>
              </a:rPr>
              <a:t>Outline</a:t>
            </a:r>
            <a:endParaRPr lang="en-GB" sz="3200" b="1" dirty="0">
              <a:latin typeface="Times New Roman" pitchFamily="18" charset="0"/>
              <a:ea typeface="Verdana" pitchFamily="34" charset="0"/>
              <a:cs typeface="Times New Roman" pitchFamily="18" charset="0"/>
            </a:endParaRPr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315930889"/>
              </p:ext>
            </p:extLst>
          </p:nvPr>
        </p:nvGraphicFramePr>
        <p:xfrm>
          <a:off x="682625" y="980150"/>
          <a:ext cx="5946775" cy="50720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440172-C135-49C0-97CF-FCBB6C7ED9C5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>
                <a:latin typeface="Times New Roman" pitchFamily="18" charset="0"/>
                <a:cs typeface="Times New Roman" pitchFamily="18" charset="0"/>
              </a:rPr>
              <a:t>1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  <p:bldGraphic spid="2" grpId="0">
        <p:bldAsOne/>
      </p:bldGraphic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11413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System Design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2603E8-E5CD-4D5E-81AA-DD5924C5C90C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17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43" name="Picture 19" descr="http://www.digzip.com/software/wp-content/uploads/2010/10/Silverlight-4.0.50917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271647"/>
            <a:ext cx="2819400" cy="3714751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9"/>
          <p:cNvSpPr/>
          <p:nvPr/>
        </p:nvSpPr>
        <p:spPr>
          <a:xfrm>
            <a:off x="2438400" y="838200"/>
            <a:ext cx="5730738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42950" lvl="1" indent="-28575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Build on familiar, industrial-strength Microsoft tools and 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platforms</a:t>
            </a:r>
          </a:p>
          <a:p>
            <a:pPr marL="742950" lvl="1" indent="-28575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Increase 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user productivity and accuracy by providing an attractive, easy-to-use application user interface that mimics the behavior of desktop software applications</a:t>
            </a:r>
            <a:endParaRPr lang="vi-VN" sz="2000" dirty="0">
              <a:latin typeface="Times New Roman" pitchFamily="18" charset="0"/>
              <a:cs typeface="Times New Roman" pitchFamily="18" charset="0"/>
            </a:endParaRPr>
          </a:p>
          <a:p>
            <a:pPr marL="742950" lvl="1" indent="-28575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000" dirty="0"/>
              <a:t>Enhanced </a:t>
            </a:r>
            <a:r>
              <a:rPr lang="en-US" sz="2000" dirty="0" smtClean="0"/>
              <a:t>data-binding </a:t>
            </a:r>
            <a:r>
              <a:rPr lang="en-US" sz="2000" dirty="0"/>
              <a:t>support increases flexibility and productivity through data grouping/editing and string formatting within binding</a:t>
            </a:r>
            <a:endParaRPr lang="vi-VN" dirty="0"/>
          </a:p>
        </p:txBody>
      </p:sp>
    </p:spTree>
    <p:extLst>
      <p:ext uri="{BB962C8B-B14F-4D97-AF65-F5344CB8AC3E}">
        <p14:creationId xmlns:p14="http://schemas.microsoft.com/office/powerpoint/2010/main" val="172720283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11413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System Design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vi-VN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CA634C-A7C8-4D8F-B485-3EF8A13B39C8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18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52400" y="1318260"/>
            <a:ext cx="7579717" cy="39395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150000"/>
              </a:lnSpc>
            </a:pPr>
            <a:r>
              <a:rPr lang="en-US" sz="2000" b="1" dirty="0" smtClean="0">
                <a:latin typeface="Times New Roman" pitchFamily="18" charset="0"/>
                <a:cs typeface="Times New Roman" pitchFamily="18" charset="0"/>
              </a:rPr>
              <a:t>Why Silverlight 4 ?</a:t>
            </a:r>
          </a:p>
          <a:p>
            <a:pPr marL="800100" lvl="1" indent="-342900">
              <a:lnSpc>
                <a:spcPct val="200000"/>
              </a:lnSpc>
              <a:buFont typeface="Wingdings" pitchFamily="2" charset="2"/>
              <a:buChar char="ü"/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New for almost S-</a:t>
            </a:r>
            <a:r>
              <a:rPr lang="en-US" sz="2000" dirty="0" err="1" smtClean="0">
                <a:latin typeface="Times New Roman" pitchFamily="18" charset="0"/>
                <a:cs typeface="Times New Roman" pitchFamily="18" charset="0"/>
              </a:rPr>
              <a:t>MoS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 members </a:t>
            </a:r>
          </a:p>
          <a:p>
            <a:pPr marL="800100" lvl="1" indent="-342900">
              <a:lnSpc>
                <a:spcPct val="200000"/>
              </a:lnSpc>
              <a:buFont typeface="Wingdings" pitchFamily="2" charset="2"/>
              <a:buChar char="ü"/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Great data-binding technique</a:t>
            </a:r>
            <a:endParaRPr lang="en-US" sz="2000" dirty="0">
              <a:latin typeface="Times New Roman" pitchFamily="18" charset="0"/>
              <a:cs typeface="Times New Roman" pitchFamily="18" charset="0"/>
            </a:endParaRPr>
          </a:p>
          <a:p>
            <a:pPr marL="800100" lvl="1" indent="-342900">
              <a:lnSpc>
                <a:spcPct val="200000"/>
              </a:lnSpc>
              <a:buFont typeface="Wingdings" pitchFamily="2" charset="2"/>
              <a:buChar char="ü"/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Interesting MVVM architecture (Model-View-</a:t>
            </a:r>
            <a:r>
              <a:rPr lang="en-US" sz="2000" dirty="0" err="1" smtClean="0">
                <a:latin typeface="Times New Roman" pitchFamily="18" charset="0"/>
                <a:cs typeface="Times New Roman" pitchFamily="18" charset="0"/>
              </a:rPr>
              <a:t>ViewModel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pPr marL="800100" lvl="1" indent="-342900">
              <a:lnSpc>
                <a:spcPct val="200000"/>
              </a:lnSpc>
              <a:buFont typeface="Wingdings" pitchFamily="2" charset="2"/>
              <a:buChar char="ü"/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Support for future development of SMO with offline mode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endParaRPr lang="en-US" sz="2000" b="1" dirty="0" smtClean="0">
              <a:latin typeface="Times New Roman" pitchFamily="18" charset="0"/>
              <a:cs typeface="Times New Roman" pitchFamily="18" charset="0"/>
            </a:endParaRPr>
          </a:p>
          <a:p>
            <a:pPr marL="742950" lvl="1" indent="-285750">
              <a:lnSpc>
                <a:spcPct val="150000"/>
              </a:lnSpc>
              <a:buFont typeface="Wingdings" pitchFamily="2" charset="2"/>
              <a:buChar char="ü"/>
            </a:pPr>
            <a:endParaRPr lang="vi-VN" sz="20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411268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11413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System Design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vi-VN"/>
          </a:p>
        </p:txBody>
      </p:sp>
      <p:graphicFrame>
        <p:nvGraphicFramePr>
          <p:cNvPr id="6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87002090"/>
              </p:ext>
            </p:extLst>
          </p:nvPr>
        </p:nvGraphicFramePr>
        <p:xfrm>
          <a:off x="1440036" y="1167060"/>
          <a:ext cx="5295900" cy="340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99" name="Visio" r:id="rId4" imgW="5295043" imgH="3396574" progId="Visio.Drawing.11">
                  <p:embed/>
                </p:oleObj>
              </mc:Choice>
              <mc:Fallback>
                <p:oleObj name="Visio" r:id="rId4" imgW="5295043" imgH="3396574" progId="Visio.Drawing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0036" y="1167060"/>
                        <a:ext cx="5295900" cy="34004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F77D1C-177F-45CF-8CC4-A91CD51A8AB1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19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1" name="Footer Placeholder 7"/>
          <p:cNvSpPr txBox="1">
            <a:spLocks/>
          </p:cNvSpPr>
          <p:nvPr/>
        </p:nvSpPr>
        <p:spPr bwMode="auto">
          <a:xfrm>
            <a:off x="2640186" y="465229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GB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r>
              <a:rPr lang="en-GB" sz="1600" b="1" dirty="0" smtClean="0">
                <a:latin typeface="Times New Roman" pitchFamily="18" charset="0"/>
                <a:cs typeface="Times New Roman" pitchFamily="18" charset="0"/>
              </a:rPr>
              <a:t>System Architecture Overview</a:t>
            </a:r>
            <a:endParaRPr lang="en-GB" sz="16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399034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11413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System Design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1" name="Picture 3" descr="C:\Users\anhdq00317\Desktop\Architecture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62000"/>
            <a:ext cx="8022030" cy="556130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z="1600" b="1" dirty="0" smtClean="0"/>
              <a:t>System Architecture (1)</a:t>
            </a:r>
            <a:endParaRPr lang="en-GB" sz="1600" b="1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/>
              <a:t>20</a:t>
            </a:r>
            <a:endParaRPr lang="en-GB" b="1" dirty="0"/>
          </a:p>
        </p:txBody>
      </p:sp>
    </p:spTree>
    <p:extLst>
      <p:ext uri="{BB962C8B-B14F-4D97-AF65-F5344CB8AC3E}">
        <p14:creationId xmlns:p14="http://schemas.microsoft.com/office/powerpoint/2010/main" val="185407840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11413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System Design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1092" y="940377"/>
            <a:ext cx="6173788" cy="5400675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/>
              <a:t>21</a:t>
            </a:r>
            <a:endParaRPr lang="en-GB" b="1" dirty="0"/>
          </a:p>
        </p:txBody>
      </p:sp>
      <p:sp>
        <p:nvSpPr>
          <p:cNvPr id="99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427455" y="6305550"/>
            <a:ext cx="2895600" cy="476250"/>
          </a:xfrm>
        </p:spPr>
        <p:txBody>
          <a:bodyPr/>
          <a:lstStyle/>
          <a:p>
            <a:r>
              <a:rPr lang="en-GB" sz="1600" b="1" dirty="0" smtClean="0"/>
              <a:t>System Architecture (2)</a:t>
            </a:r>
            <a:endParaRPr lang="en-GB" sz="1600" b="1" dirty="0"/>
          </a:p>
        </p:txBody>
      </p:sp>
    </p:spTree>
    <p:extLst>
      <p:ext uri="{BB962C8B-B14F-4D97-AF65-F5344CB8AC3E}">
        <p14:creationId xmlns:p14="http://schemas.microsoft.com/office/powerpoint/2010/main" val="271039530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11413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System Design</a:t>
            </a:r>
            <a:endParaRPr lang="en-GB" sz="3200" b="1" dirty="0"/>
          </a:p>
        </p:txBody>
      </p: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80729"/>
            <a:ext cx="8198764" cy="496855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819400" y="5949279"/>
            <a:ext cx="2895600" cy="476250"/>
          </a:xfrm>
        </p:spPr>
        <p:txBody>
          <a:bodyPr/>
          <a:lstStyle/>
          <a:p>
            <a:r>
              <a:rPr lang="en-GB" sz="1600" b="1" dirty="0" smtClean="0">
                <a:latin typeface="Times New Roman" pitchFamily="18" charset="0"/>
                <a:cs typeface="Times New Roman" pitchFamily="18" charset="0"/>
              </a:rPr>
              <a:t>Database Diagram</a:t>
            </a:r>
            <a:endParaRPr lang="en-GB" sz="16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22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803633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155D52-ED4F-4BC4-9234-E1AABF698643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7" name="Rectangle 141"/>
          <p:cNvSpPr txBox="1">
            <a:spLocks noChangeArrowheads="1"/>
          </p:cNvSpPr>
          <p:nvPr/>
        </p:nvSpPr>
        <p:spPr bwMode="auto">
          <a:xfrm>
            <a:off x="2411413" y="219827"/>
            <a:ext cx="5906822" cy="465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Development Process – </a:t>
            </a:r>
            <a:r>
              <a:rPr kumimoji="0" lang="en-GB" sz="3200" b="1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Testing</a:t>
            </a:r>
            <a:endParaRPr kumimoji="0" lang="en-GB" sz="32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pic>
        <p:nvPicPr>
          <p:cNvPr id="2050" name="Picture 2" descr="C:\Users\PhucPV\Desktop\bug process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85800" y="838199"/>
            <a:ext cx="7467600" cy="4465819"/>
          </a:xfrm>
          <a:prstGeom prst="rect">
            <a:avLst/>
          </a:prstGeom>
          <a:noFill/>
        </p:spPr>
      </p:pic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23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AD3359-0E6F-4A44-A155-F825E2C507EF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7" name="Rectangle 141"/>
          <p:cNvSpPr txBox="1">
            <a:spLocks noChangeArrowheads="1"/>
          </p:cNvSpPr>
          <p:nvPr/>
        </p:nvSpPr>
        <p:spPr bwMode="auto">
          <a:xfrm>
            <a:off x="2411413" y="219827"/>
            <a:ext cx="5906822" cy="465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Development Process – </a:t>
            </a:r>
            <a:r>
              <a:rPr kumimoji="0" lang="en-GB" sz="3200" b="1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Testing</a:t>
            </a:r>
            <a:endParaRPr kumimoji="0" lang="en-GB" sz="32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pic>
        <p:nvPicPr>
          <p:cNvPr id="3074" name="Picture 2" descr="C:\Users\PhucPV\Desktop\Bug management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990600"/>
            <a:ext cx="9144000" cy="4258849"/>
          </a:xfrm>
          <a:prstGeom prst="rect">
            <a:avLst/>
          </a:prstGeom>
          <a:noFill/>
        </p:spPr>
      </p:pic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24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11413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Development Process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Testing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5" name="Rectangle 94"/>
          <p:cNvSpPr/>
          <p:nvPr/>
        </p:nvSpPr>
        <p:spPr>
          <a:xfrm>
            <a:off x="76200" y="1219200"/>
            <a:ext cx="4807278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Features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are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tested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System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Security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Product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Management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Raw-material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management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Customer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Management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Supplier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Management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Worker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Management</a:t>
            </a:r>
          </a:p>
          <a:p>
            <a:pPr marL="800100" lvl="1" indent="-342900" algn="just">
              <a:lnSpc>
                <a:spcPct val="150000"/>
              </a:lnSpc>
              <a:buFont typeface="Wingdings" pitchFamily="2" charset="2"/>
              <a:buChar char="Ø"/>
            </a:pP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4191000" y="1219200"/>
            <a:ext cx="4807278" cy="16158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Features are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not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tested</a:t>
            </a: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Performance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Browser comparability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E6E0D6-1724-4DF0-B322-244B6D35BD41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25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657727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8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fr-FR" b="1" dirty="0" smtClean="0">
                <a:latin typeface="Times New Roman" pitchFamily="18" charset="0"/>
                <a:cs typeface="Times New Roman" pitchFamily="18" charset="0"/>
              </a:rPr>
              <a:t>3.Conclusion</a:t>
            </a:r>
            <a:endParaRPr lang="vi-VN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469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1333500" y="4938712"/>
            <a:ext cx="7413625" cy="1157288"/>
          </a:xfrm>
        </p:spPr>
        <p:txBody>
          <a:bodyPr/>
          <a:lstStyle/>
          <a:p>
            <a:pPr marL="800100" lvl="1" indent="-342900" algn="just">
              <a:buFont typeface="Wingdings" pitchFamily="2" charset="2"/>
              <a:buChar char="ü"/>
            </a:pPr>
            <a:r>
              <a:rPr lang="en-US" sz="2200" dirty="0">
                <a:latin typeface="Times New Roman" pitchFamily="18" charset="0"/>
                <a:ea typeface="ヒラギノ角ゴ Pro W3" charset="-128"/>
                <a:cs typeface="Times New Roman" pitchFamily="18" charset="0"/>
              </a:rPr>
              <a:t>Future </a:t>
            </a:r>
            <a:r>
              <a:rPr lang="en-US" sz="2200" dirty="0" smtClean="0">
                <a:latin typeface="Times New Roman" pitchFamily="18" charset="0"/>
                <a:ea typeface="ヒラギノ角ゴ Pro W3" charset="-128"/>
                <a:cs typeface="Times New Roman" pitchFamily="18" charset="0"/>
              </a:rPr>
              <a:t>extension</a:t>
            </a:r>
            <a:endParaRPr lang="en-US" sz="2200" dirty="0" smtClean="0">
              <a:latin typeface="Times New Roman" pitchFamily="18" charset="0"/>
              <a:ea typeface="ヒラギノ角ゴ Pro W3" charset="-128"/>
              <a:cs typeface="Times New Roman" pitchFamily="18" charset="0"/>
            </a:endParaRPr>
          </a:p>
          <a:p>
            <a:pPr marL="800100" lvl="1" indent="-342900" algn="just">
              <a:buFont typeface="Wingdings" pitchFamily="2" charset="2"/>
              <a:buChar char="ü"/>
            </a:pPr>
            <a:r>
              <a:rPr lang="en-US" sz="2200" dirty="0" smtClean="0">
                <a:latin typeface="Times New Roman" pitchFamily="18" charset="0"/>
                <a:ea typeface="ヒラギノ角ゴ Pro W3" charset="-128"/>
                <a:cs typeface="Times New Roman" pitchFamily="18" charset="0"/>
              </a:rPr>
              <a:t>Demonstration</a:t>
            </a:r>
          </a:p>
        </p:txBody>
      </p:sp>
      <p:pic>
        <p:nvPicPr>
          <p:cNvPr id="62622" name="Picture 158" descr="http://ap.fpt.edu.vn/logo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136" y="188640"/>
            <a:ext cx="1619250" cy="733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09763406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8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fr-FR" b="1" dirty="0" smtClean="0">
                <a:latin typeface="Times New Roman" pitchFamily="18" charset="0"/>
                <a:cs typeface="Times New Roman" pitchFamily="18" charset="0"/>
              </a:rPr>
              <a:t>1.Introduction</a:t>
            </a:r>
            <a:endParaRPr lang="vi-VN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469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1333500" y="4938712"/>
            <a:ext cx="7413625" cy="1658640"/>
          </a:xfrm>
        </p:spPr>
        <p:txBody>
          <a:bodyPr/>
          <a:lstStyle/>
          <a:p>
            <a:pPr marL="800100" lvl="1" indent="-342900" algn="just">
              <a:buFont typeface="Wingdings" pitchFamily="2" charset="2"/>
              <a:buChar char="ü"/>
            </a:pPr>
            <a:r>
              <a:rPr lang="en-US" sz="2200" dirty="0" smtClean="0">
                <a:latin typeface="Times New Roman" pitchFamily="18" charset="0"/>
                <a:ea typeface="ヒラギノ角ゴ Pro W3" charset="-128"/>
                <a:cs typeface="Times New Roman" pitchFamily="18" charset="0"/>
              </a:rPr>
              <a:t>Group’s </a:t>
            </a:r>
            <a:r>
              <a:rPr lang="en-US" sz="2200" dirty="0">
                <a:latin typeface="Times New Roman" pitchFamily="18" charset="0"/>
                <a:ea typeface="ヒラギノ角ゴ Pro W3" charset="-128"/>
                <a:cs typeface="Times New Roman" pitchFamily="18" charset="0"/>
              </a:rPr>
              <a:t>members</a:t>
            </a:r>
          </a:p>
          <a:p>
            <a:pPr marL="800100" lvl="1" indent="-342900" algn="just">
              <a:buFont typeface="Wingdings" pitchFamily="2" charset="2"/>
              <a:buChar char="ü"/>
            </a:pPr>
            <a:r>
              <a:rPr lang="en-US" sz="2200" dirty="0">
                <a:latin typeface="Times New Roman" pitchFamily="18" charset="0"/>
                <a:ea typeface="ヒラギノ角ゴ Pro W3" charset="-128"/>
                <a:cs typeface="Times New Roman" pitchFamily="18" charset="0"/>
              </a:rPr>
              <a:t>What SMO is</a:t>
            </a:r>
          </a:p>
          <a:p>
            <a:pPr marL="800100" lvl="1" indent="-342900" algn="just">
              <a:buFont typeface="Wingdings" pitchFamily="2" charset="2"/>
              <a:buChar char="ü"/>
            </a:pPr>
            <a:r>
              <a:rPr lang="en-US" sz="2200" dirty="0">
                <a:latin typeface="Times New Roman" pitchFamily="18" charset="0"/>
                <a:ea typeface="ヒラギノ角ゴ Pro W3" charset="-128"/>
                <a:cs typeface="Times New Roman" pitchFamily="18" charset="0"/>
              </a:rPr>
              <a:t>Lang Son Electronics JSC (LSE)</a:t>
            </a:r>
          </a:p>
        </p:txBody>
      </p:sp>
      <p:pic>
        <p:nvPicPr>
          <p:cNvPr id="62622" name="Picture 158" descr="http://ap.fpt.edu.vn/logo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136" y="188640"/>
            <a:ext cx="1619250" cy="733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29222992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625618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Conclusion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Future Extension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48376" y="951793"/>
            <a:ext cx="7000686" cy="30785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Import and export data from Excel file.</a:t>
            </a:r>
          </a:p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Managers can have detail reports of materials and products’ status in warehouse .</a:t>
            </a:r>
          </a:p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Make information statistics, help manager to make decisions</a:t>
            </a:r>
          </a:p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Develop offline mode for </a:t>
            </a:r>
            <a:r>
              <a:rPr lang="en-US" sz="2200" dirty="0" err="1" smtClean="0">
                <a:latin typeface="Times New Roman" pitchFamily="18" charset="0"/>
                <a:cs typeface="Times New Roman" pitchFamily="18" charset="0"/>
              </a:rPr>
              <a:t>SMO</a:t>
            </a: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CCD979-55B0-410B-898D-3EBD87CB781D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26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545804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625618" y="219827"/>
            <a:ext cx="5906822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Conclusion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Demonstration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pic>
        <p:nvPicPr>
          <p:cNvPr id="2050" name="Picture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7766" y="898358"/>
            <a:ext cx="6513936" cy="52383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73B546-5570-443D-8FDA-EC7995BA1A1A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27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734173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1277235"/>
            <a:ext cx="700068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6" name="Content Placeholder 2"/>
          <p:cNvSpPr txBox="1">
            <a:spLocks/>
          </p:cNvSpPr>
          <p:nvPr/>
        </p:nvSpPr>
        <p:spPr>
          <a:xfrm>
            <a:off x="-134124" y="1853428"/>
            <a:ext cx="8487970" cy="2988815"/>
          </a:xfrm>
          <a:prstGeom prst="rect">
            <a:avLst/>
          </a:prstGeom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sz="8000" b="1" dirty="0" smtClean="0">
                <a:latin typeface="Times New Roman" pitchFamily="18" charset="0"/>
                <a:cs typeface="Times New Roman" pitchFamily="18" charset="0"/>
              </a:rPr>
              <a:t>Q&amp;A</a:t>
            </a:r>
            <a:endParaRPr lang="en-US" sz="80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92471-6CC9-498B-A92F-2EA7C25F1D73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762588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584451" y="219827"/>
            <a:ext cx="5475951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Introduction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Group’s members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5819593"/>
              </p:ext>
            </p:extLst>
          </p:nvPr>
        </p:nvGraphicFramePr>
        <p:xfrm>
          <a:off x="1691680" y="1635377"/>
          <a:ext cx="4136612" cy="3349776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2336412"/>
                <a:gridCol w="1800200"/>
              </a:tblGrid>
              <a:tr h="608216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</a:pPr>
                      <a:r>
                        <a:rPr lang="en-US" dirty="0" smtClean="0">
                          <a:latin typeface="Times New Roman" pitchFamily="18" charset="0"/>
                          <a:cs typeface="Times New Roman" pitchFamily="18" charset="0"/>
                        </a:rPr>
                        <a:t>Name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</a:pPr>
                      <a:r>
                        <a:rPr lang="en-US" dirty="0" err="1" smtClean="0">
                          <a:latin typeface="Times New Roman" pitchFamily="18" charset="0"/>
                          <a:cs typeface="Times New Roman" pitchFamily="18" charset="0"/>
                        </a:rPr>
                        <a:t>StudentID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451616">
                <a:tc>
                  <a:txBody>
                    <a:bodyPr/>
                    <a:lstStyle/>
                    <a:p>
                      <a:r>
                        <a:rPr lang="en-US" dirty="0" err="1" smtClean="0">
                          <a:latin typeface="Times New Roman" pitchFamily="18" charset="0"/>
                          <a:cs typeface="Times New Roman" pitchFamily="18" charset="0"/>
                        </a:rPr>
                        <a:t>Dương</a:t>
                      </a:r>
                      <a:r>
                        <a:rPr lang="en-US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Quang</a:t>
                      </a:r>
                      <a:r>
                        <a:rPr lang="en-US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Anh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Times New Roman" pitchFamily="18" charset="0"/>
                          <a:cs typeface="Times New Roman" pitchFamily="18" charset="0"/>
                        </a:rPr>
                        <a:t>00317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451616">
                <a:tc>
                  <a:txBody>
                    <a:bodyPr/>
                    <a:lstStyle/>
                    <a:p>
                      <a:r>
                        <a:rPr lang="en-US" dirty="0" err="1" smtClean="0">
                          <a:latin typeface="Times New Roman" pitchFamily="18" charset="0"/>
                          <a:cs typeface="Times New Roman" pitchFamily="18" charset="0"/>
                        </a:rPr>
                        <a:t>Vũ</a:t>
                      </a:r>
                      <a:r>
                        <a:rPr lang="en-US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Đức</a:t>
                      </a:r>
                      <a:r>
                        <a:rPr lang="en-US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Tuyến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Times New Roman" pitchFamily="18" charset="0"/>
                          <a:cs typeface="Times New Roman" pitchFamily="18" charset="0"/>
                        </a:rPr>
                        <a:t>00538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451616">
                <a:tc>
                  <a:txBody>
                    <a:bodyPr/>
                    <a:lstStyle/>
                    <a:p>
                      <a:r>
                        <a:rPr lang="en-US" dirty="0" err="1" smtClean="0">
                          <a:latin typeface="Times New Roman" pitchFamily="18" charset="0"/>
                          <a:cs typeface="Times New Roman" pitchFamily="18" charset="0"/>
                        </a:rPr>
                        <a:t>Lê</a:t>
                      </a:r>
                      <a:r>
                        <a:rPr lang="en-US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Văn</a:t>
                      </a:r>
                      <a:r>
                        <a:rPr lang="en-US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Duy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Times New Roman" pitchFamily="18" charset="0"/>
                          <a:cs typeface="Times New Roman" pitchFamily="18" charset="0"/>
                        </a:rPr>
                        <a:t>00360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451616">
                <a:tc>
                  <a:txBody>
                    <a:bodyPr/>
                    <a:lstStyle/>
                    <a:p>
                      <a:r>
                        <a:rPr lang="en-US" dirty="0" err="1" smtClean="0">
                          <a:latin typeface="Times New Roman" pitchFamily="18" charset="0"/>
                          <a:cs typeface="Times New Roman" pitchFamily="18" charset="0"/>
                        </a:rPr>
                        <a:t>Phạm</a:t>
                      </a:r>
                      <a:r>
                        <a:rPr lang="en-US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Văn</a:t>
                      </a:r>
                      <a:r>
                        <a:rPr lang="en-US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Phúc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Times New Roman" pitchFamily="18" charset="0"/>
                          <a:cs typeface="Times New Roman" pitchFamily="18" charset="0"/>
                        </a:rPr>
                        <a:t>00526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451616">
                <a:tc>
                  <a:txBody>
                    <a:bodyPr/>
                    <a:lstStyle/>
                    <a:p>
                      <a:r>
                        <a:rPr lang="en-US" dirty="0" err="1" smtClean="0">
                          <a:latin typeface="Times New Roman" pitchFamily="18" charset="0"/>
                          <a:cs typeface="Times New Roman" pitchFamily="18" charset="0"/>
                        </a:rPr>
                        <a:t>Hoàng</a:t>
                      </a:r>
                      <a:r>
                        <a:rPr lang="en-US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Long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Times New Roman" pitchFamily="18" charset="0"/>
                          <a:cs typeface="Times New Roman" pitchFamily="18" charset="0"/>
                        </a:rPr>
                        <a:t>00391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451616">
                <a:tc>
                  <a:txBody>
                    <a:bodyPr/>
                    <a:lstStyle/>
                    <a:p>
                      <a:r>
                        <a:rPr lang="en-US" dirty="0" err="1" smtClean="0">
                          <a:latin typeface="Times New Roman" pitchFamily="18" charset="0"/>
                          <a:cs typeface="Times New Roman" pitchFamily="18" charset="0"/>
                        </a:rPr>
                        <a:t>Đỗ</a:t>
                      </a:r>
                      <a:r>
                        <a:rPr lang="en-US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Anh</a:t>
                      </a:r>
                      <a:r>
                        <a:rPr lang="en-US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Tú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Times New Roman" pitchFamily="18" charset="0"/>
                          <a:cs typeface="Times New Roman" pitchFamily="18" charset="0"/>
                        </a:rPr>
                        <a:t>00481</a:t>
                      </a:r>
                      <a:endParaRPr lang="vi-VN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9398549"/>
              </p:ext>
            </p:extLst>
          </p:nvPr>
        </p:nvGraphicFramePr>
        <p:xfrm>
          <a:off x="1667951" y="913696"/>
          <a:ext cx="5840019" cy="571088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2327985"/>
                <a:gridCol w="3512034"/>
              </a:tblGrid>
              <a:tr h="571088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latin typeface="Times New Roman" pitchFamily="18" charset="0"/>
                          <a:cs typeface="Times New Roman" pitchFamily="18" charset="0"/>
                        </a:rPr>
                        <a:t>Supervisor</a:t>
                      </a:r>
                      <a:endParaRPr lang="vi-VN" sz="2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latin typeface="Times New Roman" pitchFamily="18" charset="0"/>
                          <a:cs typeface="Times New Roman" pitchFamily="18" charset="0"/>
                        </a:rPr>
                        <a:t>     Mr.</a:t>
                      </a:r>
                      <a:r>
                        <a:rPr lang="en-US" sz="20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Nguyen Truong Long</a:t>
                      </a:r>
                      <a:endParaRPr lang="vi-VN" sz="2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F223BE-919C-4E1F-92F6-030F00545934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>
                <a:latin typeface="Times New Roman" pitchFamily="18" charset="0"/>
                <a:cs typeface="Times New Roman" pitchFamily="18" charset="0"/>
              </a:rPr>
              <a:t>2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272933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584451" y="219827"/>
            <a:ext cx="5475951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Introduction – </a:t>
            </a:r>
            <a:r>
              <a:rPr lang="en-GB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What SMO is</a:t>
            </a:r>
            <a:endParaRPr lang="en-GB" sz="32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6" name="Rectangle 5"/>
          <p:cNvSpPr/>
          <p:nvPr/>
        </p:nvSpPr>
        <p:spPr>
          <a:xfrm>
            <a:off x="467543" y="1019792"/>
            <a:ext cx="6979419" cy="45858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2" indent="-342900">
              <a:lnSpc>
                <a:spcPct val="150000"/>
              </a:lnSpc>
            </a:pPr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Storage Management </a:t>
            </a:r>
            <a:r>
              <a:rPr lang="en-US" sz="2600" b="1" dirty="0" smtClean="0">
                <a:latin typeface="Times New Roman" pitchFamily="18" charset="0"/>
                <a:cs typeface="Times New Roman" pitchFamily="18" charset="0"/>
              </a:rPr>
              <a:t>Online - SMO</a:t>
            </a:r>
            <a:endParaRPr lang="vi-VN" sz="2600" b="1" dirty="0">
              <a:latin typeface="Times New Roman" pitchFamily="18" charset="0"/>
              <a:cs typeface="Times New Roman" pitchFamily="18" charset="0"/>
            </a:endParaRP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SMO is web-based applications with Silverlight 4 </a:t>
            </a: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Functions :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Manage materials, products in warehouse : type, quantity, price per unit, material loaf …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Make import or export order  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Store information of employees, partners (Suppliers, Customer)</a:t>
            </a:r>
          </a:p>
          <a:p>
            <a:pPr marL="0" indent="0">
              <a:buNone/>
            </a:pPr>
            <a:endParaRPr lang="vi-VN" sz="2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543A16-6AC7-4159-BBF5-7417104B5669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>
                <a:latin typeface="Times New Roman" pitchFamily="18" charset="0"/>
                <a:cs typeface="Times New Roman" pitchFamily="18" charset="0"/>
              </a:rPr>
              <a:t>3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826720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97404" y="190500"/>
            <a:ext cx="5733784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Introduction – </a:t>
            </a:r>
            <a:r>
              <a:rPr lang="en-GB" sz="27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Lang Son Electronics JSC</a:t>
            </a:r>
            <a:endParaRPr lang="en-GB" sz="27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611560" y="891871"/>
            <a:ext cx="7000686" cy="466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fr-FR" sz="2200" dirty="0" smtClean="0">
                <a:latin typeface="Times New Roman" pitchFamily="18" charset="0"/>
                <a:cs typeface="Times New Roman" pitchFamily="18" charset="0"/>
              </a:rPr>
              <a:t>Name :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Lang Son Electronics JSC (LSE) </a:t>
            </a: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Address : Lang Son</a:t>
            </a: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Business Operation :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Purchase electronic component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Inventory management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Remote control assembly (Lang son, Hanoi, HCM)</a:t>
            </a:r>
          </a:p>
          <a:p>
            <a:pPr marL="800100" lvl="1" indent="-3429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Distributed products to subsidiaries</a:t>
            </a: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Number of worker :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50</a:t>
            </a: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Revenue : $1000000 each quarter</a:t>
            </a:r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6D61C0-0BFB-41A8-B4EE-F360B2C6A080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>
                <a:latin typeface="Times New Roman" pitchFamily="18" charset="0"/>
                <a:cs typeface="Times New Roman" pitchFamily="18" charset="0"/>
              </a:rPr>
              <a:t>4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16123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5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97404" y="190500"/>
            <a:ext cx="5733784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Introduction – </a:t>
            </a:r>
            <a:r>
              <a:rPr lang="en-GB" sz="27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Lang Son Electronics JSC</a:t>
            </a:r>
            <a:endParaRPr lang="en-GB" sz="2700" b="1" dirty="0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6D61C0-0BFB-41A8-B4EE-F360B2C6A080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5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96" name="Picture 2" descr="C:\Users\PhucPV\Desktop\intr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7200" y="838200"/>
            <a:ext cx="7467600" cy="438787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53179873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1140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87643" y="942949"/>
            <a:ext cx="7000686" cy="50013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Problems :</a:t>
            </a:r>
          </a:p>
          <a:p>
            <a:pPr marL="800100" lvl="1" indent="-342900" algn="just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Difficulties in management by paper-based system</a:t>
            </a:r>
          </a:p>
          <a:p>
            <a:pPr marL="800100" lvl="1" indent="-342900" algn="just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MS Excel is the main tool for storing information </a:t>
            </a:r>
          </a:p>
          <a:p>
            <a:pPr lvl="1" algn="just">
              <a:lnSpc>
                <a:spcPct val="150000"/>
              </a:lnSpc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=&gt; Conflicts or wrong input data, hard to collect data</a:t>
            </a:r>
          </a:p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LSE’s solution :</a:t>
            </a:r>
          </a:p>
          <a:p>
            <a:pPr marL="800100" lvl="1" indent="-342900" algn="just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Try to use </a:t>
            </a:r>
            <a:r>
              <a:rPr lang="en-US" sz="2200" dirty="0" err="1" smtClean="0">
                <a:latin typeface="Times New Roman" pitchFamily="18" charset="0"/>
                <a:cs typeface="Times New Roman" pitchFamily="18" charset="0"/>
              </a:rPr>
              <a:t>Misa’s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application</a:t>
            </a:r>
          </a:p>
          <a:p>
            <a:pPr marL="800100" lvl="1" indent="-342900" algn="just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Develop a new Accounting system which suitable for LSE, but it’s too expensive</a:t>
            </a:r>
            <a:endParaRPr lang="en-US" sz="2200" dirty="0">
              <a:latin typeface="Times New Roman" pitchFamily="18" charset="0"/>
              <a:cs typeface="Times New Roman" pitchFamily="18" charset="0"/>
            </a:endParaRPr>
          </a:p>
          <a:p>
            <a:pPr marL="800100" lvl="1" indent="-342900" algn="just">
              <a:lnSpc>
                <a:spcPct val="150000"/>
              </a:lnSpc>
              <a:buFont typeface="Wingdings" pitchFamily="2" charset="2"/>
              <a:buChar char="Ø"/>
            </a:pPr>
            <a:endParaRPr lang="en-US" sz="2200" dirty="0">
              <a:latin typeface="Times New Roman" pitchFamily="18" charset="0"/>
              <a:cs typeface="Times New Roman" pitchFamily="18" charset="0"/>
            </a:endParaRPr>
          </a:p>
          <a:p>
            <a:pPr marL="800100" lvl="1" indent="-342900" algn="just">
              <a:buFont typeface="Wingdings" pitchFamily="2" charset="2"/>
              <a:buChar char="Ø"/>
            </a:pPr>
            <a:endParaRPr lang="fr-FR" sz="2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8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97404" y="190500"/>
            <a:ext cx="5733784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Introduction – </a:t>
            </a:r>
            <a:r>
              <a:rPr lang="en-GB" sz="27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Lang Son Electronics JSC</a:t>
            </a:r>
            <a:endParaRPr lang="en-GB" sz="2700" b="1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E3535A-5849-4061-AE7F-69F3D5A5E53D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 smtClean="0">
                <a:latin typeface="Times New Roman" pitchFamily="18" charset="0"/>
                <a:cs typeface="Times New Roman" pitchFamily="18" charset="0"/>
              </a:rPr>
              <a:t>6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351858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9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3" name="Freeform 239"/>
          <p:cNvSpPr>
            <a:spLocks/>
          </p:cNvSpPr>
          <p:nvPr/>
        </p:nvSpPr>
        <p:spPr bwMode="auto">
          <a:xfrm>
            <a:off x="6011863" y="111125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4" name="Freeform 140"/>
          <p:cNvSpPr>
            <a:spLocks/>
          </p:cNvSpPr>
          <p:nvPr/>
        </p:nvSpPr>
        <p:spPr bwMode="auto">
          <a:xfrm>
            <a:off x="6011863" y="615950"/>
            <a:ext cx="2076450" cy="192088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F1C23F"/>
              </a:gs>
              <a:gs pos="100000">
                <a:srgbClr val="EDB143"/>
              </a:gs>
            </a:gsLst>
            <a:lin ang="5400000" scaled="1"/>
          </a:gradFill>
          <a:ln w="19050" cap="flat">
            <a:solidFill>
              <a:srgbClr val="C7871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sp>
        <p:nvSpPr>
          <p:cNvPr id="11403" name="Freeform 139"/>
          <p:cNvSpPr>
            <a:spLocks/>
          </p:cNvSpPr>
          <p:nvPr/>
        </p:nvSpPr>
        <p:spPr bwMode="auto">
          <a:xfrm>
            <a:off x="2411413" y="190500"/>
            <a:ext cx="5676900" cy="527050"/>
          </a:xfrm>
          <a:custGeom>
            <a:avLst/>
            <a:gdLst>
              <a:gd name="T0" fmla="*/ 3346 w 3346"/>
              <a:gd name="T1" fmla="*/ 308 h 308"/>
              <a:gd name="T2" fmla="*/ 154 w 3346"/>
              <a:gd name="T3" fmla="*/ 308 h 308"/>
              <a:gd name="T4" fmla="*/ 0 w 3346"/>
              <a:gd name="T5" fmla="*/ 154 h 308"/>
              <a:gd name="T6" fmla="*/ 0 w 3346"/>
              <a:gd name="T7" fmla="*/ 154 h 308"/>
              <a:gd name="T8" fmla="*/ 154 w 3346"/>
              <a:gd name="T9" fmla="*/ 0 h 308"/>
              <a:gd name="T10" fmla="*/ 3346 w 3346"/>
              <a:gd name="T11" fmla="*/ 0 h 308"/>
              <a:gd name="T12" fmla="*/ 3346 w 3346"/>
              <a:gd name="T1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6" h="308">
                <a:moveTo>
                  <a:pt x="3346" y="308"/>
                </a:moveTo>
                <a:cubicBezTo>
                  <a:pt x="154" y="308"/>
                  <a:pt x="154" y="308"/>
                  <a:pt x="154" y="308"/>
                </a:cubicBezTo>
                <a:cubicBezTo>
                  <a:pt x="69" y="308"/>
                  <a:pt x="0" y="239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69"/>
                  <a:pt x="69" y="0"/>
                  <a:pt x="154" y="0"/>
                </a:cubicBezTo>
                <a:cubicBezTo>
                  <a:pt x="3346" y="0"/>
                  <a:pt x="3346" y="0"/>
                  <a:pt x="3346" y="0"/>
                </a:cubicBezTo>
                <a:lnTo>
                  <a:pt x="3346" y="308"/>
                </a:lnTo>
                <a:close/>
              </a:path>
            </a:pathLst>
          </a:custGeom>
          <a:gradFill rotWithShape="1">
            <a:gsLst>
              <a:gs pos="0">
                <a:srgbClr val="979797"/>
              </a:gs>
              <a:gs pos="100000">
                <a:srgbClr val="7B7B7B"/>
              </a:gs>
            </a:gsLst>
            <a:lin ang="5400000" scaled="1"/>
          </a:gradFill>
          <a:ln w="19050" cap="flat">
            <a:solidFill>
              <a:srgbClr val="797979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vi-VN"/>
          </a:p>
        </p:txBody>
      </p:sp>
      <p:grpSp>
        <p:nvGrpSpPr>
          <p:cNvPr id="11666" name="Group 402"/>
          <p:cNvGrpSpPr>
            <a:grpSpLocks/>
          </p:cNvGrpSpPr>
          <p:nvPr/>
        </p:nvGrpSpPr>
        <p:grpSpPr bwMode="auto">
          <a:xfrm>
            <a:off x="0" y="4052888"/>
            <a:ext cx="9271000" cy="2805112"/>
            <a:chOff x="0" y="2553"/>
            <a:chExt cx="5840" cy="1767"/>
          </a:xfrm>
        </p:grpSpPr>
        <p:grpSp>
          <p:nvGrpSpPr>
            <p:cNvPr id="11273" name="Group 9"/>
            <p:cNvGrpSpPr>
              <a:grpSpLocks/>
            </p:cNvGrpSpPr>
            <p:nvPr/>
          </p:nvGrpSpPr>
          <p:grpSpPr bwMode="auto">
            <a:xfrm>
              <a:off x="5042" y="3530"/>
              <a:ext cx="561" cy="643"/>
              <a:chOff x="5250" y="3618"/>
              <a:chExt cx="658" cy="754"/>
            </a:xfrm>
          </p:grpSpPr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494" y="3714"/>
                <a:ext cx="414" cy="658"/>
              </a:xfrm>
              <a:custGeom>
                <a:avLst/>
                <a:gdLst>
                  <a:gd name="T0" fmla="*/ 0 w 414"/>
                  <a:gd name="T1" fmla="*/ 188 h 658"/>
                  <a:gd name="T2" fmla="*/ 414 w 414"/>
                  <a:gd name="T3" fmla="*/ 0 h 658"/>
                  <a:gd name="T4" fmla="*/ 390 w 414"/>
                  <a:gd name="T5" fmla="*/ 450 h 658"/>
                  <a:gd name="T6" fmla="*/ 2 w 414"/>
                  <a:gd name="T7" fmla="*/ 658 h 658"/>
                  <a:gd name="T8" fmla="*/ 0 w 414"/>
                  <a:gd name="T9" fmla="*/ 18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658">
                    <a:moveTo>
                      <a:pt x="0" y="188"/>
                    </a:moveTo>
                    <a:lnTo>
                      <a:pt x="414" y="0"/>
                    </a:lnTo>
                    <a:lnTo>
                      <a:pt x="390" y="450"/>
                    </a:lnTo>
                    <a:lnTo>
                      <a:pt x="2" y="65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6C5938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250" y="3618"/>
                <a:ext cx="253" cy="746"/>
              </a:xfrm>
              <a:custGeom>
                <a:avLst/>
                <a:gdLst>
                  <a:gd name="T0" fmla="*/ 253 w 253"/>
                  <a:gd name="T1" fmla="*/ 276 h 746"/>
                  <a:gd name="T2" fmla="*/ 0 w 253"/>
                  <a:gd name="T3" fmla="*/ 0 h 746"/>
                  <a:gd name="T4" fmla="*/ 24 w 253"/>
                  <a:gd name="T5" fmla="*/ 518 h 746"/>
                  <a:gd name="T6" fmla="*/ 251 w 253"/>
                  <a:gd name="T7" fmla="*/ 746 h 746"/>
                  <a:gd name="T8" fmla="*/ 253 w 253"/>
                  <a:gd name="T9" fmla="*/ 276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746">
                    <a:moveTo>
                      <a:pt x="253" y="276"/>
                    </a:moveTo>
                    <a:lnTo>
                      <a:pt x="0" y="0"/>
                    </a:lnTo>
                    <a:lnTo>
                      <a:pt x="24" y="518"/>
                    </a:lnTo>
                    <a:lnTo>
                      <a:pt x="251" y="746"/>
                    </a:lnTo>
                    <a:lnTo>
                      <a:pt x="253" y="276"/>
                    </a:lnTo>
                    <a:close/>
                  </a:path>
                </a:pathLst>
              </a:custGeom>
              <a:solidFill>
                <a:srgbClr val="B39A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8001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grpSp>
          <p:nvGrpSpPr>
            <p:cNvPr id="11276" name="Group 12"/>
            <p:cNvGrpSpPr>
              <a:grpSpLocks/>
            </p:cNvGrpSpPr>
            <p:nvPr/>
          </p:nvGrpSpPr>
          <p:grpSpPr bwMode="auto">
            <a:xfrm>
              <a:off x="4782" y="3685"/>
              <a:ext cx="378" cy="305"/>
              <a:chOff x="4612" y="3798"/>
              <a:chExt cx="444" cy="358"/>
            </a:xfrm>
          </p:grpSpPr>
          <p:sp>
            <p:nvSpPr>
              <p:cNvPr id="11277" name="Freeform 13"/>
              <p:cNvSpPr>
                <a:spLocks/>
              </p:cNvSpPr>
              <p:nvPr/>
            </p:nvSpPr>
            <p:spPr bwMode="auto">
              <a:xfrm>
                <a:off x="4862" y="3798"/>
                <a:ext cx="194" cy="358"/>
              </a:xfrm>
              <a:custGeom>
                <a:avLst/>
                <a:gdLst>
                  <a:gd name="T0" fmla="*/ 0 w 194"/>
                  <a:gd name="T1" fmla="*/ 176 h 358"/>
                  <a:gd name="T2" fmla="*/ 178 w 194"/>
                  <a:gd name="T3" fmla="*/ 0 h 358"/>
                  <a:gd name="T4" fmla="*/ 194 w 194"/>
                  <a:gd name="T5" fmla="*/ 186 h 358"/>
                  <a:gd name="T6" fmla="*/ 20 w 194"/>
                  <a:gd name="T7" fmla="*/ 358 h 358"/>
                  <a:gd name="T8" fmla="*/ 0 w 194"/>
                  <a:gd name="T9" fmla="*/ 17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358">
                    <a:moveTo>
                      <a:pt x="0" y="176"/>
                    </a:moveTo>
                    <a:lnTo>
                      <a:pt x="178" y="0"/>
                    </a:lnTo>
                    <a:lnTo>
                      <a:pt x="194" y="186"/>
                    </a:lnTo>
                    <a:lnTo>
                      <a:pt x="20" y="358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B8E7B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  <p:sp>
            <p:nvSpPr>
              <p:cNvPr id="11278" name="Freeform 14"/>
              <p:cNvSpPr>
                <a:spLocks/>
              </p:cNvSpPr>
              <p:nvPr/>
            </p:nvSpPr>
            <p:spPr bwMode="auto">
              <a:xfrm>
                <a:off x="4612" y="3818"/>
                <a:ext cx="266" cy="330"/>
              </a:xfrm>
              <a:custGeom>
                <a:avLst/>
                <a:gdLst>
                  <a:gd name="T0" fmla="*/ 0 w 266"/>
                  <a:gd name="T1" fmla="*/ 0 h 330"/>
                  <a:gd name="T2" fmla="*/ 250 w 266"/>
                  <a:gd name="T3" fmla="*/ 164 h 330"/>
                  <a:gd name="T4" fmla="*/ 266 w 266"/>
                  <a:gd name="T5" fmla="*/ 330 h 330"/>
                  <a:gd name="T6" fmla="*/ 2 w 266"/>
                  <a:gd name="T7" fmla="*/ 162 h 330"/>
                  <a:gd name="T8" fmla="*/ 0 w 266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30">
                    <a:moveTo>
                      <a:pt x="0" y="0"/>
                    </a:moveTo>
                    <a:lnTo>
                      <a:pt x="250" y="164"/>
                    </a:lnTo>
                    <a:lnTo>
                      <a:pt x="266" y="330"/>
                    </a:lnTo>
                    <a:lnTo>
                      <a:pt x="2" y="1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BA4"/>
              </a:solidFill>
              <a:ln w="8001" cap="flat" cmpd="sng">
                <a:solidFill>
                  <a:srgbClr val="B09668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vi-VN"/>
              </a:p>
            </p:txBody>
          </p:sp>
        </p:grpSp>
        <p:sp>
          <p:nvSpPr>
            <p:cNvPr id="11281" name="Oval 17"/>
            <p:cNvSpPr>
              <a:spLocks noChangeArrowheads="1"/>
            </p:cNvSpPr>
            <p:nvPr/>
          </p:nvSpPr>
          <p:spPr bwMode="auto">
            <a:xfrm>
              <a:off x="4691" y="3548"/>
              <a:ext cx="619" cy="373"/>
            </a:xfrm>
            <a:prstGeom prst="ellipse">
              <a:avLst/>
            </a:prstGeom>
            <a:gradFill rotWithShape="1">
              <a:gsLst>
                <a:gs pos="0">
                  <a:srgbClr val="828282">
                    <a:alpha val="60001"/>
                  </a:srgbClr>
                </a:gs>
                <a:gs pos="100000">
                  <a:srgbClr val="828282">
                    <a:gamma/>
                    <a:tint val="0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grpSp>
          <p:nvGrpSpPr>
            <p:cNvPr id="11665" name="Group 401"/>
            <p:cNvGrpSpPr>
              <a:grpSpLocks/>
            </p:cNvGrpSpPr>
            <p:nvPr/>
          </p:nvGrpSpPr>
          <p:grpSpPr bwMode="auto">
            <a:xfrm>
              <a:off x="0" y="2553"/>
              <a:ext cx="5840" cy="1767"/>
              <a:chOff x="0" y="2553"/>
              <a:chExt cx="5840" cy="1767"/>
            </a:xfrm>
          </p:grpSpPr>
          <p:sp>
            <p:nvSpPr>
              <p:cNvPr id="11406" name="Rectangle 142"/>
              <p:cNvSpPr>
                <a:spLocks noChangeArrowheads="1"/>
              </p:cNvSpPr>
              <p:nvPr/>
            </p:nvSpPr>
            <p:spPr bwMode="auto">
              <a:xfrm>
                <a:off x="0" y="3113"/>
                <a:ext cx="5760" cy="1207"/>
              </a:xfrm>
              <a:prstGeom prst="rect">
                <a:avLst/>
              </a:prstGeom>
              <a:gradFill rotWithShape="1">
                <a:gsLst>
                  <a:gs pos="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sp>
            <p:nvSpPr>
              <p:cNvPr id="11280" name="Oval 16"/>
              <p:cNvSpPr>
                <a:spLocks noChangeArrowheads="1"/>
              </p:cNvSpPr>
              <p:nvPr/>
            </p:nvSpPr>
            <p:spPr bwMode="auto">
              <a:xfrm>
                <a:off x="4693" y="3438"/>
                <a:ext cx="1147" cy="417"/>
              </a:xfrm>
              <a:prstGeom prst="ellipse">
                <a:avLst/>
              </a:prstGeom>
              <a:gradFill rotWithShape="1">
                <a:gsLst>
                  <a:gs pos="0">
                    <a:srgbClr val="828282">
                      <a:alpha val="80000"/>
                    </a:srgbClr>
                  </a:gs>
                  <a:gs pos="100000">
                    <a:srgbClr val="828282">
                      <a:gamma/>
                      <a:tint val="0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/>
              </a:p>
            </p:txBody>
          </p:sp>
          <p:grpSp>
            <p:nvGrpSpPr>
              <p:cNvPr id="11282" name="Group 18"/>
              <p:cNvGrpSpPr>
                <a:grpSpLocks/>
              </p:cNvGrpSpPr>
              <p:nvPr/>
            </p:nvGrpSpPr>
            <p:grpSpPr bwMode="auto">
              <a:xfrm>
                <a:off x="5009" y="3031"/>
                <a:ext cx="637" cy="737"/>
                <a:chOff x="4933" y="3016"/>
                <a:chExt cx="747" cy="864"/>
              </a:xfrm>
            </p:grpSpPr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4933" y="3016"/>
                  <a:ext cx="747" cy="285"/>
                </a:xfrm>
                <a:custGeom>
                  <a:avLst/>
                  <a:gdLst>
                    <a:gd name="T0" fmla="*/ 680 w 680"/>
                    <a:gd name="T1" fmla="*/ 140 h 259"/>
                    <a:gd name="T2" fmla="*/ 387 w 680"/>
                    <a:gd name="T3" fmla="*/ 0 h 259"/>
                    <a:gd name="T4" fmla="*/ 0 w 680"/>
                    <a:gd name="T5" fmla="*/ 68 h 259"/>
                    <a:gd name="T6" fmla="*/ 246 w 680"/>
                    <a:gd name="T7" fmla="*/ 259 h 259"/>
                    <a:gd name="T8" fmla="*/ 680 w 680"/>
                    <a:gd name="T9" fmla="*/ 14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0" h="259">
                      <a:moveTo>
                        <a:pt x="680" y="140"/>
                      </a:moveTo>
                      <a:lnTo>
                        <a:pt x="387" y="0"/>
                      </a:lnTo>
                      <a:lnTo>
                        <a:pt x="0" y="68"/>
                      </a:lnTo>
                      <a:lnTo>
                        <a:pt x="246" y="259"/>
                      </a:lnTo>
                      <a:lnTo>
                        <a:pt x="680" y="140"/>
                      </a:lnTo>
                      <a:close/>
                    </a:path>
                  </a:pathLst>
                </a:custGeom>
                <a:solidFill>
                  <a:srgbClr val="AC9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4933" y="3091"/>
                  <a:ext cx="297" cy="789"/>
                </a:xfrm>
                <a:custGeom>
                  <a:avLst/>
                  <a:gdLst>
                    <a:gd name="T0" fmla="*/ 47 w 270"/>
                    <a:gd name="T1" fmla="*/ 463 h 718"/>
                    <a:gd name="T2" fmla="*/ 270 w 270"/>
                    <a:gd name="T3" fmla="*/ 718 h 718"/>
                    <a:gd name="T4" fmla="*/ 246 w 270"/>
                    <a:gd name="T5" fmla="*/ 191 h 718"/>
                    <a:gd name="T6" fmla="*/ 0 w 270"/>
                    <a:gd name="T7" fmla="*/ 0 h 718"/>
                    <a:gd name="T8" fmla="*/ 47 w 270"/>
                    <a:gd name="T9" fmla="*/ 463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718">
                      <a:moveTo>
                        <a:pt x="47" y="463"/>
                      </a:moveTo>
                      <a:lnTo>
                        <a:pt x="270" y="718"/>
                      </a:lnTo>
                      <a:lnTo>
                        <a:pt x="246" y="191"/>
                      </a:lnTo>
                      <a:lnTo>
                        <a:pt x="0" y="0"/>
                      </a:lnTo>
                      <a:lnTo>
                        <a:pt x="47" y="463"/>
                      </a:lnTo>
                      <a:close/>
                    </a:path>
                  </a:pathLst>
                </a:custGeom>
                <a:solidFill>
                  <a:srgbClr val="B39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5203" y="3171"/>
                  <a:ext cx="477" cy="709"/>
                </a:xfrm>
                <a:custGeom>
                  <a:avLst/>
                  <a:gdLst>
                    <a:gd name="T0" fmla="*/ 400 w 434"/>
                    <a:gd name="T1" fmla="*/ 478 h 646"/>
                    <a:gd name="T2" fmla="*/ 434 w 434"/>
                    <a:gd name="T3" fmla="*/ 0 h 646"/>
                    <a:gd name="T4" fmla="*/ 0 w 434"/>
                    <a:gd name="T5" fmla="*/ 119 h 646"/>
                    <a:gd name="T6" fmla="*/ 24 w 434"/>
                    <a:gd name="T7" fmla="*/ 646 h 646"/>
                    <a:gd name="T8" fmla="*/ 400 w 434"/>
                    <a:gd name="T9" fmla="*/ 478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4" h="646">
                      <a:moveTo>
                        <a:pt x="400" y="478"/>
                      </a:moveTo>
                      <a:lnTo>
                        <a:pt x="434" y="0"/>
                      </a:lnTo>
                      <a:lnTo>
                        <a:pt x="0" y="119"/>
                      </a:lnTo>
                      <a:lnTo>
                        <a:pt x="24" y="646"/>
                      </a:lnTo>
                      <a:lnTo>
                        <a:pt x="400" y="478"/>
                      </a:lnTo>
                      <a:close/>
                    </a:path>
                  </a:pathLst>
                </a:custGeom>
                <a:solidFill>
                  <a:srgbClr val="A88B58"/>
                </a:solidFill>
                <a:ln w="8001" cap="flat">
                  <a:solidFill>
                    <a:srgbClr val="B0966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5055" y="3080"/>
                  <a:ext cx="483" cy="221"/>
                </a:xfrm>
                <a:custGeom>
                  <a:avLst/>
                  <a:gdLst>
                    <a:gd name="T0" fmla="*/ 32 w 440"/>
                    <a:gd name="T1" fmla="*/ 199 h 201"/>
                    <a:gd name="T2" fmla="*/ 32 w 440"/>
                    <a:gd name="T3" fmla="*/ 201 h 201"/>
                    <a:gd name="T4" fmla="*/ 32 w 440"/>
                    <a:gd name="T5" fmla="*/ 195 h 201"/>
                    <a:gd name="T6" fmla="*/ 28 w 440"/>
                    <a:gd name="T7" fmla="*/ 197 h 201"/>
                    <a:gd name="T8" fmla="*/ 28 w 440"/>
                    <a:gd name="T9" fmla="*/ 191 h 201"/>
                    <a:gd name="T10" fmla="*/ 26 w 440"/>
                    <a:gd name="T11" fmla="*/ 193 h 201"/>
                    <a:gd name="T12" fmla="*/ 26 w 440"/>
                    <a:gd name="T13" fmla="*/ 189 h 201"/>
                    <a:gd name="T14" fmla="*/ 22 w 440"/>
                    <a:gd name="T15" fmla="*/ 191 h 201"/>
                    <a:gd name="T16" fmla="*/ 22 w 440"/>
                    <a:gd name="T17" fmla="*/ 185 h 201"/>
                    <a:gd name="T18" fmla="*/ 20 w 440"/>
                    <a:gd name="T19" fmla="*/ 189 h 201"/>
                    <a:gd name="T20" fmla="*/ 20 w 440"/>
                    <a:gd name="T21" fmla="*/ 184 h 201"/>
                    <a:gd name="T22" fmla="*/ 18 w 440"/>
                    <a:gd name="T23" fmla="*/ 187 h 201"/>
                    <a:gd name="T24" fmla="*/ 18 w 440"/>
                    <a:gd name="T25" fmla="*/ 182 h 201"/>
                    <a:gd name="T26" fmla="*/ 17 w 440"/>
                    <a:gd name="T27" fmla="*/ 184 h 201"/>
                    <a:gd name="T28" fmla="*/ 17 w 440"/>
                    <a:gd name="T29" fmla="*/ 180 h 201"/>
                    <a:gd name="T30" fmla="*/ 13 w 440"/>
                    <a:gd name="T31" fmla="*/ 184 h 201"/>
                    <a:gd name="T32" fmla="*/ 11 w 440"/>
                    <a:gd name="T33" fmla="*/ 182 h 201"/>
                    <a:gd name="T34" fmla="*/ 11 w 440"/>
                    <a:gd name="T35" fmla="*/ 176 h 201"/>
                    <a:gd name="T36" fmla="*/ 9 w 440"/>
                    <a:gd name="T37" fmla="*/ 180 h 201"/>
                    <a:gd name="T38" fmla="*/ 9 w 440"/>
                    <a:gd name="T39" fmla="*/ 174 h 201"/>
                    <a:gd name="T40" fmla="*/ 7 w 440"/>
                    <a:gd name="T41" fmla="*/ 176 h 201"/>
                    <a:gd name="T42" fmla="*/ 7 w 440"/>
                    <a:gd name="T43" fmla="*/ 170 h 201"/>
                    <a:gd name="T44" fmla="*/ 5 w 440"/>
                    <a:gd name="T45" fmla="*/ 172 h 201"/>
                    <a:gd name="T46" fmla="*/ 5 w 440"/>
                    <a:gd name="T47" fmla="*/ 167 h 201"/>
                    <a:gd name="T48" fmla="*/ 1 w 440"/>
                    <a:gd name="T49" fmla="*/ 170 h 201"/>
                    <a:gd name="T50" fmla="*/ 1 w 440"/>
                    <a:gd name="T51" fmla="*/ 165 h 201"/>
                    <a:gd name="T52" fmla="*/ 0 w 440"/>
                    <a:gd name="T53" fmla="*/ 167 h 201"/>
                    <a:gd name="T54" fmla="*/ 0 w 440"/>
                    <a:gd name="T55" fmla="*/ 95 h 201"/>
                    <a:gd name="T56" fmla="*/ 400 w 440"/>
                    <a:gd name="T57" fmla="*/ 0 h 201"/>
                    <a:gd name="T58" fmla="*/ 440 w 440"/>
                    <a:gd name="T59" fmla="*/ 19 h 201"/>
                    <a:gd name="T60" fmla="*/ 32 w 440"/>
                    <a:gd name="T61" fmla="*/ 119 h 201"/>
                    <a:gd name="T62" fmla="*/ 32 w 440"/>
                    <a:gd name="T63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0" h="201">
                      <a:moveTo>
                        <a:pt x="32" y="199"/>
                      </a:moveTo>
                      <a:lnTo>
                        <a:pt x="32" y="201"/>
                      </a:lnTo>
                      <a:lnTo>
                        <a:pt x="32" y="195"/>
                      </a:lnTo>
                      <a:lnTo>
                        <a:pt x="28" y="197"/>
                      </a:lnTo>
                      <a:lnTo>
                        <a:pt x="28" y="191"/>
                      </a:lnTo>
                      <a:lnTo>
                        <a:pt x="26" y="193"/>
                      </a:lnTo>
                      <a:lnTo>
                        <a:pt x="26" y="189"/>
                      </a:lnTo>
                      <a:lnTo>
                        <a:pt x="22" y="191"/>
                      </a:lnTo>
                      <a:lnTo>
                        <a:pt x="22" y="185"/>
                      </a:lnTo>
                      <a:lnTo>
                        <a:pt x="20" y="189"/>
                      </a:lnTo>
                      <a:lnTo>
                        <a:pt x="20" y="184"/>
                      </a:lnTo>
                      <a:lnTo>
                        <a:pt x="18" y="187"/>
                      </a:lnTo>
                      <a:lnTo>
                        <a:pt x="18" y="182"/>
                      </a:lnTo>
                      <a:lnTo>
                        <a:pt x="17" y="184"/>
                      </a:lnTo>
                      <a:lnTo>
                        <a:pt x="17" y="180"/>
                      </a:lnTo>
                      <a:lnTo>
                        <a:pt x="13" y="184"/>
                      </a:lnTo>
                      <a:lnTo>
                        <a:pt x="11" y="182"/>
                      </a:lnTo>
                      <a:lnTo>
                        <a:pt x="11" y="176"/>
                      </a:lnTo>
                      <a:lnTo>
                        <a:pt x="9" y="180"/>
                      </a:lnTo>
                      <a:lnTo>
                        <a:pt x="9" y="174"/>
                      </a:lnTo>
                      <a:lnTo>
                        <a:pt x="7" y="176"/>
                      </a:lnTo>
                      <a:lnTo>
                        <a:pt x="7" y="170"/>
                      </a:lnTo>
                      <a:lnTo>
                        <a:pt x="5" y="172"/>
                      </a:lnTo>
                      <a:lnTo>
                        <a:pt x="5" y="167"/>
                      </a:lnTo>
                      <a:lnTo>
                        <a:pt x="1" y="170"/>
                      </a:lnTo>
                      <a:lnTo>
                        <a:pt x="1" y="165"/>
                      </a:lnTo>
                      <a:lnTo>
                        <a:pt x="0" y="167"/>
                      </a:lnTo>
                      <a:lnTo>
                        <a:pt x="0" y="95"/>
                      </a:lnTo>
                      <a:lnTo>
                        <a:pt x="400" y="0"/>
                      </a:lnTo>
                      <a:lnTo>
                        <a:pt x="440" y="19"/>
                      </a:lnTo>
                      <a:lnTo>
                        <a:pt x="32" y="119"/>
                      </a:lnTo>
                      <a:lnTo>
                        <a:pt x="32" y="199"/>
                      </a:lnTo>
                      <a:close/>
                    </a:path>
                  </a:pathLst>
                </a:custGeom>
                <a:solidFill>
                  <a:srgbClr val="D8C9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5073" y="3091"/>
                  <a:ext cx="445" cy="108"/>
                </a:xfrm>
                <a:custGeom>
                  <a:avLst/>
                  <a:gdLst>
                    <a:gd name="T0" fmla="*/ 406 w 406"/>
                    <a:gd name="T1" fmla="*/ 2 h 98"/>
                    <a:gd name="T2" fmla="*/ 1 w 406"/>
                    <a:gd name="T3" fmla="*/ 98 h 98"/>
                    <a:gd name="T4" fmla="*/ 0 w 406"/>
                    <a:gd name="T5" fmla="*/ 96 h 98"/>
                    <a:gd name="T6" fmla="*/ 404 w 406"/>
                    <a:gd name="T7" fmla="*/ 0 h 98"/>
                    <a:gd name="T8" fmla="*/ 406 w 406"/>
                    <a:gd name="T9" fmla="*/ 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98">
                      <a:moveTo>
                        <a:pt x="406" y="2"/>
                      </a:move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404" y="0"/>
                      </a:lnTo>
                      <a:lnTo>
                        <a:pt x="406" y="2"/>
                      </a:lnTo>
                      <a:close/>
                    </a:path>
                  </a:pathLst>
                </a:custGeom>
                <a:solidFill>
                  <a:srgbClr val="D0C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8001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5577" y="3637"/>
                  <a:ext cx="17" cy="14"/>
                </a:xfrm>
                <a:custGeom>
                  <a:avLst/>
                  <a:gdLst>
                    <a:gd name="T0" fmla="*/ 5 w 8"/>
                    <a:gd name="T1" fmla="*/ 6 h 7"/>
                    <a:gd name="T2" fmla="*/ 1 w 8"/>
                    <a:gd name="T3" fmla="*/ 6 h 7"/>
                    <a:gd name="T4" fmla="*/ 4 w 8"/>
                    <a:gd name="T5" fmla="*/ 1 h 7"/>
                    <a:gd name="T6" fmla="*/ 7 w 8"/>
                    <a:gd name="T7" fmla="*/ 1 h 7"/>
                    <a:gd name="T8" fmla="*/ 5 w 8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5" y="6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7" y="1"/>
                      </a:cubicBezTo>
                      <a:cubicBezTo>
                        <a:pt x="8" y="3"/>
                        <a:pt x="6" y="5"/>
                        <a:pt x="5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5579" y="3650"/>
                  <a:ext cx="12" cy="18"/>
                </a:xfrm>
                <a:custGeom>
                  <a:avLst/>
                  <a:gdLst>
                    <a:gd name="T0" fmla="*/ 6 w 6"/>
                    <a:gd name="T1" fmla="*/ 2 h 9"/>
                    <a:gd name="T2" fmla="*/ 5 w 6"/>
                    <a:gd name="T3" fmla="*/ 7 h 9"/>
                    <a:gd name="T4" fmla="*/ 0 w 6"/>
                    <a:gd name="T5" fmla="*/ 8 h 9"/>
                    <a:gd name="T6" fmla="*/ 0 w 6"/>
                    <a:gd name="T7" fmla="*/ 5 h 9"/>
                    <a:gd name="T8" fmla="*/ 6 w 6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6" y="2"/>
                      </a:moveTo>
                      <a:cubicBezTo>
                        <a:pt x="6" y="3"/>
                        <a:pt x="6" y="5"/>
                        <a:pt x="5" y="7"/>
                      </a:cubicBezTo>
                      <a:cubicBezTo>
                        <a:pt x="3" y="8"/>
                        <a:pt x="1" y="9"/>
                        <a:pt x="0" y="8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1" y="2"/>
                        <a:pt x="4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0" name="Freeform 26"/>
                <p:cNvSpPr>
                  <a:spLocks noEditPoints="1"/>
                </p:cNvSpPr>
                <p:nvPr/>
              </p:nvSpPr>
              <p:spPr bwMode="auto">
                <a:xfrm>
                  <a:off x="5451" y="3647"/>
                  <a:ext cx="78" cy="107"/>
                </a:xfrm>
                <a:custGeom>
                  <a:avLst/>
                  <a:gdLst>
                    <a:gd name="T0" fmla="*/ 9 w 37"/>
                    <a:gd name="T1" fmla="*/ 48 h 52"/>
                    <a:gd name="T2" fmla="*/ 13 w 37"/>
                    <a:gd name="T3" fmla="*/ 38 h 52"/>
                    <a:gd name="T4" fmla="*/ 21 w 37"/>
                    <a:gd name="T5" fmla="*/ 42 h 52"/>
                    <a:gd name="T6" fmla="*/ 33 w 37"/>
                    <a:gd name="T7" fmla="*/ 38 h 52"/>
                    <a:gd name="T8" fmla="*/ 36 w 37"/>
                    <a:gd name="T9" fmla="*/ 10 h 52"/>
                    <a:gd name="T10" fmla="*/ 32 w 37"/>
                    <a:gd name="T11" fmla="*/ 6 h 52"/>
                    <a:gd name="T12" fmla="*/ 35 w 37"/>
                    <a:gd name="T13" fmla="*/ 7 h 52"/>
                    <a:gd name="T14" fmla="*/ 1 w 37"/>
                    <a:gd name="T15" fmla="*/ 14 h 52"/>
                    <a:gd name="T16" fmla="*/ 32 w 37"/>
                    <a:gd name="T17" fmla="*/ 3 h 52"/>
                    <a:gd name="T18" fmla="*/ 12 w 37"/>
                    <a:gd name="T19" fmla="*/ 44 h 52"/>
                    <a:gd name="T20" fmla="*/ 2 w 37"/>
                    <a:gd name="T21" fmla="*/ 34 h 52"/>
                    <a:gd name="T22" fmla="*/ 3 w 37"/>
                    <a:gd name="T23" fmla="*/ 37 h 52"/>
                    <a:gd name="T24" fmla="*/ 4 w 37"/>
                    <a:gd name="T25" fmla="*/ 34 h 52"/>
                    <a:gd name="T26" fmla="*/ 3 w 37"/>
                    <a:gd name="T27" fmla="*/ 32 h 52"/>
                    <a:gd name="T28" fmla="*/ 3 w 37"/>
                    <a:gd name="T29" fmla="*/ 26 h 52"/>
                    <a:gd name="T30" fmla="*/ 3 w 37"/>
                    <a:gd name="T31" fmla="*/ 41 h 52"/>
                    <a:gd name="T32" fmla="*/ 4 w 37"/>
                    <a:gd name="T33" fmla="*/ 23 h 52"/>
                    <a:gd name="T34" fmla="*/ 3 w 37"/>
                    <a:gd name="T35" fmla="*/ 17 h 52"/>
                    <a:gd name="T36" fmla="*/ 6 w 37"/>
                    <a:gd name="T37" fmla="*/ 15 h 52"/>
                    <a:gd name="T38" fmla="*/ 10 w 37"/>
                    <a:gd name="T39" fmla="*/ 41 h 52"/>
                    <a:gd name="T40" fmla="*/ 9 w 37"/>
                    <a:gd name="T41" fmla="*/ 20 h 52"/>
                    <a:gd name="T42" fmla="*/ 8 w 37"/>
                    <a:gd name="T43" fmla="*/ 13 h 52"/>
                    <a:gd name="T44" fmla="*/ 13 w 37"/>
                    <a:gd name="T45" fmla="*/ 18 h 52"/>
                    <a:gd name="T46" fmla="*/ 10 w 37"/>
                    <a:gd name="T47" fmla="*/ 20 h 52"/>
                    <a:gd name="T48" fmla="*/ 10 w 37"/>
                    <a:gd name="T49" fmla="*/ 14 h 52"/>
                    <a:gd name="T50" fmla="*/ 12 w 37"/>
                    <a:gd name="T51" fmla="*/ 20 h 52"/>
                    <a:gd name="T52" fmla="*/ 15 w 37"/>
                    <a:gd name="T53" fmla="*/ 15 h 52"/>
                    <a:gd name="T54" fmla="*/ 16 w 37"/>
                    <a:gd name="T55" fmla="*/ 17 h 52"/>
                    <a:gd name="T56" fmla="*/ 18 w 37"/>
                    <a:gd name="T57" fmla="*/ 14 h 52"/>
                    <a:gd name="T58" fmla="*/ 19 w 37"/>
                    <a:gd name="T59" fmla="*/ 12 h 52"/>
                    <a:gd name="T60" fmla="*/ 23 w 37"/>
                    <a:gd name="T61" fmla="*/ 11 h 52"/>
                    <a:gd name="T62" fmla="*/ 25 w 37"/>
                    <a:gd name="T63" fmla="*/ 13 h 52"/>
                    <a:gd name="T64" fmla="*/ 28 w 37"/>
                    <a:gd name="T65" fmla="*/ 11 h 52"/>
                    <a:gd name="T66" fmla="*/ 27 w 37"/>
                    <a:gd name="T67" fmla="*/ 4 h 52"/>
                    <a:gd name="T68" fmla="*/ 29 w 37"/>
                    <a:gd name="T69" fmla="*/ 31 h 52"/>
                    <a:gd name="T70" fmla="*/ 27 w 37"/>
                    <a:gd name="T71" fmla="*/ 12 h 52"/>
                    <a:gd name="T72" fmla="*/ 27 w 37"/>
                    <a:gd name="T73" fmla="*/ 37 h 52"/>
                    <a:gd name="T74" fmla="*/ 32 w 37"/>
                    <a:gd name="T75" fmla="*/ 12 h 52"/>
                    <a:gd name="T76" fmla="*/ 33 w 37"/>
                    <a:gd name="T77" fmla="*/ 30 h 52"/>
                    <a:gd name="T78" fmla="*/ 33 w 37"/>
                    <a:gd name="T79" fmla="*/ 33 h 52"/>
                    <a:gd name="T80" fmla="*/ 33 w 37"/>
                    <a:gd name="T81" fmla="*/ 22 h 52"/>
                    <a:gd name="T82" fmla="*/ 34 w 37"/>
                    <a:gd name="T83" fmla="*/ 17 h 52"/>
                    <a:gd name="T84" fmla="*/ 35 w 37"/>
                    <a:gd name="T85" fmla="*/ 12 h 52"/>
                    <a:gd name="T86" fmla="*/ 34 w 37"/>
                    <a:gd name="T87" fmla="*/ 28 h 52"/>
                    <a:gd name="T88" fmla="*/ 32 w 37"/>
                    <a:gd name="T89" fmla="*/ 34 h 52"/>
                    <a:gd name="T90" fmla="*/ 32 w 37"/>
                    <a:gd name="T91" fmla="*/ 18 h 52"/>
                    <a:gd name="T92" fmla="*/ 29 w 37"/>
                    <a:gd name="T93" fmla="*/ 35 h 52"/>
                    <a:gd name="T94" fmla="*/ 28 w 37"/>
                    <a:gd name="T95" fmla="*/ 38 h 52"/>
                    <a:gd name="T96" fmla="*/ 25 w 37"/>
                    <a:gd name="T97" fmla="*/ 41 h 52"/>
                    <a:gd name="T98" fmla="*/ 23 w 37"/>
                    <a:gd name="T99" fmla="*/ 42 h 52"/>
                    <a:gd name="T100" fmla="*/ 16 w 37"/>
                    <a:gd name="T101" fmla="*/ 39 h 52"/>
                    <a:gd name="T102" fmla="*/ 13 w 37"/>
                    <a:gd name="T103" fmla="*/ 36 h 52"/>
                    <a:gd name="T104" fmla="*/ 10 w 37"/>
                    <a:gd name="T105" fmla="*/ 25 h 52"/>
                    <a:gd name="T106" fmla="*/ 19 w 37"/>
                    <a:gd name="T107" fmla="*/ 38 h 52"/>
                    <a:gd name="T108" fmla="*/ 10 w 37"/>
                    <a:gd name="T109" fmla="*/ 26 h 52"/>
                    <a:gd name="T110" fmla="*/ 9 w 37"/>
                    <a:gd name="T111" fmla="*/ 47 h 52"/>
                    <a:gd name="T112" fmla="*/ 9 w 37"/>
                    <a:gd name="T113" fmla="*/ 44 h 52"/>
                    <a:gd name="T114" fmla="*/ 2 w 37"/>
                    <a:gd name="T115" fmla="*/ 49 h 52"/>
                    <a:gd name="T116" fmla="*/ 3 w 37"/>
                    <a:gd name="T117" fmla="*/ 42 h 52"/>
                    <a:gd name="T118" fmla="*/ 4 w 37"/>
                    <a:gd name="T119" fmla="*/ 49 h 52"/>
                    <a:gd name="T120" fmla="*/ 2 w 37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2">
                      <a:moveTo>
                        <a:pt x="1" y="28"/>
                      </a:move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0" y="34"/>
                        <a:pt x="1" y="37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0" y="43"/>
                        <a:pt x="1" y="45"/>
                        <a:pt x="1" y="47"/>
                      </a:cubicBezTo>
                      <a:cubicBezTo>
                        <a:pt x="1" y="48"/>
                        <a:pt x="1" y="50"/>
                        <a:pt x="1" y="52"/>
                      </a:cubicBezTo>
                      <a:cubicBezTo>
                        <a:pt x="2" y="51"/>
                        <a:pt x="3" y="52"/>
                        <a:pt x="4" y="51"/>
                      </a:cubicBezTo>
                      <a:cubicBezTo>
                        <a:pt x="4" y="50"/>
                        <a:pt x="3" y="51"/>
                        <a:pt x="3" y="51"/>
                      </a:cubicBezTo>
                      <a:cubicBezTo>
                        <a:pt x="3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1"/>
                      </a:cubicBezTo>
                      <a:cubicBezTo>
                        <a:pt x="6" y="51"/>
                        <a:pt x="7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1" y="48"/>
                        <a:pt x="12" y="47"/>
                        <a:pt x="13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12" y="46"/>
                        <a:pt x="12" y="45"/>
                        <a:pt x="11" y="44"/>
                      </a:cubicBezTo>
                      <a:cubicBezTo>
                        <a:pt x="12" y="44"/>
                        <a:pt x="13" y="44"/>
                        <a:pt x="13" y="43"/>
                      </a:cubicBezTo>
                      <a:cubicBezTo>
                        <a:pt x="13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2" y="41"/>
                      </a:cubicBezTo>
                      <a:cubicBezTo>
                        <a:pt x="12" y="41"/>
                        <a:pt x="12" y="41"/>
                        <a:pt x="12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0"/>
                        <a:pt x="12" y="40"/>
                        <a:pt x="12" y="40"/>
                      </a:cubicBezTo>
                      <a:cubicBezTo>
                        <a:pt x="12" y="39"/>
                        <a:pt x="13" y="40"/>
                        <a:pt x="13" y="39"/>
                      </a:cubicBezTo>
                      <a:cubicBezTo>
                        <a:pt x="13" y="39"/>
                        <a:pt x="13" y="39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9"/>
                      </a:cubicBezTo>
                      <a:cubicBezTo>
                        <a:pt x="14" y="39"/>
                        <a:pt x="13" y="41"/>
                        <a:pt x="14" y="42"/>
                      </a:cubicBezTo>
                      <a:cubicBezTo>
                        <a:pt x="14" y="42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2" y="44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4" y="45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7" y="44"/>
                        <a:pt x="18" y="43"/>
                      </a:cubicBezTo>
                      <a:cubicBezTo>
                        <a:pt x="19" y="43"/>
                        <a:pt x="20" y="43"/>
                        <a:pt x="21" y="42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0" y="43"/>
                        <a:pt x="21" y="43"/>
                        <a:pt x="20" y="43"/>
                      </a:cubicBezTo>
                      <a:cubicBezTo>
                        <a:pt x="20" y="43"/>
                        <a:pt x="20" y="43"/>
                        <a:pt x="20" y="44"/>
                      </a:cubicBezTo>
                      <a:cubicBezTo>
                        <a:pt x="20" y="44"/>
                        <a:pt x="21" y="43"/>
                        <a:pt x="22" y="43"/>
                      </a:cubicBezTo>
                      <a:cubicBezTo>
                        <a:pt x="22" y="43"/>
                        <a:pt x="21" y="43"/>
                        <a:pt x="22" y="42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1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3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3" y="37"/>
                        <a:pt x="33" y="37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6" y="36"/>
                        <a:pt x="35" y="36"/>
                        <a:pt x="36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6"/>
                        <a:pt x="36" y="36"/>
                      </a:cubicBezTo>
                      <a:cubicBezTo>
                        <a:pt x="35" y="34"/>
                        <a:pt x="37" y="31"/>
                        <a:pt x="36" y="30"/>
                      </a:cubicBezTo>
                      <a:cubicBezTo>
                        <a:pt x="36" y="28"/>
                        <a:pt x="36" y="26"/>
                        <a:pt x="36" y="24"/>
                      </a:cubicBezTo>
                      <a:cubicBezTo>
                        <a:pt x="36" y="21"/>
                        <a:pt x="37" y="17"/>
                        <a:pt x="36" y="15"/>
                      </a:cubicBezTo>
                      <a:cubicBezTo>
                        <a:pt x="37" y="12"/>
                        <a:pt x="37" y="10"/>
                        <a:pt x="36" y="8"/>
                      </a:cubicBezTo>
                      <a:cubicBezTo>
                        <a:pt x="36" y="8"/>
                        <a:pt x="36" y="9"/>
                        <a:pt x="36" y="9"/>
                      </a:cubicBezTo>
                      <a:cubicBezTo>
                        <a:pt x="36" y="10"/>
                        <a:pt x="36" y="9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4" y="12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5" y="11"/>
                      </a:cubicBezTo>
                      <a:cubicBezTo>
                        <a:pt x="34" y="11"/>
                        <a:pt x="34" y="10"/>
                        <a:pt x="35" y="9"/>
                      </a:cubicBezTo>
                      <a:cubicBezTo>
                        <a:pt x="34" y="10"/>
                        <a:pt x="34" y="10"/>
                        <a:pt x="33" y="10"/>
                      </a:cubicBezTo>
                      <a:cubicBezTo>
                        <a:pt x="33" y="11"/>
                        <a:pt x="32" y="11"/>
                        <a:pt x="32" y="12"/>
                      </a:cubicBezTo>
                      <a:cubicBezTo>
                        <a:pt x="32" y="11"/>
                        <a:pt x="31" y="11"/>
                        <a:pt x="31" y="10"/>
                      </a:cubicBezTo>
                      <a:cubicBezTo>
                        <a:pt x="31" y="10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3" y="9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3" y="5"/>
                        <a:pt x="34" y="4"/>
                        <a:pt x="34" y="3"/>
                      </a:cubicBezTo>
                      <a:cubicBezTo>
                        <a:pt x="34" y="3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6"/>
                        <a:pt x="35" y="6"/>
                      </a:cubicBezTo>
                      <a:cubicBezTo>
                        <a:pt x="36" y="5"/>
                        <a:pt x="35" y="7"/>
                        <a:pt x="36" y="6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8"/>
                        <a:pt x="35" y="8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6" y="8"/>
                        <a:pt x="36" y="7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7" y="5"/>
                        <a:pt x="37" y="5"/>
                      </a:cubicBezTo>
                      <a:cubicBezTo>
                        <a:pt x="36" y="4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4" y="1"/>
                        <a:pt x="31" y="2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4"/>
                        <a:pt x="26" y="3"/>
                      </a:cubicBezTo>
                      <a:cubicBezTo>
                        <a:pt x="23" y="5"/>
                        <a:pt x="19" y="6"/>
                        <a:pt x="16" y="8"/>
                      </a:cubicBezTo>
                      <a:cubicBezTo>
                        <a:pt x="15" y="7"/>
                        <a:pt x="13" y="9"/>
                        <a:pt x="11" y="9"/>
                      </a:cubicBezTo>
                      <a:cubicBezTo>
                        <a:pt x="8" y="11"/>
                        <a:pt x="4" y="12"/>
                        <a:pt x="1" y="14"/>
                      </a:cubicBezTo>
                      <a:cubicBezTo>
                        <a:pt x="0" y="18"/>
                        <a:pt x="1" y="22"/>
                        <a:pt x="1" y="25"/>
                      </a:cubicBezTo>
                      <a:cubicBezTo>
                        <a:pt x="1" y="26"/>
                        <a:pt x="1" y="27"/>
                        <a:pt x="1" y="28"/>
                      </a:cubicBez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lose/>
                      <a:moveTo>
                        <a:pt x="32" y="5"/>
                      </a:move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5"/>
                        <a:pt x="33" y="6"/>
                        <a:pt x="33" y="6"/>
                      </a:cubicBezTo>
                      <a:cubicBezTo>
                        <a:pt x="32" y="6"/>
                        <a:pt x="32" y="5"/>
                        <a:pt x="32" y="5"/>
                      </a:cubicBezTo>
                      <a:close/>
                      <a:moveTo>
                        <a:pt x="32" y="4"/>
                      </a:move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lose/>
                      <a:moveTo>
                        <a:pt x="31" y="4"/>
                      </a:moveTo>
                      <a:cubicBezTo>
                        <a:pt x="31" y="4"/>
                        <a:pt x="32" y="3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lose/>
                      <a:moveTo>
                        <a:pt x="31" y="9"/>
                      </a:move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1" y="10"/>
                        <a:pt x="31" y="9"/>
                        <a:pt x="31" y="9"/>
                      </a:cubicBezTo>
                      <a:close/>
                      <a:moveTo>
                        <a:pt x="11" y="44"/>
                      </a:moveTo>
                      <a:cubicBezTo>
                        <a:pt x="11" y="43"/>
                        <a:pt x="11" y="43"/>
                        <a:pt x="12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lose/>
                      <a:moveTo>
                        <a:pt x="2" y="18"/>
                      </a:move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lose/>
                      <a:moveTo>
                        <a:pt x="2" y="20"/>
                      </a:moveTo>
                      <a:cubicBezTo>
                        <a:pt x="2" y="20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2" y="20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lose/>
                      <a:moveTo>
                        <a:pt x="1" y="35"/>
                      </a:move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4"/>
                      </a:cubicBezTo>
                      <a:cubicBezTo>
                        <a:pt x="3" y="35"/>
                        <a:pt x="2" y="35"/>
                        <a:pt x="1" y="35"/>
                      </a:cubicBezTo>
                      <a:close/>
                      <a:moveTo>
                        <a:pt x="2" y="42"/>
                      </a:moveTo>
                      <a:cubicBezTo>
                        <a:pt x="2" y="42"/>
                        <a:pt x="2" y="41"/>
                        <a:pt x="2" y="41"/>
                      </a:cubicBezTo>
                      <a:cubicBezTo>
                        <a:pt x="2" y="42"/>
                        <a:pt x="2" y="42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lose/>
                      <a:moveTo>
                        <a:pt x="5" y="26"/>
                      </a:moveTo>
                      <a:cubicBezTo>
                        <a:pt x="4" y="26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4" y="24"/>
                      </a:move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4" y="25"/>
                        <a:pt x="4" y="24"/>
                        <a:pt x="4" y="24"/>
                      </a:cubicBezTo>
                      <a:close/>
                      <a:moveTo>
                        <a:pt x="3" y="37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lose/>
                      <a:moveTo>
                        <a:pt x="3" y="36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lose/>
                      <a:moveTo>
                        <a:pt x="2" y="34"/>
                      </a:moveTo>
                      <a:cubicBezTo>
                        <a:pt x="2" y="34"/>
                        <a:pt x="2" y="34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4" y="33"/>
                        <a:pt x="5" y="33"/>
                        <a:pt x="4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4"/>
                        <a:pt x="2" y="34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4" y="37"/>
                      </a:moveTo>
                      <a:cubicBezTo>
                        <a:pt x="4" y="37"/>
                        <a:pt x="4" y="37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lose/>
                      <a:moveTo>
                        <a:pt x="3" y="37"/>
                      </a:move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2" y="33"/>
                      </a:move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3"/>
                        <a:pt x="2" y="33"/>
                        <a:pt x="2" y="33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2" y="32"/>
                      </a:moveTo>
                      <a:cubicBezTo>
                        <a:pt x="2" y="31"/>
                        <a:pt x="3" y="31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1"/>
                        <a:pt x="3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lose/>
                      <a:moveTo>
                        <a:pt x="5" y="30"/>
                      </a:move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  <a:moveTo>
                        <a:pt x="5" y="39"/>
                      </a:moveTo>
                      <a:cubicBezTo>
                        <a:pt x="5" y="40"/>
                        <a:pt x="4" y="40"/>
                        <a:pt x="4" y="40"/>
                      </a:cubicBezTo>
                      <a:cubicBezTo>
                        <a:pt x="4" y="39"/>
                        <a:pt x="5" y="39"/>
                        <a:pt x="5" y="39"/>
                      </a:cubicBezTo>
                      <a:close/>
                      <a:moveTo>
                        <a:pt x="4" y="40"/>
                      </a:move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4" y="40"/>
                        <a:pt x="3" y="41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lose/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2" y="23"/>
                      </a:cubicBezTo>
                      <a:cubicBezTo>
                        <a:pt x="2" y="22"/>
                        <a:pt x="2" y="23"/>
                        <a:pt x="2" y="22"/>
                      </a:cubicBezTo>
                      <a:close/>
                      <a:moveTo>
                        <a:pt x="4" y="23"/>
                      </a:move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2"/>
                        <a:pt x="4" y="23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4" y="24"/>
                        <a:pt x="5" y="23"/>
                        <a:pt x="4" y="23"/>
                      </a:cubicBezTo>
                      <a:cubicBezTo>
                        <a:pt x="4" y="23"/>
                        <a:pt x="3" y="24"/>
                        <a:pt x="2" y="25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4"/>
                        <a:pt x="4" y="23"/>
                      </a:cubicBezTo>
                      <a:close/>
                      <a:moveTo>
                        <a:pt x="3" y="22"/>
                      </a:move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2"/>
                      </a:cubicBezTo>
                      <a:cubicBezTo>
                        <a:pt x="4" y="22"/>
                        <a:pt x="3" y="22"/>
                        <a:pt x="3" y="22"/>
                      </a:cubicBezTo>
                      <a:close/>
                      <a:moveTo>
                        <a:pt x="3" y="19"/>
                      </a:move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4" y="16"/>
                        <a:pt x="4" y="16"/>
                      </a:cubicBezTo>
                      <a:close/>
                      <a:moveTo>
                        <a:pt x="5" y="16"/>
                      </a:move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7"/>
                        <a:pt x="4" y="15"/>
                        <a:pt x="5" y="16"/>
                      </a:cubicBezTo>
                      <a:close/>
                      <a:moveTo>
                        <a:pt x="5" y="20"/>
                      </a:move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lose/>
                      <a:moveTo>
                        <a:pt x="6" y="45"/>
                      </a:moveTo>
                      <a:cubicBezTo>
                        <a:pt x="6" y="45"/>
                        <a:pt x="7" y="45"/>
                        <a:pt x="7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lose/>
                      <a:moveTo>
                        <a:pt x="7" y="17"/>
                      </a:move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7" y="39"/>
                      </a:move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40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6" y="40"/>
                        <a:pt x="7" y="40"/>
                        <a:pt x="7" y="39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0" y="42"/>
                        <a:pt x="9" y="41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lose/>
                      <a:moveTo>
                        <a:pt x="9" y="23"/>
                      </a:moveTo>
                      <a:cubicBezTo>
                        <a:pt x="9" y="23"/>
                        <a:pt x="9" y="23"/>
                        <a:pt x="10" y="23"/>
                      </a:cubicBezTo>
                      <a:cubicBezTo>
                        <a:pt x="10" y="23"/>
                        <a:pt x="10" y="23"/>
                        <a:pt x="9" y="23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3"/>
                        <a:pt x="10" y="33"/>
                        <a:pt x="9" y="34"/>
                      </a:cubicBezTo>
                      <a:close/>
                      <a:moveTo>
                        <a:pt x="9" y="43"/>
                      </a:moveTo>
                      <a:cubicBezTo>
                        <a:pt x="8" y="43"/>
                        <a:pt x="8" y="44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lose/>
                      <a:moveTo>
                        <a:pt x="8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1"/>
                        <a:pt x="8" y="21"/>
                      </a:cubicBezTo>
                      <a:close/>
                      <a:moveTo>
                        <a:pt x="8" y="22"/>
                      </a:move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lose/>
                      <a:moveTo>
                        <a:pt x="7" y="18"/>
                      </a:move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  <a:moveTo>
                        <a:pt x="8" y="13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8" y="16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6"/>
                        <a:pt x="8" y="16"/>
                      </a:cubicBezTo>
                      <a:close/>
                      <a:moveTo>
                        <a:pt x="10" y="11"/>
                      </a:move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1"/>
                      </a:cubicBezTo>
                      <a:cubicBezTo>
                        <a:pt x="9" y="11"/>
                        <a:pt x="9" y="12"/>
                        <a:pt x="10" y="11"/>
                      </a:cubicBezTo>
                      <a:close/>
                      <a:moveTo>
                        <a:pt x="10" y="13"/>
                      </a:moveTo>
                      <a:cubicBezTo>
                        <a:pt x="10" y="14"/>
                        <a:pt x="10" y="13"/>
                        <a:pt x="9" y="14"/>
                      </a:cubicBezTo>
                      <a:cubicBezTo>
                        <a:pt x="9" y="13"/>
                        <a:pt x="9" y="13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13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2" y="21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2" y="16"/>
                        <a:pt x="11" y="15"/>
                      </a:cubicBezTo>
                      <a:cubicBezTo>
                        <a:pt x="11" y="16"/>
                        <a:pt x="10" y="17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2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9"/>
                      </a:cubicBez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9" y="19"/>
                        <a:pt x="9" y="19"/>
                        <a:pt x="9" y="20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20"/>
                        <a:pt x="8" y="21"/>
                        <a:pt x="7" y="20"/>
                      </a:cubicBezTo>
                      <a:cubicBezTo>
                        <a:pt x="7" y="20"/>
                        <a:pt x="8" y="20"/>
                        <a:pt x="8" y="19"/>
                      </a:cubicBezTo>
                      <a:cubicBezTo>
                        <a:pt x="8" y="19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7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1" y="12"/>
                      </a:cubicBezTo>
                      <a:cubicBezTo>
                        <a:pt x="11" y="12"/>
                        <a:pt x="11" y="13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12" y="12"/>
                        <a:pt x="12" y="13"/>
                        <a:pt x="11" y="13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1"/>
                        <a:pt x="13" y="12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4" y="16"/>
                        <a:pt x="13" y="18"/>
                        <a:pt x="13" y="18"/>
                      </a:cubicBezTo>
                      <a:close/>
                      <a:moveTo>
                        <a:pt x="11" y="20"/>
                      </a:move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lose/>
                      <a:moveTo>
                        <a:pt x="11" y="22"/>
                      </a:move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1" y="23"/>
                        <a:pt x="11" y="22"/>
                      </a:cubicBezTo>
                      <a:close/>
                      <a:moveTo>
                        <a:pt x="15" y="17"/>
                      </a:move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5" y="17"/>
                        <a:pt x="15" y="17"/>
                      </a:cubicBezTo>
                      <a:close/>
                      <a:moveTo>
                        <a:pt x="14" y="15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lose/>
                      <a:moveTo>
                        <a:pt x="17" y="10"/>
                      </a:moveTo>
                      <a:cubicBezTo>
                        <a:pt x="17" y="11"/>
                        <a:pt x="17" y="11"/>
                        <a:pt x="17" y="12"/>
                      </a:cubicBezTo>
                      <a:cubicBezTo>
                        <a:pt x="17" y="13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4" y="14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1"/>
                        <a:pt x="15" y="12"/>
                        <a:pt x="15" y="12"/>
                      </a:cubicBezTo>
                      <a:cubicBezTo>
                        <a:pt x="16" y="11"/>
                        <a:pt x="17" y="12"/>
                        <a:pt x="17" y="11"/>
                      </a:cubicBezTo>
                      <a:cubicBezTo>
                        <a:pt x="16" y="11"/>
                        <a:pt x="16" y="10"/>
                        <a:pt x="16" y="9"/>
                      </a:cubicBezTo>
                      <a:cubicBezTo>
                        <a:pt x="17" y="9"/>
                        <a:pt x="17" y="10"/>
                        <a:pt x="17" y="10"/>
                      </a:cubicBezTo>
                      <a:close/>
                      <a:moveTo>
                        <a:pt x="17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lose/>
                      <a:moveTo>
                        <a:pt x="15" y="15"/>
                      </a:moveTo>
                      <a:cubicBezTo>
                        <a:pt x="16" y="14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5"/>
                      </a:cubicBezTo>
                      <a:close/>
                      <a:moveTo>
                        <a:pt x="16" y="12"/>
                      </a:moveTo>
                      <a:cubicBezTo>
                        <a:pt x="17" y="12"/>
                        <a:pt x="16" y="14"/>
                        <a:pt x="17" y="14"/>
                      </a:cubicBezTo>
                      <a:cubicBezTo>
                        <a:pt x="16" y="14"/>
                        <a:pt x="16" y="13"/>
                        <a:pt x="16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4"/>
                        <a:pt x="18" y="14"/>
                      </a:cubicBezTo>
                      <a:close/>
                      <a:moveTo>
                        <a:pt x="18" y="9"/>
                      </a:move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9" y="8"/>
                      </a:move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lose/>
                      <a:moveTo>
                        <a:pt x="20" y="13"/>
                      </a:move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4"/>
                        <a:pt x="18" y="12"/>
                        <a:pt x="17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0" y="14"/>
                        <a:pt x="20" y="14"/>
                      </a:cubicBezTo>
                      <a:close/>
                      <a:moveTo>
                        <a:pt x="22" y="12"/>
                      </a:move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lose/>
                      <a:moveTo>
                        <a:pt x="23" y="14"/>
                      </a:move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0"/>
                        <a:pt x="24" y="11"/>
                        <a:pt x="23" y="11"/>
                      </a:cubicBezTo>
                      <a:close/>
                      <a:moveTo>
                        <a:pt x="24" y="13"/>
                      </a:move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lose/>
                      <a:moveTo>
                        <a:pt x="24" y="16"/>
                      </a:move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lose/>
                      <a:moveTo>
                        <a:pt x="25" y="9"/>
                      </a:moveTo>
                      <a:cubicBezTo>
                        <a:pt x="25" y="9"/>
                        <a:pt x="24" y="9"/>
                        <a:pt x="24" y="8"/>
                      </a:cubicBezTo>
                      <a:cubicBezTo>
                        <a:pt x="25" y="8"/>
                        <a:pt x="26" y="9"/>
                        <a:pt x="25" y="9"/>
                      </a:cubicBezTo>
                      <a:close/>
                      <a:moveTo>
                        <a:pt x="26" y="12"/>
                      </a:move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2"/>
                        <a:pt x="25" y="12"/>
                        <a:pt x="25" y="11"/>
                      </a:cubicBezTo>
                      <a:cubicBezTo>
                        <a:pt x="25" y="12"/>
                        <a:pt x="25" y="12"/>
                        <a:pt x="26" y="12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6"/>
                      </a:cubicBezTo>
                      <a:close/>
                      <a:moveTo>
                        <a:pt x="28" y="5"/>
                      </a:move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8" y="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9"/>
                        <a:pt x="29" y="9"/>
                      </a:cubicBezTo>
                      <a:cubicBezTo>
                        <a:pt x="28" y="10"/>
                        <a:pt x="29" y="10"/>
                        <a:pt x="29" y="11"/>
                      </a:cubicBezTo>
                      <a:cubicBezTo>
                        <a:pt x="28" y="11"/>
                        <a:pt x="28" y="10"/>
                        <a:pt x="28" y="11"/>
                      </a:cubicBezTo>
                      <a:cubicBezTo>
                        <a:pt x="27" y="11"/>
                        <a:pt x="27" y="9"/>
                        <a:pt x="27" y="10"/>
                      </a:cubicBezTo>
                      <a:cubicBezTo>
                        <a:pt x="26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6" y="13"/>
                        <a:pt x="26" y="12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9"/>
                        <a:pt x="26" y="9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6"/>
                        <a:pt x="28" y="6"/>
                      </a:cubicBezTo>
                      <a:cubicBezTo>
                        <a:pt x="27" y="7"/>
                        <a:pt x="26" y="6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7" y="4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7" y="5"/>
                        <a:pt x="27" y="6"/>
                        <a:pt x="28" y="6"/>
                      </a:cubicBezTo>
                      <a:cubicBezTo>
                        <a:pt x="28" y="5"/>
                        <a:pt x="28" y="6"/>
                        <a:pt x="28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8" y="5"/>
                        <a:pt x="28" y="5"/>
                        <a:pt x="29" y="5"/>
                      </a:cubicBezTo>
                      <a:cubicBezTo>
                        <a:pt x="29" y="5"/>
                        <a:pt x="28" y="5"/>
                        <a:pt x="28" y="6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9" y="6"/>
                        <a:pt x="29" y="7"/>
                        <a:pt x="30" y="6"/>
                      </a:cubicBezTo>
                      <a:close/>
                      <a:moveTo>
                        <a:pt x="28" y="34"/>
                      </a:moveTo>
                      <a:cubicBezTo>
                        <a:pt x="29" y="34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9" y="31"/>
                        <a:pt x="29" y="31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lose/>
                      <a:moveTo>
                        <a:pt x="27" y="15"/>
                      </a:move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30" y="12"/>
                      </a:cubicBezTo>
                      <a:cubicBezTo>
                        <a:pt x="30" y="13"/>
                        <a:pt x="29" y="13"/>
                        <a:pt x="29" y="14"/>
                      </a:cubicBezTo>
                      <a:cubicBezTo>
                        <a:pt x="28" y="14"/>
                        <a:pt x="28" y="14"/>
                        <a:pt x="27" y="15"/>
                      </a:cubicBezTo>
                      <a:close/>
                      <a:moveTo>
                        <a:pt x="29" y="10"/>
                      </a:move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lose/>
                      <a:moveTo>
                        <a:pt x="28" y="13"/>
                      </a:moveTo>
                      <a:cubicBezTo>
                        <a:pt x="28" y="13"/>
                        <a:pt x="28" y="13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8" y="13"/>
                        <a:pt x="28" y="13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7" y="34"/>
                      </a:moveTo>
                      <a:cubicBezTo>
                        <a:pt x="27" y="33"/>
                        <a:pt x="28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4"/>
                        <a:pt x="27" y="14"/>
                        <a:pt x="27" y="15"/>
                      </a:cubicBezTo>
                      <a:close/>
                      <a:moveTo>
                        <a:pt x="27" y="37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lose/>
                      <a:moveTo>
                        <a:pt x="30" y="10"/>
                      </a:move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0"/>
                        <a:pt x="31" y="10"/>
                        <a:pt x="30" y="11"/>
                      </a:cubicBezTo>
                      <a:close/>
                      <a:moveTo>
                        <a:pt x="32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lose/>
                      <a:moveTo>
                        <a:pt x="32" y="23"/>
                      </a:moveTo>
                      <a:cubicBezTo>
                        <a:pt x="32" y="23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2" y="23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2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3" y="31"/>
                        <a:pt x="33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30"/>
                        <a:pt x="34" y="31"/>
                        <a:pt x="34" y="31"/>
                      </a:cubicBezTo>
                      <a:cubicBezTo>
                        <a:pt x="34" y="31"/>
                        <a:pt x="34" y="32"/>
                        <a:pt x="33" y="32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lose/>
                      <a:moveTo>
                        <a:pt x="33" y="30"/>
                      </a:moveTo>
                      <a:cubicBezTo>
                        <a:pt x="33" y="29"/>
                        <a:pt x="33" y="29"/>
                        <a:pt x="33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ubicBezTo>
                        <a:pt x="34" y="29"/>
                        <a:pt x="34" y="29"/>
                        <a:pt x="33" y="30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0"/>
                        <a:pt x="33" y="30"/>
                      </a:cubicBezTo>
                      <a:cubicBezTo>
                        <a:pt x="33" y="31"/>
                        <a:pt x="33" y="31"/>
                        <a:pt x="32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1"/>
                        <a:pt x="33" y="31"/>
                        <a:pt x="32" y="32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2" y="20"/>
                        <a:pt x="32" y="19"/>
                        <a:pt x="33" y="19"/>
                      </a:cubicBezTo>
                      <a:close/>
                      <a:moveTo>
                        <a:pt x="33" y="23"/>
                      </a:moveTo>
                      <a:cubicBezTo>
                        <a:pt x="33" y="24"/>
                        <a:pt x="33" y="24"/>
                        <a:pt x="33" y="25"/>
                      </a:cubicBezTo>
                      <a:cubicBezTo>
                        <a:pt x="33" y="25"/>
                        <a:pt x="33" y="25"/>
                        <a:pt x="32" y="25"/>
                      </a:cubicBezTo>
                      <a:cubicBezTo>
                        <a:pt x="32" y="24"/>
                        <a:pt x="32" y="24"/>
                        <a:pt x="33" y="23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33" y="25"/>
                      </a:move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6"/>
                        <a:pt x="35" y="26"/>
                        <a:pt x="34" y="26"/>
                      </a:cubicBezTo>
                      <a:cubicBezTo>
                        <a:pt x="34" y="26"/>
                        <a:pt x="34" y="25"/>
                        <a:pt x="33" y="25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4" y="20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lose/>
                      <a:moveTo>
                        <a:pt x="34" y="14"/>
                      </a:moveTo>
                      <a:cubicBezTo>
                        <a:pt x="34" y="14"/>
                        <a:pt x="33" y="14"/>
                        <a:pt x="34" y="14"/>
                      </a:cubicBezTo>
                      <a:cubicBezTo>
                        <a:pt x="34" y="13"/>
                        <a:pt x="34" y="14"/>
                        <a:pt x="34" y="14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3" y="17"/>
                        <a:pt x="33" y="16"/>
                      </a:cubicBezTo>
                      <a:cubicBezTo>
                        <a:pt x="34" y="16"/>
                        <a:pt x="35" y="15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4" y="14"/>
                        <a:pt x="34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lose/>
                      <a:moveTo>
                        <a:pt x="36" y="12"/>
                      </a:move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lose/>
                      <a:moveTo>
                        <a:pt x="36" y="14"/>
                      </a:moveTo>
                      <a:cubicBezTo>
                        <a:pt x="35" y="14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6" y="17"/>
                      </a:cubicBezTo>
                      <a:cubicBezTo>
                        <a:pt x="36" y="18"/>
                        <a:pt x="36" y="18"/>
                        <a:pt x="35" y="18"/>
                      </a:cubicBezTo>
                      <a:close/>
                      <a:moveTo>
                        <a:pt x="35" y="19"/>
                      </a:move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8"/>
                      </a:cubicBezTo>
                      <a:cubicBezTo>
                        <a:pt x="35" y="28"/>
                        <a:pt x="36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lose/>
                      <a:moveTo>
                        <a:pt x="33" y="35"/>
                      </a:moveTo>
                      <a:cubicBezTo>
                        <a:pt x="33" y="34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4" y="34"/>
                        <a:pt x="34" y="35"/>
                      </a:cubicBezTo>
                      <a:cubicBezTo>
                        <a:pt x="34" y="35"/>
                        <a:pt x="34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3"/>
                        <a:pt x="32" y="33"/>
                        <a:pt x="32" y="33"/>
                      </a:cubicBezTo>
                      <a:cubicBezTo>
                        <a:pt x="32" y="32"/>
                        <a:pt x="32" y="33"/>
                        <a:pt x="32" y="34"/>
                      </a:cubicBezTo>
                      <a:cubicBezTo>
                        <a:pt x="32" y="34"/>
                        <a:pt x="32" y="33"/>
                        <a:pt x="33" y="33"/>
                      </a:cubicBezTo>
                      <a:cubicBezTo>
                        <a:pt x="33" y="34"/>
                        <a:pt x="32" y="35"/>
                        <a:pt x="32" y="36"/>
                      </a:cubicBezTo>
                      <a:cubicBezTo>
                        <a:pt x="32" y="37"/>
                        <a:pt x="31" y="36"/>
                        <a:pt x="31" y="3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2" y="18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1" y="15"/>
                        <a:pt x="32" y="16"/>
                        <a:pt x="33" y="15"/>
                      </a:cubicBezTo>
                      <a:cubicBezTo>
                        <a:pt x="33" y="16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6"/>
                        <a:pt x="30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26" y="41"/>
                      </a:moveTo>
                      <a:cubicBezTo>
                        <a:pt x="27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6" y="41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7" y="37"/>
                        <a:pt x="26" y="37"/>
                      </a:cubicBezTo>
                      <a:close/>
                      <a:moveTo>
                        <a:pt x="25" y="41"/>
                      </a:moveTo>
                      <a:cubicBezTo>
                        <a:pt x="25" y="40"/>
                        <a:pt x="26" y="40"/>
                        <a:pt x="26" y="41"/>
                      </a:cubicBezTo>
                      <a:cubicBezTo>
                        <a:pt x="26" y="41"/>
                        <a:pt x="25" y="41"/>
                        <a:pt x="25" y="41"/>
                      </a:cubicBezTo>
                      <a:close/>
                      <a:moveTo>
                        <a:pt x="25" y="35"/>
                      </a:move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9"/>
                        <a:pt x="25" y="38"/>
                        <a:pt x="25" y="38"/>
                      </a:cubicBezTo>
                      <a:close/>
                      <a:moveTo>
                        <a:pt x="25" y="37"/>
                      </a:moveTo>
                      <a:cubicBezTo>
                        <a:pt x="25" y="36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3" y="42"/>
                      </a:moveTo>
                      <a:cubicBezTo>
                        <a:pt x="24" y="41"/>
                        <a:pt x="24" y="41"/>
                        <a:pt x="24" y="42"/>
                      </a:cubicBezTo>
                      <a:cubicBezTo>
                        <a:pt x="24" y="42"/>
                        <a:pt x="23" y="42"/>
                        <a:pt x="23" y="42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18" y="43"/>
                      </a:moveTo>
                      <a:cubicBezTo>
                        <a:pt x="18" y="43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lose/>
                      <a:moveTo>
                        <a:pt x="16" y="25"/>
                      </a:move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6"/>
                        <a:pt x="16" y="26"/>
                        <a:pt x="16" y="25"/>
                      </a:cubicBezTo>
                      <a:close/>
                      <a:moveTo>
                        <a:pt x="16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lose/>
                      <a:moveTo>
                        <a:pt x="16" y="39"/>
                      </a:move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lose/>
                      <a:moveTo>
                        <a:pt x="15" y="44"/>
                      </a:moveTo>
                      <a:cubicBezTo>
                        <a:pt x="16" y="44"/>
                        <a:pt x="16" y="43"/>
                        <a:pt x="16" y="43"/>
                      </a:cubicBezTo>
                      <a:cubicBezTo>
                        <a:pt x="16" y="44"/>
                        <a:pt x="15" y="44"/>
                        <a:pt x="15" y="44"/>
                      </a:cubicBezTo>
                      <a:close/>
                      <a:moveTo>
                        <a:pt x="15" y="45"/>
                      </a:move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6" y="45"/>
                        <a:pt x="15" y="46"/>
                        <a:pt x="15" y="45"/>
                      </a:cubicBezTo>
                      <a:close/>
                      <a:moveTo>
                        <a:pt x="15" y="39"/>
                      </a:move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lose/>
                      <a:moveTo>
                        <a:pt x="12" y="36"/>
                      </a:moveTo>
                      <a:cubicBezTo>
                        <a:pt x="13" y="35"/>
                        <a:pt x="14" y="35"/>
                        <a:pt x="13" y="36"/>
                      </a:cubicBezTo>
                      <a:cubicBezTo>
                        <a:pt x="13" y="36"/>
                        <a:pt x="13" y="37"/>
                        <a:pt x="12" y="3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3" y="35"/>
                      </a:moveTo>
                      <a:cubicBezTo>
                        <a:pt x="13" y="35"/>
                        <a:pt x="13" y="35"/>
                        <a:pt x="12" y="36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12" y="38"/>
                      </a:moveTo>
                      <a:cubicBezTo>
                        <a:pt x="12" y="38"/>
                        <a:pt x="12" y="38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lose/>
                      <a:moveTo>
                        <a:pt x="10" y="26"/>
                      </a:moveTo>
                      <a:cubicBezTo>
                        <a:pt x="11" y="25"/>
                        <a:pt x="10" y="26"/>
                        <a:pt x="10" y="25"/>
                      </a:cubicBezTo>
                      <a:cubicBezTo>
                        <a:pt x="10" y="24"/>
                        <a:pt x="11" y="25"/>
                        <a:pt x="11" y="25"/>
                      </a:cubicBezTo>
                      <a:cubicBezTo>
                        <a:pt x="11" y="23"/>
                        <a:pt x="13" y="23"/>
                        <a:pt x="13" y="21"/>
                      </a:cubicBezTo>
                      <a:cubicBezTo>
                        <a:pt x="13" y="21"/>
                        <a:pt x="13" y="22"/>
                        <a:pt x="14" y="21"/>
                      </a:cubicBezTo>
                      <a:cubicBezTo>
                        <a:pt x="15" y="20"/>
                        <a:pt x="17" y="19"/>
                        <a:pt x="18" y="18"/>
                      </a:cubicBezTo>
                      <a:cubicBezTo>
                        <a:pt x="18" y="17"/>
                        <a:pt x="18" y="18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ubicBezTo>
                        <a:pt x="20" y="18"/>
                        <a:pt x="21" y="17"/>
                        <a:pt x="21" y="17"/>
                      </a:cubicBezTo>
                      <a:cubicBezTo>
                        <a:pt x="23" y="18"/>
                        <a:pt x="26" y="17"/>
                        <a:pt x="27" y="19"/>
                      </a:cubicBezTo>
                      <a:cubicBezTo>
                        <a:pt x="26" y="19"/>
                        <a:pt x="24" y="20"/>
                        <a:pt x="24" y="21"/>
                      </a:cubicBezTo>
                      <a:cubicBezTo>
                        <a:pt x="23" y="20"/>
                        <a:pt x="21" y="21"/>
                        <a:pt x="20" y="23"/>
                      </a:cubicBezTo>
                      <a:cubicBezTo>
                        <a:pt x="20" y="22"/>
                        <a:pt x="20" y="22"/>
                        <a:pt x="19" y="22"/>
                      </a:cubicBezTo>
                      <a:cubicBezTo>
                        <a:pt x="19" y="25"/>
                        <a:pt x="19" y="27"/>
                        <a:pt x="19" y="30"/>
                      </a:cubicBezTo>
                      <a:cubicBezTo>
                        <a:pt x="19" y="32"/>
                        <a:pt x="19" y="35"/>
                        <a:pt x="19" y="38"/>
                      </a:cubicBezTo>
                      <a:cubicBezTo>
                        <a:pt x="19" y="38"/>
                        <a:pt x="20" y="38"/>
                        <a:pt x="20" y="38"/>
                      </a:cubicBezTo>
                      <a:cubicBezTo>
                        <a:pt x="18" y="40"/>
                        <a:pt x="21" y="41"/>
                        <a:pt x="22" y="39"/>
                      </a:cubicBezTo>
                      <a:cubicBezTo>
                        <a:pt x="23" y="38"/>
                        <a:pt x="23" y="37"/>
                        <a:pt x="24" y="37"/>
                      </a:cubicBezTo>
                      <a:cubicBezTo>
                        <a:pt x="24" y="39"/>
                        <a:pt x="22" y="41"/>
                        <a:pt x="20" y="42"/>
                      </a:cubicBezTo>
                      <a:cubicBezTo>
                        <a:pt x="20" y="42"/>
                        <a:pt x="18" y="42"/>
                        <a:pt x="18" y="41"/>
                      </a:cubicBezTo>
                      <a:cubicBezTo>
                        <a:pt x="17" y="39"/>
                        <a:pt x="18" y="36"/>
                        <a:pt x="18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8" y="32"/>
                        <a:pt x="18" y="31"/>
                        <a:pt x="18" y="30"/>
                      </a:cubicBezTo>
                      <a:cubicBezTo>
                        <a:pt x="18" y="28"/>
                        <a:pt x="18" y="26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6" y="24"/>
                        <a:pt x="15" y="23"/>
                        <a:pt x="14" y="24"/>
                      </a:cubicBezTo>
                      <a:cubicBezTo>
                        <a:pt x="14" y="25"/>
                        <a:pt x="14" y="25"/>
                        <a:pt x="13" y="26"/>
                      </a:cubicBezTo>
                      <a:cubicBezTo>
                        <a:pt x="13" y="25"/>
                        <a:pt x="11" y="25"/>
                        <a:pt x="10" y="26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lose/>
                      <a:moveTo>
                        <a:pt x="10" y="42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0" y="42"/>
                        <a:pt x="10" y="42"/>
                      </a:cubicBezTo>
                      <a:close/>
                      <a:moveTo>
                        <a:pt x="9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lose/>
                      <a:moveTo>
                        <a:pt x="8" y="46"/>
                      </a:move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3"/>
                      </a:cubicBezTo>
                      <a:cubicBezTo>
                        <a:pt x="10" y="43"/>
                        <a:pt x="10" y="43"/>
                        <a:pt x="11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5"/>
                        <a:pt x="10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7" y="45"/>
                      </a:moveTo>
                      <a:cubicBezTo>
                        <a:pt x="7" y="44"/>
                        <a:pt x="7" y="44"/>
                        <a:pt x="8" y="43"/>
                      </a:cubicBezTo>
                      <a:cubicBezTo>
                        <a:pt x="7" y="44"/>
                        <a:pt x="7" y="44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lose/>
                      <a:moveTo>
                        <a:pt x="6" y="48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7" y="45"/>
                        <a:pt x="6" y="47"/>
                        <a:pt x="6" y="48"/>
                      </a:cubicBezTo>
                      <a:close/>
                      <a:moveTo>
                        <a:pt x="5" y="38"/>
                      </a:move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lose/>
                      <a:moveTo>
                        <a:pt x="2" y="49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9"/>
                        <a:pt x="2" y="49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50"/>
                        <a:pt x="2" y="50"/>
                      </a:cubicBezTo>
                      <a:cubicBezTo>
                        <a:pt x="2" y="50"/>
                        <a:pt x="2" y="49"/>
                        <a:pt x="2" y="49"/>
                      </a:cubicBezTo>
                      <a:close/>
                      <a:moveTo>
                        <a:pt x="2" y="45"/>
                      </a:move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3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3"/>
                      </a:cubicBezTo>
                      <a:cubicBezTo>
                        <a:pt x="3" y="43"/>
                        <a:pt x="2" y="43"/>
                        <a:pt x="3" y="43"/>
                      </a:cubicBezTo>
                      <a:cubicBezTo>
                        <a:pt x="3" y="42"/>
                        <a:pt x="3" y="43"/>
                        <a:pt x="3" y="43"/>
                      </a:cubicBezTo>
                      <a:cubicBezTo>
                        <a:pt x="3" y="43"/>
                        <a:pt x="3" y="43"/>
                        <a:pt x="4" y="43"/>
                      </a:cubicBezTo>
                      <a:cubicBezTo>
                        <a:pt x="3" y="43"/>
                        <a:pt x="3" y="43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3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4"/>
                      </a:cubicBezTo>
                      <a:cubicBezTo>
                        <a:pt x="5" y="45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4" y="48"/>
                      </a:cubicBezTo>
                      <a:cubicBezTo>
                        <a:pt x="5" y="48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8"/>
                        <a:pt x="3" y="48"/>
                        <a:pt x="3" y="48"/>
                      </a:cubicBezTo>
                      <a:cubicBezTo>
                        <a:pt x="3" y="48"/>
                        <a:pt x="4" y="48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1" y="46"/>
                        <a:pt x="2" y="45"/>
                      </a:cubicBezTo>
                      <a:close/>
                      <a:moveTo>
                        <a:pt x="1" y="22"/>
                      </a:moveTo>
                      <a:cubicBezTo>
                        <a:pt x="1" y="21"/>
                        <a:pt x="2" y="20"/>
                        <a:pt x="3" y="20"/>
                      </a:cubicBezTo>
                      <a:cubicBezTo>
                        <a:pt x="3" y="21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1" name="Freeform 27"/>
                <p:cNvSpPr>
                  <a:spLocks noEditPoints="1"/>
                </p:cNvSpPr>
                <p:nvPr/>
              </p:nvSpPr>
              <p:spPr bwMode="auto">
                <a:xfrm>
                  <a:off x="5355" y="3686"/>
                  <a:ext cx="77" cy="113"/>
                </a:xfrm>
                <a:custGeom>
                  <a:avLst/>
                  <a:gdLst>
                    <a:gd name="T0" fmla="*/ 11 w 37"/>
                    <a:gd name="T1" fmla="*/ 50 h 54"/>
                    <a:gd name="T2" fmla="*/ 13 w 37"/>
                    <a:gd name="T3" fmla="*/ 42 h 54"/>
                    <a:gd name="T4" fmla="*/ 18 w 37"/>
                    <a:gd name="T5" fmla="*/ 10 h 54"/>
                    <a:gd name="T6" fmla="*/ 22 w 37"/>
                    <a:gd name="T7" fmla="*/ 42 h 54"/>
                    <a:gd name="T8" fmla="*/ 23 w 37"/>
                    <a:gd name="T9" fmla="*/ 43 h 54"/>
                    <a:gd name="T10" fmla="*/ 28 w 37"/>
                    <a:gd name="T11" fmla="*/ 38 h 54"/>
                    <a:gd name="T12" fmla="*/ 30 w 37"/>
                    <a:gd name="T13" fmla="*/ 32 h 54"/>
                    <a:gd name="T14" fmla="*/ 33 w 37"/>
                    <a:gd name="T15" fmla="*/ 38 h 54"/>
                    <a:gd name="T16" fmla="*/ 33 w 37"/>
                    <a:gd name="T17" fmla="*/ 40 h 54"/>
                    <a:gd name="T18" fmla="*/ 33 w 37"/>
                    <a:gd name="T19" fmla="*/ 10 h 54"/>
                    <a:gd name="T20" fmla="*/ 28 w 37"/>
                    <a:gd name="T21" fmla="*/ 2 h 54"/>
                    <a:gd name="T22" fmla="*/ 7 w 37"/>
                    <a:gd name="T23" fmla="*/ 11 h 54"/>
                    <a:gd name="T24" fmla="*/ 30 w 37"/>
                    <a:gd name="T25" fmla="*/ 24 h 54"/>
                    <a:gd name="T26" fmla="*/ 30 w 37"/>
                    <a:gd name="T27" fmla="*/ 10 h 54"/>
                    <a:gd name="T28" fmla="*/ 34 w 37"/>
                    <a:gd name="T29" fmla="*/ 3 h 54"/>
                    <a:gd name="T30" fmla="*/ 33 w 37"/>
                    <a:gd name="T31" fmla="*/ 6 h 54"/>
                    <a:gd name="T32" fmla="*/ 32 w 37"/>
                    <a:gd name="T33" fmla="*/ 17 h 54"/>
                    <a:gd name="T34" fmla="*/ 34 w 37"/>
                    <a:gd name="T35" fmla="*/ 11 h 54"/>
                    <a:gd name="T36" fmla="*/ 35 w 37"/>
                    <a:gd name="T37" fmla="*/ 13 h 54"/>
                    <a:gd name="T38" fmla="*/ 35 w 37"/>
                    <a:gd name="T39" fmla="*/ 24 h 54"/>
                    <a:gd name="T40" fmla="*/ 34 w 37"/>
                    <a:gd name="T41" fmla="*/ 31 h 54"/>
                    <a:gd name="T42" fmla="*/ 32 w 37"/>
                    <a:gd name="T43" fmla="*/ 24 h 54"/>
                    <a:gd name="T44" fmla="*/ 33 w 37"/>
                    <a:gd name="T45" fmla="*/ 19 h 54"/>
                    <a:gd name="T46" fmla="*/ 32 w 37"/>
                    <a:gd name="T47" fmla="*/ 24 h 54"/>
                    <a:gd name="T48" fmla="*/ 31 w 37"/>
                    <a:gd name="T49" fmla="*/ 22 h 54"/>
                    <a:gd name="T50" fmla="*/ 29 w 37"/>
                    <a:gd name="T51" fmla="*/ 30 h 54"/>
                    <a:gd name="T52" fmla="*/ 18 w 37"/>
                    <a:gd name="T53" fmla="*/ 45 h 54"/>
                    <a:gd name="T54" fmla="*/ 21 w 37"/>
                    <a:gd name="T55" fmla="*/ 36 h 54"/>
                    <a:gd name="T56" fmla="*/ 23 w 37"/>
                    <a:gd name="T57" fmla="*/ 30 h 54"/>
                    <a:gd name="T58" fmla="*/ 23 w 37"/>
                    <a:gd name="T59" fmla="*/ 37 h 54"/>
                    <a:gd name="T60" fmla="*/ 26 w 37"/>
                    <a:gd name="T61" fmla="*/ 12 h 54"/>
                    <a:gd name="T62" fmla="*/ 26 w 37"/>
                    <a:gd name="T63" fmla="*/ 32 h 54"/>
                    <a:gd name="T64" fmla="*/ 26 w 37"/>
                    <a:gd name="T65" fmla="*/ 9 h 54"/>
                    <a:gd name="T66" fmla="*/ 27 w 37"/>
                    <a:gd name="T67" fmla="*/ 7 h 54"/>
                    <a:gd name="T68" fmla="*/ 28 w 37"/>
                    <a:gd name="T69" fmla="*/ 5 h 54"/>
                    <a:gd name="T70" fmla="*/ 25 w 37"/>
                    <a:gd name="T71" fmla="*/ 37 h 54"/>
                    <a:gd name="T72" fmla="*/ 24 w 37"/>
                    <a:gd name="T73" fmla="*/ 7 h 54"/>
                    <a:gd name="T74" fmla="*/ 2 w 37"/>
                    <a:gd name="T75" fmla="*/ 15 h 54"/>
                    <a:gd name="T76" fmla="*/ 4 w 37"/>
                    <a:gd name="T77" fmla="*/ 36 h 54"/>
                    <a:gd name="T78" fmla="*/ 6 w 37"/>
                    <a:gd name="T79" fmla="*/ 19 h 54"/>
                    <a:gd name="T80" fmla="*/ 7 w 37"/>
                    <a:gd name="T81" fmla="*/ 33 h 54"/>
                    <a:gd name="T82" fmla="*/ 8 w 37"/>
                    <a:gd name="T83" fmla="*/ 21 h 54"/>
                    <a:gd name="T84" fmla="*/ 5 w 37"/>
                    <a:gd name="T85" fmla="*/ 30 h 54"/>
                    <a:gd name="T86" fmla="*/ 6 w 37"/>
                    <a:gd name="T87" fmla="*/ 25 h 54"/>
                    <a:gd name="T88" fmla="*/ 4 w 37"/>
                    <a:gd name="T89" fmla="*/ 31 h 54"/>
                    <a:gd name="T90" fmla="*/ 2 w 37"/>
                    <a:gd name="T91" fmla="*/ 16 h 54"/>
                    <a:gd name="T92" fmla="*/ 5 w 37"/>
                    <a:gd name="T93" fmla="*/ 17 h 54"/>
                    <a:gd name="T94" fmla="*/ 7 w 37"/>
                    <a:gd name="T95" fmla="*/ 16 h 54"/>
                    <a:gd name="T96" fmla="*/ 7 w 37"/>
                    <a:gd name="T97" fmla="*/ 21 h 54"/>
                    <a:gd name="T98" fmla="*/ 10 w 37"/>
                    <a:gd name="T99" fmla="*/ 18 h 54"/>
                    <a:gd name="T100" fmla="*/ 12 w 37"/>
                    <a:gd name="T101" fmla="*/ 34 h 54"/>
                    <a:gd name="T102" fmla="*/ 10 w 37"/>
                    <a:gd name="T103" fmla="*/ 17 h 54"/>
                    <a:gd name="T104" fmla="*/ 12 w 37"/>
                    <a:gd name="T105" fmla="*/ 30 h 54"/>
                    <a:gd name="T106" fmla="*/ 14 w 37"/>
                    <a:gd name="T107" fmla="*/ 31 h 54"/>
                    <a:gd name="T108" fmla="*/ 13 w 37"/>
                    <a:gd name="T109" fmla="*/ 47 h 54"/>
                    <a:gd name="T110" fmla="*/ 11 w 37"/>
                    <a:gd name="T111" fmla="*/ 46 h 54"/>
                    <a:gd name="T112" fmla="*/ 8 w 37"/>
                    <a:gd name="T113" fmla="*/ 45 h 54"/>
                    <a:gd name="T114" fmla="*/ 6 w 37"/>
                    <a:gd name="T115" fmla="*/ 49 h 54"/>
                    <a:gd name="T116" fmla="*/ 4 w 37"/>
                    <a:gd name="T117" fmla="*/ 43 h 54"/>
                    <a:gd name="T118" fmla="*/ 3 w 37"/>
                    <a:gd name="T119" fmla="*/ 47 h 54"/>
                    <a:gd name="T120" fmla="*/ 2 w 37"/>
                    <a:gd name="T121" fmla="*/ 4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" h="54">
                      <a:moveTo>
                        <a:pt x="0" y="15"/>
                      </a:moveTo>
                      <a:cubicBezTo>
                        <a:pt x="1" y="16"/>
                        <a:pt x="0" y="19"/>
                        <a:pt x="0" y="21"/>
                      </a:cubicBezTo>
                      <a:cubicBezTo>
                        <a:pt x="0" y="21"/>
                        <a:pt x="0" y="22"/>
                        <a:pt x="1" y="22"/>
                      </a:cubicBezTo>
                      <a:cubicBezTo>
                        <a:pt x="1" y="23"/>
                        <a:pt x="0" y="24"/>
                        <a:pt x="1" y="25"/>
                      </a:cubicBezTo>
                      <a:cubicBezTo>
                        <a:pt x="1" y="27"/>
                        <a:pt x="0" y="30"/>
                        <a:pt x="1" y="32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5"/>
                        <a:pt x="1" y="37"/>
                        <a:pt x="1" y="39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6"/>
                        <a:pt x="1" y="48"/>
                        <a:pt x="1" y="50"/>
                      </a:cubicBezTo>
                      <a:cubicBezTo>
                        <a:pt x="1" y="51"/>
                        <a:pt x="2" y="52"/>
                        <a:pt x="1" y="53"/>
                      </a:cubicBezTo>
                      <a:cubicBezTo>
                        <a:pt x="2" y="54"/>
                        <a:pt x="4" y="52"/>
                        <a:pt x="5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1"/>
                        <a:pt x="9" y="50"/>
                        <a:pt x="11" y="50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2" y="49"/>
                        <a:pt x="11" y="49"/>
                        <a:pt x="11" y="49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5" y="47"/>
                      </a:cubicBezTo>
                      <a:cubicBezTo>
                        <a:pt x="14" y="46"/>
                        <a:pt x="13" y="46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4"/>
                        <a:pt x="13" y="43"/>
                        <a:pt x="13" y="42"/>
                      </a:cubicBezTo>
                      <a:cubicBezTo>
                        <a:pt x="13" y="42"/>
                        <a:pt x="14" y="42"/>
                        <a:pt x="14" y="41"/>
                      </a:cubicBezTo>
                      <a:cubicBezTo>
                        <a:pt x="15" y="42"/>
                        <a:pt x="15" y="42"/>
                        <a:pt x="16" y="42"/>
                      </a:cubicBezTo>
                      <a:cubicBezTo>
                        <a:pt x="16" y="42"/>
                        <a:pt x="15" y="43"/>
                        <a:pt x="15" y="44"/>
                      </a:cubicBezTo>
                      <a:cubicBezTo>
                        <a:pt x="16" y="43"/>
                        <a:pt x="17" y="42"/>
                        <a:pt x="18" y="42"/>
                      </a:cubicBezTo>
                      <a:cubicBezTo>
                        <a:pt x="18" y="38"/>
                        <a:pt x="18" y="33"/>
                        <a:pt x="18" y="28"/>
                      </a:cubicBezTo>
                      <a:cubicBezTo>
                        <a:pt x="15" y="29"/>
                        <a:pt x="14" y="28"/>
                        <a:pt x="13" y="26"/>
                      </a:cubicBezTo>
                      <a:cubicBezTo>
                        <a:pt x="13" y="22"/>
                        <a:pt x="13" y="19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3" y="14"/>
                        <a:pt x="13" y="13"/>
                        <a:pt x="12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5" y="11"/>
                        <a:pt x="16" y="10"/>
                        <a:pt x="17" y="10"/>
                      </a:cubicBezTo>
                      <a:cubicBezTo>
                        <a:pt x="17" y="10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10"/>
                      </a:cubicBezTo>
                      <a:cubicBezTo>
                        <a:pt x="19" y="9"/>
                        <a:pt x="19" y="8"/>
                        <a:pt x="20" y="9"/>
                      </a:cubicBezTo>
                      <a:cubicBezTo>
                        <a:pt x="21" y="8"/>
                        <a:pt x="22" y="8"/>
                        <a:pt x="23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ubicBezTo>
                        <a:pt x="23" y="12"/>
                        <a:pt x="24" y="14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8"/>
                        <a:pt x="24" y="19"/>
                        <a:pt x="24" y="20"/>
                      </a:cubicBezTo>
                      <a:cubicBezTo>
                        <a:pt x="24" y="21"/>
                        <a:pt x="23" y="23"/>
                        <a:pt x="23" y="24"/>
                      </a:cubicBezTo>
                      <a:cubicBezTo>
                        <a:pt x="21" y="26"/>
                        <a:pt x="21" y="27"/>
                        <a:pt x="19" y="28"/>
                      </a:cubicBezTo>
                      <a:cubicBezTo>
                        <a:pt x="19" y="32"/>
                        <a:pt x="19" y="37"/>
                        <a:pt x="20" y="41"/>
                      </a:cubicBezTo>
                      <a:cubicBezTo>
                        <a:pt x="22" y="40"/>
                        <a:pt x="24" y="40"/>
                        <a:pt x="25" y="41"/>
                      </a:cubicBezTo>
                      <a:cubicBezTo>
                        <a:pt x="25" y="41"/>
                        <a:pt x="24" y="42"/>
                        <a:pt x="24" y="43"/>
                      </a:cubicBezTo>
                      <a:cubicBezTo>
                        <a:pt x="23" y="43"/>
                        <a:pt x="24" y="41"/>
                        <a:pt x="25" y="41"/>
                      </a:cubicBezTo>
                      <a:cubicBezTo>
                        <a:pt x="24" y="41"/>
                        <a:pt x="23" y="42"/>
                        <a:pt x="22" y="42"/>
                      </a:cubicBezTo>
                      <a:cubicBezTo>
                        <a:pt x="21" y="42"/>
                        <a:pt x="20" y="43"/>
                        <a:pt x="19" y="44"/>
                      </a:cubicBezTo>
                      <a:cubicBezTo>
                        <a:pt x="18" y="43"/>
                        <a:pt x="17" y="44"/>
                        <a:pt x="16" y="44"/>
                      </a:cubicBezTo>
                      <a:cubicBezTo>
                        <a:pt x="16" y="45"/>
                        <a:pt x="16" y="45"/>
                        <a:pt x="17" y="45"/>
                      </a:cubicBezTo>
                      <a:cubicBezTo>
                        <a:pt x="17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9" y="46"/>
                      </a:cubicBezTo>
                      <a:cubicBezTo>
                        <a:pt x="19" y="45"/>
                        <a:pt x="20" y="45"/>
                        <a:pt x="20" y="45"/>
                      </a:cubicBezTo>
                      <a:cubicBezTo>
                        <a:pt x="20" y="46"/>
                        <a:pt x="19" y="45"/>
                        <a:pt x="19" y="46"/>
                      </a:cubicBezTo>
                      <a:cubicBezTo>
                        <a:pt x="19" y="47"/>
                        <a:pt x="19" y="46"/>
                        <a:pt x="20" y="46"/>
                      </a:cubicBezTo>
                      <a:cubicBezTo>
                        <a:pt x="20" y="46"/>
                        <a:pt x="22" y="45"/>
                        <a:pt x="22" y="44"/>
                      </a:cubicBezTo>
                      <a:cubicBezTo>
                        <a:pt x="21" y="45"/>
                        <a:pt x="21" y="45"/>
                        <a:pt x="20" y="45"/>
                      </a:cubicBezTo>
                      <a:cubicBezTo>
                        <a:pt x="21" y="44"/>
                        <a:pt x="22" y="43"/>
                        <a:pt x="22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3"/>
                        <a:pt x="24" y="43"/>
                        <a:pt x="24" y="43"/>
                      </a:cubicBezTo>
                      <a:cubicBezTo>
                        <a:pt x="23" y="44"/>
                        <a:pt x="23" y="44"/>
                        <a:pt x="22" y="44"/>
                      </a:cubicBezTo>
                      <a:cubicBezTo>
                        <a:pt x="22" y="45"/>
                        <a:pt x="24" y="44"/>
                        <a:pt x="24" y="44"/>
                      </a:cubicBezTo>
                      <a:cubicBezTo>
                        <a:pt x="25" y="44"/>
                        <a:pt x="26" y="43"/>
                        <a:pt x="26" y="43"/>
                      </a:cubicBezTo>
                      <a:cubicBezTo>
                        <a:pt x="26" y="43"/>
                        <a:pt x="25" y="43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1"/>
                        <a:pt x="25" y="41"/>
                        <a:pt x="26" y="40"/>
                      </a:cubicBezTo>
                      <a:cubicBezTo>
                        <a:pt x="26" y="39"/>
                        <a:pt x="25" y="40"/>
                        <a:pt x="25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8" y="38"/>
                      </a:cubicBezTo>
                      <a:cubicBezTo>
                        <a:pt x="28" y="39"/>
                        <a:pt x="27" y="40"/>
                        <a:pt x="28" y="41"/>
                      </a:cubicBezTo>
                      <a:cubicBezTo>
                        <a:pt x="28" y="41"/>
                        <a:pt x="29" y="41"/>
                        <a:pt x="29" y="41"/>
                      </a:cubicBezTo>
                      <a:cubicBezTo>
                        <a:pt x="29" y="42"/>
                        <a:pt x="28" y="41"/>
                        <a:pt x="28" y="42"/>
                      </a:cubicBezTo>
                      <a:cubicBezTo>
                        <a:pt x="29" y="42"/>
                        <a:pt x="30" y="42"/>
                        <a:pt x="30" y="41"/>
                      </a:cubicBezTo>
                      <a:cubicBezTo>
                        <a:pt x="30" y="41"/>
                        <a:pt x="30" y="41"/>
                        <a:pt x="30" y="40"/>
                      </a:cubicBezTo>
                      <a:cubicBezTo>
                        <a:pt x="29" y="40"/>
                        <a:pt x="29" y="39"/>
                        <a:pt x="29" y="38"/>
                      </a:cubicBezTo>
                      <a:cubicBezTo>
                        <a:pt x="29" y="38"/>
                        <a:pt x="29" y="39"/>
                        <a:pt x="29" y="38"/>
                      </a:cubicBezTo>
                      <a:cubicBezTo>
                        <a:pt x="29" y="38"/>
                        <a:pt x="29" y="36"/>
                        <a:pt x="29" y="35"/>
                      </a:cubicBezTo>
                      <a:cubicBezTo>
                        <a:pt x="30" y="35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9" y="33"/>
                        <a:pt x="30" y="32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ubicBezTo>
                        <a:pt x="31" y="31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3" y="32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3"/>
                        <a:pt x="35" y="33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6" y="34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3" y="37"/>
                        <a:pt x="33" y="38"/>
                      </a:cubicBezTo>
                      <a:cubicBezTo>
                        <a:pt x="32" y="38"/>
                        <a:pt x="32" y="39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2" y="40"/>
                      </a:cubicBezTo>
                      <a:cubicBezTo>
                        <a:pt x="32" y="40"/>
                        <a:pt x="31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4" y="40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39"/>
                        <a:pt x="36" y="38"/>
                        <a:pt x="36" y="38"/>
                      </a:cubicBezTo>
                      <a:cubicBezTo>
                        <a:pt x="36" y="36"/>
                        <a:pt x="37" y="33"/>
                        <a:pt x="36" y="31"/>
                      </a:cubicBezTo>
                      <a:cubicBezTo>
                        <a:pt x="36" y="27"/>
                        <a:pt x="37" y="24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17"/>
                        <a:pt x="37" y="12"/>
                        <a:pt x="36" y="9"/>
                      </a:cubicBezTo>
                      <a:cubicBezTo>
                        <a:pt x="36" y="9"/>
                        <a:pt x="36" y="10"/>
                        <a:pt x="35" y="10"/>
                      </a:cubicBezTo>
                      <a:cubicBezTo>
                        <a:pt x="35" y="10"/>
                        <a:pt x="36" y="10"/>
                        <a:pt x="36" y="11"/>
                      </a:cubicBezTo>
                      <a:cubicBezTo>
                        <a:pt x="35" y="11"/>
                        <a:pt x="35" y="10"/>
                        <a:pt x="35" y="11"/>
                      </a:cubicBezTo>
                      <a:cubicBezTo>
                        <a:pt x="34" y="10"/>
                        <a:pt x="35" y="8"/>
                        <a:pt x="35" y="9"/>
                      </a:cubicBezTo>
                      <a:cubicBezTo>
                        <a:pt x="36" y="9"/>
                        <a:pt x="35" y="8"/>
                        <a:pt x="35" y="8"/>
                      </a:cubicBezTo>
                      <a:cubicBezTo>
                        <a:pt x="35" y="9"/>
                        <a:pt x="34" y="9"/>
                        <a:pt x="33" y="10"/>
                      </a:cubicBezTo>
                      <a:cubicBezTo>
                        <a:pt x="33" y="10"/>
                        <a:pt x="32" y="9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5" y="5"/>
                        <a:pt x="34" y="6"/>
                        <a:pt x="35" y="6"/>
                      </a:cubicBezTo>
                      <a:cubicBezTo>
                        <a:pt x="34" y="6"/>
                        <a:pt x="34" y="8"/>
                        <a:pt x="35" y="8"/>
                      </a:cubicBezTo>
                      <a:cubicBezTo>
                        <a:pt x="35" y="8"/>
                        <a:pt x="35" y="7"/>
                        <a:pt x="35" y="7"/>
                      </a:cubicBezTo>
                      <a:cubicBezTo>
                        <a:pt x="35" y="6"/>
                        <a:pt x="35" y="7"/>
                        <a:pt x="35" y="7"/>
                      </a:cubicBezTo>
                      <a:cubicBezTo>
                        <a:pt x="36" y="6"/>
                        <a:pt x="36" y="4"/>
                        <a:pt x="36" y="3"/>
                      </a:cubicBezTo>
                      <a:cubicBezTo>
                        <a:pt x="36" y="2"/>
                        <a:pt x="35" y="1"/>
                        <a:pt x="36" y="0"/>
                      </a:cubicBezTo>
                      <a:cubicBezTo>
                        <a:pt x="33" y="1"/>
                        <a:pt x="31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4" y="4"/>
                        <a:pt x="23" y="4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1" y="6"/>
                        <a:pt x="20" y="6"/>
                        <a:pt x="19" y="6"/>
                      </a:cubicBezTo>
                      <a:cubicBezTo>
                        <a:pt x="19" y="6"/>
                        <a:pt x="19" y="7"/>
                        <a:pt x="18" y="7"/>
                      </a:cubicBezTo>
                      <a:cubicBezTo>
                        <a:pt x="18" y="7"/>
                        <a:pt x="17" y="7"/>
                        <a:pt x="16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1"/>
                        <a:pt x="4" y="12"/>
                        <a:pt x="4" y="13"/>
                      </a:cubicBezTo>
                      <a:cubicBezTo>
                        <a:pt x="3" y="12"/>
                        <a:pt x="2" y="14"/>
                        <a:pt x="1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lose/>
                      <a:moveTo>
                        <a:pt x="30" y="6"/>
                      </a:move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lose/>
                      <a:moveTo>
                        <a:pt x="29" y="15"/>
                      </a:moveTo>
                      <a:cubicBezTo>
                        <a:pt x="29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9" y="15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5"/>
                        <a:pt x="29" y="24"/>
                      </a:cubicBezTo>
                      <a:cubicBezTo>
                        <a:pt x="29" y="24"/>
                        <a:pt x="30" y="24"/>
                        <a:pt x="30" y="24"/>
                      </a:cubicBezTo>
                      <a:close/>
                      <a:moveTo>
                        <a:pt x="30" y="12"/>
                      </a:move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lose/>
                      <a:moveTo>
                        <a:pt x="30" y="9"/>
                      </a:moveTo>
                      <a:cubicBezTo>
                        <a:pt x="30" y="9"/>
                        <a:pt x="30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2" y="9"/>
                        <a:pt x="32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29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3"/>
                        <a:pt x="31" y="12"/>
                      </a:cubicBezTo>
                      <a:cubicBezTo>
                        <a:pt x="32" y="12"/>
                        <a:pt x="31" y="12"/>
                        <a:pt x="31" y="11"/>
                      </a:cubicBezTo>
                      <a:close/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1" y="5"/>
                        <a:pt x="31" y="6"/>
                        <a:pt x="31" y="6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4" y="2"/>
                        <a:pt x="34" y="3"/>
                      </a:cubicBezTo>
                      <a:close/>
                      <a:moveTo>
                        <a:pt x="33" y="5"/>
                      </a:move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4"/>
                        <a:pt x="34" y="5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5"/>
                        <a:pt x="33" y="5"/>
                      </a:cubicBezTo>
                      <a:close/>
                      <a:moveTo>
                        <a:pt x="32" y="7"/>
                      </a:moveTo>
                      <a:cubicBezTo>
                        <a:pt x="31" y="7"/>
                        <a:pt x="32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1" y="7"/>
                      </a:cubicBezTo>
                      <a:cubicBezTo>
                        <a:pt x="32" y="7"/>
                        <a:pt x="32" y="6"/>
                        <a:pt x="33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2" y="7"/>
                      </a:cubicBezTo>
                      <a:close/>
                      <a:moveTo>
                        <a:pt x="32" y="13"/>
                      </a:move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2" y="16"/>
                        <a:pt x="30" y="15"/>
                        <a:pt x="31" y="14"/>
                      </a:cubicBezTo>
                      <a:cubicBezTo>
                        <a:pt x="31" y="14"/>
                        <a:pt x="32" y="14"/>
                        <a:pt x="32" y="15"/>
                      </a:cubicBezTo>
                      <a:cubicBezTo>
                        <a:pt x="32" y="15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7"/>
                        <a:pt x="32" y="18"/>
                      </a:cubicBezTo>
                      <a:close/>
                      <a:moveTo>
                        <a:pt x="34" y="17"/>
                      </a:moveTo>
                      <a:cubicBezTo>
                        <a:pt x="33" y="17"/>
                        <a:pt x="34" y="16"/>
                        <a:pt x="34" y="16"/>
                      </a:cubicBezTo>
                      <a:cubicBezTo>
                        <a:pt x="33" y="15"/>
                        <a:pt x="34" y="14"/>
                        <a:pt x="33" y="14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5" y="14"/>
                        <a:pt x="33" y="17"/>
                        <a:pt x="34" y="17"/>
                      </a:cubicBezTo>
                      <a:close/>
                      <a:moveTo>
                        <a:pt x="35" y="11"/>
                      </a:moveTo>
                      <a:cubicBezTo>
                        <a:pt x="35" y="11"/>
                        <a:pt x="34" y="11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5" y="11"/>
                      </a:cubicBezTo>
                      <a:close/>
                      <a:moveTo>
                        <a:pt x="35" y="16"/>
                      </a:move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5" y="15"/>
                        <a:pt x="35" y="15"/>
                      </a:cubicBezTo>
                      <a:cubicBezTo>
                        <a:pt x="35" y="15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5" y="16"/>
                        <a:pt x="35" y="16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lose/>
                      <a:moveTo>
                        <a:pt x="35" y="13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5" y="13"/>
                        <a:pt x="35" y="13"/>
                      </a:cubicBezTo>
                      <a:close/>
                      <a:moveTo>
                        <a:pt x="35" y="13"/>
                      </a:move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1"/>
                        <a:pt x="36" y="11"/>
                      </a:cubicBezTo>
                      <a:cubicBezTo>
                        <a:pt x="36" y="12"/>
                        <a:pt x="35" y="12"/>
                        <a:pt x="35" y="13"/>
                      </a:cubicBezTo>
                      <a:close/>
                      <a:moveTo>
                        <a:pt x="35" y="21"/>
                      </a:moveTo>
                      <a:cubicBezTo>
                        <a:pt x="35" y="20"/>
                        <a:pt x="35" y="20"/>
                        <a:pt x="35" y="19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8"/>
                        <a:pt x="35" y="19"/>
                        <a:pt x="35" y="19"/>
                      </a:cubicBezTo>
                      <a:cubicBezTo>
                        <a:pt x="35" y="19"/>
                        <a:pt x="35" y="18"/>
                        <a:pt x="35" y="18"/>
                      </a:cubicBezTo>
                      <a:cubicBezTo>
                        <a:pt x="35" y="19"/>
                        <a:pt x="37" y="21"/>
                        <a:pt x="35" y="21"/>
                      </a:cubicBezTo>
                      <a:close/>
                      <a:moveTo>
                        <a:pt x="35" y="24"/>
                      </a:move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5" y="23"/>
                        <a:pt x="35" y="24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3"/>
                        <a:pt x="35" y="33"/>
                      </a:cubicBezTo>
                      <a:cubicBezTo>
                        <a:pt x="35" y="32"/>
                        <a:pt x="35" y="32"/>
                        <a:pt x="36" y="32"/>
                      </a:cubicBez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28"/>
                        <a:pt x="35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4" y="31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4"/>
                        <a:pt x="34" y="24"/>
                      </a:cubicBezTo>
                      <a:cubicBezTo>
                        <a:pt x="33" y="24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4" y="25"/>
                        <a:pt x="33" y="25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2" y="24"/>
                      </a:move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5"/>
                        <a:pt x="32" y="24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2" y="32"/>
                        <a:pt x="32" y="31"/>
                        <a:pt x="33" y="31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2" y="29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1"/>
                        <a:pt x="32" y="20"/>
                        <a:pt x="33" y="19"/>
                      </a:cubicBezTo>
                      <a:cubicBezTo>
                        <a:pt x="33" y="19"/>
                        <a:pt x="34" y="19"/>
                        <a:pt x="33" y="20"/>
                      </a:cubicBezTo>
                      <a:cubicBezTo>
                        <a:pt x="33" y="20"/>
                        <a:pt x="33" y="19"/>
                        <a:pt x="33" y="20"/>
                      </a:cubicBezTo>
                      <a:cubicBezTo>
                        <a:pt x="33" y="20"/>
                        <a:pt x="33" y="21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4" y="22"/>
                        <a:pt x="34" y="23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3"/>
                        <a:pt x="32" y="23"/>
                        <a:pt x="32" y="24"/>
                      </a:cubicBezTo>
                      <a:cubicBezTo>
                        <a:pt x="32" y="24"/>
                        <a:pt x="32" y="23"/>
                        <a:pt x="31" y="24"/>
                      </a:cubicBezTo>
                      <a:close/>
                      <a:moveTo>
                        <a:pt x="31" y="27"/>
                      </a:move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lose/>
                      <a:moveTo>
                        <a:pt x="31" y="26"/>
                      </a:move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lose/>
                      <a:moveTo>
                        <a:pt x="30" y="21"/>
                      </a:move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1" y="15"/>
                      </a:cubicBezTo>
                      <a:cubicBezTo>
                        <a:pt x="31" y="16"/>
                        <a:pt x="31" y="16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26"/>
                      </a:move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29" y="25"/>
                        <a:pt x="30" y="25"/>
                        <a:pt x="30" y="26"/>
                      </a:cubicBezTo>
                      <a:close/>
                      <a:moveTo>
                        <a:pt x="30" y="27"/>
                      </a:move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7"/>
                        <a:pt x="30" y="2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0"/>
                      </a:cubicBezTo>
                      <a:close/>
                      <a:moveTo>
                        <a:pt x="29" y="6"/>
                      </a:move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6"/>
                        <a:pt x="29" y="6"/>
                        <a:pt x="29" y="6"/>
                      </a:cubicBezTo>
                      <a:close/>
                      <a:moveTo>
                        <a:pt x="29" y="9"/>
                      </a:moveTo>
                      <a:cubicBezTo>
                        <a:pt x="29" y="9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9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3" y="42"/>
                      </a:cubicBezTo>
                      <a:close/>
                      <a:moveTo>
                        <a:pt x="21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8"/>
                        <a:pt x="20" y="38"/>
                        <a:pt x="21" y="37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lose/>
                      <a:moveTo>
                        <a:pt x="21" y="36"/>
                      </a:moveTo>
                      <a:cubicBezTo>
                        <a:pt x="22" y="36"/>
                        <a:pt x="22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1" y="29"/>
                        <a:pt x="21" y="3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1" y="34"/>
                        <a:pt x="21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lose/>
                      <a:moveTo>
                        <a:pt x="23" y="31"/>
                      </a:moveTo>
                      <a:cubicBezTo>
                        <a:pt x="22" y="30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4"/>
                        <a:pt x="22" y="34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5"/>
                        <a:pt x="23" y="36"/>
                      </a:cubicBezTo>
                      <a:close/>
                      <a:moveTo>
                        <a:pt x="24" y="38"/>
                      </a:moveTo>
                      <a:cubicBezTo>
                        <a:pt x="23" y="38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8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0"/>
                        <a:pt x="25" y="11"/>
                        <a:pt x="25" y="11"/>
                      </a:cubicBezTo>
                      <a:close/>
                      <a:moveTo>
                        <a:pt x="26" y="13"/>
                      </a:moveTo>
                      <a:cubicBezTo>
                        <a:pt x="26" y="13"/>
                        <a:pt x="26" y="13"/>
                        <a:pt x="26" y="14"/>
                      </a:cubicBezTo>
                      <a:cubicBezTo>
                        <a:pt x="25" y="13"/>
                        <a:pt x="25" y="14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3"/>
                        <a:pt x="26" y="12"/>
                        <a:pt x="26" y="13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lose/>
                      <a:moveTo>
                        <a:pt x="25" y="27"/>
                      </a:moveTo>
                      <a:cubicBezTo>
                        <a:pt x="25" y="26"/>
                        <a:pt x="26" y="27"/>
                        <a:pt x="25" y="27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5" y="32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0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6" y="32"/>
                      </a:cubicBezTo>
                      <a:close/>
                      <a:moveTo>
                        <a:pt x="26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4"/>
                        <a:pt x="26" y="35"/>
                      </a:cubicBezTo>
                      <a:close/>
                      <a:moveTo>
                        <a:pt x="24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5" y="31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5" y="12"/>
                      </a:cubicBezTo>
                      <a:cubicBezTo>
                        <a:pt x="25" y="12"/>
                        <a:pt x="24" y="13"/>
                        <a:pt x="24" y="12"/>
                      </a:cubicBezTo>
                      <a:close/>
                      <a:moveTo>
                        <a:pt x="25" y="7"/>
                      </a:moveTo>
                      <a:cubicBezTo>
                        <a:pt x="26" y="7"/>
                        <a:pt x="25" y="8"/>
                        <a:pt x="26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7"/>
                        <a:pt x="25" y="7"/>
                      </a:cubicBezTo>
                      <a:close/>
                      <a:moveTo>
                        <a:pt x="26" y="5"/>
                      </a:move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5"/>
                        <a:pt x="25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lose/>
                      <a:moveTo>
                        <a:pt x="26" y="10"/>
                      </a:moveTo>
                      <a:cubicBezTo>
                        <a:pt x="26" y="10"/>
                        <a:pt x="26" y="10"/>
                        <a:pt x="25" y="10"/>
                      </a:cubicBezTo>
                      <a:cubicBezTo>
                        <a:pt x="25" y="10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lose/>
                      <a:moveTo>
                        <a:pt x="27" y="5"/>
                      </a:moveTo>
                      <a:cubicBezTo>
                        <a:pt x="27" y="6"/>
                        <a:pt x="28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8"/>
                        <a:pt x="26" y="8"/>
                      </a:cubicBezTo>
                      <a:cubicBezTo>
                        <a:pt x="26" y="7"/>
                        <a:pt x="26" y="5"/>
                        <a:pt x="27" y="5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7" y="5"/>
                      </a:moveTo>
                      <a:cubicBezTo>
                        <a:pt x="27" y="4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lose/>
                      <a:moveTo>
                        <a:pt x="27" y="36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7" y="36"/>
                      </a:cubicBezTo>
                      <a:cubicBezTo>
                        <a:pt x="27" y="36"/>
                        <a:pt x="28" y="36"/>
                        <a:pt x="27" y="36"/>
                      </a:cubicBezTo>
                      <a:close/>
                      <a:moveTo>
                        <a:pt x="26" y="36"/>
                      </a:moveTo>
                      <a:cubicBezTo>
                        <a:pt x="26" y="37"/>
                        <a:pt x="26" y="35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7" y="34"/>
                        <a:pt x="27" y="35"/>
                      </a:cubicBezTo>
                      <a:cubicBezTo>
                        <a:pt x="27" y="35"/>
                        <a:pt x="27" y="36"/>
                        <a:pt x="26" y="36"/>
                      </a:cubicBezTo>
                      <a:cubicBezTo>
                        <a:pt x="26" y="36"/>
                        <a:pt x="27" y="36"/>
                        <a:pt x="26" y="36"/>
                      </a:cubicBezTo>
                      <a:close/>
                      <a:moveTo>
                        <a:pt x="25" y="37"/>
                      </a:moveTo>
                      <a:cubicBezTo>
                        <a:pt x="25" y="38"/>
                        <a:pt x="26" y="37"/>
                        <a:pt x="26" y="37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4" y="36"/>
                        <a:pt x="24" y="36"/>
                      </a:cubicBezTo>
                      <a:close/>
                      <a:moveTo>
                        <a:pt x="24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6"/>
                      </a:moveTo>
                      <a:cubicBezTo>
                        <a:pt x="24" y="6"/>
                        <a:pt x="25" y="6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lose/>
                      <a:moveTo>
                        <a:pt x="18" y="7"/>
                      </a:move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8" y="7"/>
                      </a:cubicBezTo>
                      <a:close/>
                      <a:moveTo>
                        <a:pt x="17" y="8"/>
                      </a:move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lose/>
                      <a:moveTo>
                        <a:pt x="17" y="37"/>
                      </a:move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lose/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  <a:moveTo>
                        <a:pt x="3" y="19"/>
                      </a:move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1"/>
                      </a:cubicBezTo>
                      <a:cubicBezTo>
                        <a:pt x="4" y="21"/>
                        <a:pt x="4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3" y="19"/>
                        <a:pt x="3" y="19"/>
                      </a:cubicBezTo>
                      <a:close/>
                      <a:moveTo>
                        <a:pt x="3" y="37"/>
                      </a:move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7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6"/>
                        <a:pt x="4" y="36"/>
                        <a:pt x="5" y="36"/>
                      </a:cubicBezTo>
                      <a:cubicBezTo>
                        <a:pt x="5" y="37"/>
                        <a:pt x="5" y="36"/>
                        <a:pt x="6" y="37"/>
                      </a:cubicBezTo>
                      <a:cubicBezTo>
                        <a:pt x="5" y="37"/>
                        <a:pt x="5" y="37"/>
                        <a:pt x="5" y="38"/>
                      </a:cubicBezTo>
                      <a:cubicBezTo>
                        <a:pt x="4" y="37"/>
                        <a:pt x="3" y="38"/>
                        <a:pt x="3" y="37"/>
                      </a:cubicBezTo>
                      <a:close/>
                      <a:moveTo>
                        <a:pt x="3" y="41"/>
                      </a:move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2"/>
                        <a:pt x="3" y="41"/>
                        <a:pt x="3" y="41"/>
                      </a:cubicBezTo>
                      <a:close/>
                      <a:moveTo>
                        <a:pt x="6" y="20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8"/>
                        <a:pt x="5" y="19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20"/>
                        <a:pt x="7" y="20"/>
                      </a:cubicBezTo>
                      <a:cubicBezTo>
                        <a:pt x="7" y="21"/>
                        <a:pt x="6" y="21"/>
                        <a:pt x="6" y="22"/>
                      </a:cubicBezTo>
                      <a:cubicBezTo>
                        <a:pt x="6" y="21"/>
                        <a:pt x="6" y="21"/>
                        <a:pt x="6" y="20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6" y="47"/>
                        <a:pt x="7" y="47"/>
                      </a:cubicBezTo>
                      <a:close/>
                      <a:moveTo>
                        <a:pt x="7" y="33"/>
                      </a:move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4"/>
                        <a:pt x="7" y="33"/>
                      </a:cubicBezTo>
                      <a:close/>
                      <a:moveTo>
                        <a:pt x="7" y="41"/>
                      </a:move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6" y="42"/>
                      </a:cubicBezTo>
                      <a:cubicBezTo>
                        <a:pt x="6" y="41"/>
                        <a:pt x="7" y="41"/>
                        <a:pt x="7" y="41"/>
                      </a:cubicBezTo>
                      <a:close/>
                      <a:moveTo>
                        <a:pt x="7" y="32"/>
                      </a:moveTo>
                      <a:cubicBezTo>
                        <a:pt x="7" y="31"/>
                        <a:pt x="7" y="31"/>
                        <a:pt x="8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lose/>
                      <a:moveTo>
                        <a:pt x="8" y="45"/>
                      </a:move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lose/>
                      <a:moveTo>
                        <a:pt x="8" y="21"/>
                      </a:move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7" y="22"/>
                        <a:pt x="8" y="21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7" y="46"/>
                        <a:pt x="7" y="47"/>
                      </a:cubicBezTo>
                      <a:close/>
                      <a:moveTo>
                        <a:pt x="6" y="44"/>
                      </a:move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5" y="29"/>
                        <a:pt x="5" y="30"/>
                        <a:pt x="5" y="30"/>
                      </a:cubicBezTo>
                      <a:close/>
                      <a:moveTo>
                        <a:pt x="5" y="26"/>
                      </a:move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  <a:moveTo>
                        <a:pt x="5" y="18"/>
                      </a:moveTo>
                      <a:cubicBezTo>
                        <a:pt x="5" y="18"/>
                        <a:pt x="5" y="19"/>
                        <a:pt x="4" y="20"/>
                      </a:cubicBezTo>
                      <a:cubicBezTo>
                        <a:pt x="5" y="19"/>
                        <a:pt x="4" y="19"/>
                        <a:pt x="5" y="18"/>
                      </a:cubicBezTo>
                      <a:close/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lose/>
                      <a:moveTo>
                        <a:pt x="6" y="26"/>
                      </a:moveTo>
                      <a:cubicBezTo>
                        <a:pt x="6" y="26"/>
                        <a:pt x="6" y="26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lose/>
                      <a:moveTo>
                        <a:pt x="5" y="45"/>
                      </a:moveTo>
                      <a:cubicBezTo>
                        <a:pt x="5" y="45"/>
                        <a:pt x="5" y="45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5" y="45"/>
                        <a:pt x="5" y="45"/>
                      </a:cubicBezTo>
                      <a:close/>
                      <a:moveTo>
                        <a:pt x="5" y="38"/>
                      </a:moveTo>
                      <a:cubicBezTo>
                        <a:pt x="5" y="37"/>
                        <a:pt x="5" y="37"/>
                        <a:pt x="6" y="38"/>
                      </a:cubicBezTo>
                      <a:cubicBezTo>
                        <a:pt x="6" y="38"/>
                        <a:pt x="5" y="38"/>
                        <a:pt x="5" y="38"/>
                      </a:cubicBezTo>
                      <a:close/>
                      <a:moveTo>
                        <a:pt x="4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3" y="22"/>
                        <a:pt x="4" y="22"/>
                        <a:pt x="4" y="21"/>
                      </a:cubicBezTo>
                      <a:close/>
                      <a:moveTo>
                        <a:pt x="4" y="30"/>
                      </a:move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4" y="30"/>
                        <a:pt x="4" y="30"/>
                      </a:cubicBezTo>
                      <a:close/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3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3" y="18"/>
                      </a:move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lose/>
                      <a:moveTo>
                        <a:pt x="3" y="16"/>
                      </a:moveTo>
                      <a:cubicBezTo>
                        <a:pt x="3" y="16"/>
                        <a:pt x="3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lose/>
                      <a:moveTo>
                        <a:pt x="4" y="16"/>
                      </a:move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lose/>
                      <a:moveTo>
                        <a:pt x="5" y="14"/>
                      </a:moveTo>
                      <a:cubicBezTo>
                        <a:pt x="5" y="15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lose/>
                      <a:moveTo>
                        <a:pt x="5" y="17"/>
                      </a:move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  <a:moveTo>
                        <a:pt x="6" y="16"/>
                      </a:moveTo>
                      <a:cubicBezTo>
                        <a:pt x="6" y="14"/>
                        <a:pt x="7" y="16"/>
                        <a:pt x="6" y="16"/>
                      </a:cubicBezTo>
                      <a:close/>
                      <a:moveTo>
                        <a:pt x="7" y="16"/>
                      </a:move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6"/>
                        <a:pt x="6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7" y="20"/>
                      </a:move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7" y="20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9" y="19"/>
                      </a:move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8" y="21"/>
                        <a:pt x="9" y="20"/>
                        <a:pt x="8" y="20"/>
                      </a:cubicBezTo>
                      <a:cubicBezTo>
                        <a:pt x="8" y="20"/>
                        <a:pt x="8" y="21"/>
                        <a:pt x="7" y="21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20"/>
                        <a:pt x="9" y="19"/>
                        <a:pt x="9" y="19"/>
                      </a:cubicBezTo>
                      <a:close/>
                      <a:moveTo>
                        <a:pt x="10" y="32"/>
                      </a:move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9" y="33"/>
                        <a:pt x="8" y="32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lose/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  <a:moveTo>
                        <a:pt x="10" y="17"/>
                      </a:move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lose/>
                      <a:moveTo>
                        <a:pt x="10" y="21"/>
                      </a:moveTo>
                      <a:cubicBezTo>
                        <a:pt x="10" y="21"/>
                        <a:pt x="10" y="20"/>
                        <a:pt x="10" y="20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lose/>
                      <a:moveTo>
                        <a:pt x="12" y="34"/>
                      </a:moveTo>
                      <a:cubicBezTo>
                        <a:pt x="12" y="35"/>
                        <a:pt x="12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lose/>
                      <a:moveTo>
                        <a:pt x="11" y="31"/>
                      </a:move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1"/>
                        <a:pt x="11" y="31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lose/>
                      <a:moveTo>
                        <a:pt x="12" y="17"/>
                      </a:move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6"/>
                        <a:pt x="12" y="16"/>
                        <a:pt x="12" y="17"/>
                      </a:cubicBezTo>
                      <a:close/>
                      <a:moveTo>
                        <a:pt x="13" y="32"/>
                      </a:move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1"/>
                        <a:pt x="13" y="32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3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lose/>
                      <a:moveTo>
                        <a:pt x="15" y="30"/>
                      </a:moveTo>
                      <a:cubicBezTo>
                        <a:pt x="15" y="30"/>
                        <a:pt x="15" y="30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lose/>
                      <a:moveTo>
                        <a:pt x="14" y="39"/>
                      </a:moveTo>
                      <a:cubicBezTo>
                        <a:pt x="15" y="38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39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lose/>
                      <a:moveTo>
                        <a:pt x="13" y="40"/>
                      </a:move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3" y="41"/>
                      </a:cubicBezTo>
                      <a:cubicBezTo>
                        <a:pt x="14" y="40"/>
                        <a:pt x="13" y="40"/>
                        <a:pt x="13" y="40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3" y="46"/>
                      </a:moveTo>
                      <a:cubicBezTo>
                        <a:pt x="13" y="46"/>
                        <a:pt x="13" y="46"/>
                        <a:pt x="13" y="47"/>
                      </a:cubicBezTo>
                      <a:cubicBezTo>
                        <a:pt x="12" y="47"/>
                        <a:pt x="12" y="46"/>
                        <a:pt x="13" y="46"/>
                      </a:cubicBezTo>
                      <a:close/>
                      <a:moveTo>
                        <a:pt x="11" y="48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8"/>
                      </a:cubicBezTo>
                      <a:close/>
                      <a:moveTo>
                        <a:pt x="10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3" y="44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0" y="46"/>
                        <a:pt x="10" y="45"/>
                      </a:cubicBezTo>
                      <a:close/>
                      <a:moveTo>
                        <a:pt x="9" y="47"/>
                      </a:move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0" y="46"/>
                        <a:pt x="9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9" y="49"/>
                        <a:pt x="8" y="48"/>
                        <a:pt x="9" y="47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9" y="45"/>
                        <a:pt x="9" y="44"/>
                      </a:cubicBezTo>
                      <a:cubicBezTo>
                        <a:pt x="9" y="45"/>
                        <a:pt x="8" y="45"/>
                        <a:pt x="8" y="45"/>
                      </a:cubicBezTo>
                      <a:close/>
                      <a:moveTo>
                        <a:pt x="7" y="49"/>
                      </a:moveTo>
                      <a:cubicBezTo>
                        <a:pt x="8" y="48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8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lose/>
                      <a:moveTo>
                        <a:pt x="7" y="49"/>
                      </a:moveTo>
                      <a:cubicBezTo>
                        <a:pt x="7" y="49"/>
                        <a:pt x="7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lose/>
                      <a:moveTo>
                        <a:pt x="6" y="49"/>
                      </a:move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7" y="49"/>
                        <a:pt x="7" y="48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50"/>
                        <a:pt x="6" y="50"/>
                        <a:pt x="6" y="49"/>
                      </a:cubicBezTo>
                      <a:close/>
                      <a:moveTo>
                        <a:pt x="5" y="48"/>
                      </a:moveTo>
                      <a:cubicBezTo>
                        <a:pt x="5" y="48"/>
                        <a:pt x="5" y="48"/>
                        <a:pt x="5" y="47"/>
                      </a:cubicBezTo>
                      <a:cubicBezTo>
                        <a:pt x="5" y="48"/>
                        <a:pt x="6" y="48"/>
                        <a:pt x="6" y="48"/>
                      </a:cubicBezTo>
                      <a:cubicBezTo>
                        <a:pt x="6" y="49"/>
                        <a:pt x="5" y="48"/>
                        <a:pt x="5" y="48"/>
                      </a:cubicBezTo>
                      <a:close/>
                      <a:moveTo>
                        <a:pt x="5" y="39"/>
                      </a:move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5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lose/>
                      <a:moveTo>
                        <a:pt x="4" y="43"/>
                      </a:moveTo>
                      <a:cubicBezTo>
                        <a:pt x="4" y="44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4" y="43"/>
                      </a:cubicBezTo>
                      <a:close/>
                      <a:moveTo>
                        <a:pt x="5" y="44"/>
                      </a:moveTo>
                      <a:cubicBezTo>
                        <a:pt x="5" y="45"/>
                        <a:pt x="5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4" y="45"/>
                        <a:pt x="4" y="45"/>
                      </a:cubicBezTo>
                      <a:cubicBezTo>
                        <a:pt x="4" y="45"/>
                        <a:pt x="4" y="44"/>
                        <a:pt x="5" y="44"/>
                      </a:cubicBezTo>
                      <a:close/>
                      <a:moveTo>
                        <a:pt x="4" y="49"/>
                      </a:moveTo>
                      <a:cubicBezTo>
                        <a:pt x="4" y="49"/>
                        <a:pt x="4" y="48"/>
                        <a:pt x="5" y="48"/>
                      </a:cubicBezTo>
                      <a:cubicBezTo>
                        <a:pt x="4" y="48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lose/>
                      <a:moveTo>
                        <a:pt x="3" y="48"/>
                      </a:moveTo>
                      <a:cubicBezTo>
                        <a:pt x="4" y="48"/>
                        <a:pt x="4" y="48"/>
                        <a:pt x="4" y="47"/>
                      </a:cubicBezTo>
                      <a:cubicBezTo>
                        <a:pt x="4" y="48"/>
                        <a:pt x="3" y="49"/>
                        <a:pt x="3" y="48"/>
                      </a:cubicBezTo>
                      <a:close/>
                      <a:moveTo>
                        <a:pt x="3" y="47"/>
                      </a:move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lose/>
                      <a:moveTo>
                        <a:pt x="3" y="48"/>
                      </a:moveTo>
                      <a:cubicBezTo>
                        <a:pt x="3" y="48"/>
                        <a:pt x="3" y="48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lose/>
                      <a:moveTo>
                        <a:pt x="2" y="46"/>
                      </a:moveTo>
                      <a:cubicBezTo>
                        <a:pt x="2" y="45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2" y="47"/>
                        <a:pt x="2" y="46"/>
                        <a:pt x="2" y="46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lose/>
                      <a:moveTo>
                        <a:pt x="2" y="40"/>
                      </a:move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lose/>
                      <a:moveTo>
                        <a:pt x="2" y="21"/>
                      </a:move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1" y="22"/>
                        <a:pt x="1" y="21"/>
                        <a:pt x="2" y="2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2" name="Freeform 28"/>
                <p:cNvSpPr>
                  <a:spLocks noEditPoints="1"/>
                </p:cNvSpPr>
                <p:nvPr/>
              </p:nvSpPr>
              <p:spPr bwMode="auto">
                <a:xfrm>
                  <a:off x="5547" y="3608"/>
                  <a:ext cx="77" cy="106"/>
                </a:xfrm>
                <a:custGeom>
                  <a:avLst/>
                  <a:gdLst>
                    <a:gd name="T0" fmla="*/ 5 w 37"/>
                    <a:gd name="T1" fmla="*/ 48 h 51"/>
                    <a:gd name="T2" fmla="*/ 5 w 37"/>
                    <a:gd name="T3" fmla="*/ 46 h 51"/>
                    <a:gd name="T4" fmla="*/ 6 w 37"/>
                    <a:gd name="T5" fmla="*/ 43 h 51"/>
                    <a:gd name="T6" fmla="*/ 8 w 37"/>
                    <a:gd name="T7" fmla="*/ 46 h 51"/>
                    <a:gd name="T8" fmla="*/ 23 w 37"/>
                    <a:gd name="T9" fmla="*/ 41 h 51"/>
                    <a:gd name="T10" fmla="*/ 24 w 37"/>
                    <a:gd name="T11" fmla="*/ 41 h 51"/>
                    <a:gd name="T12" fmla="*/ 36 w 37"/>
                    <a:gd name="T13" fmla="*/ 35 h 51"/>
                    <a:gd name="T14" fmla="*/ 37 w 37"/>
                    <a:gd name="T15" fmla="*/ 3 h 51"/>
                    <a:gd name="T16" fmla="*/ 24 w 37"/>
                    <a:gd name="T17" fmla="*/ 5 h 51"/>
                    <a:gd name="T18" fmla="*/ 7 w 37"/>
                    <a:gd name="T19" fmla="*/ 12 h 51"/>
                    <a:gd name="T20" fmla="*/ 1 w 37"/>
                    <a:gd name="T21" fmla="*/ 23 h 51"/>
                    <a:gd name="T22" fmla="*/ 1 w 37"/>
                    <a:gd name="T23" fmla="*/ 43 h 51"/>
                    <a:gd name="T24" fmla="*/ 32 w 37"/>
                    <a:gd name="T25" fmla="*/ 7 h 51"/>
                    <a:gd name="T26" fmla="*/ 32 w 37"/>
                    <a:gd name="T27" fmla="*/ 9 h 51"/>
                    <a:gd name="T28" fmla="*/ 32 w 37"/>
                    <a:gd name="T29" fmla="*/ 12 h 51"/>
                    <a:gd name="T30" fmla="*/ 31 w 37"/>
                    <a:gd name="T31" fmla="*/ 10 h 51"/>
                    <a:gd name="T32" fmla="*/ 30 w 37"/>
                    <a:gd name="T33" fmla="*/ 6 h 51"/>
                    <a:gd name="T34" fmla="*/ 13 w 37"/>
                    <a:gd name="T35" fmla="*/ 29 h 51"/>
                    <a:gd name="T36" fmla="*/ 20 w 37"/>
                    <a:gd name="T37" fmla="*/ 20 h 51"/>
                    <a:gd name="T38" fmla="*/ 14 w 37"/>
                    <a:gd name="T39" fmla="*/ 29 h 51"/>
                    <a:gd name="T40" fmla="*/ 14 w 37"/>
                    <a:gd name="T41" fmla="*/ 19 h 51"/>
                    <a:gd name="T42" fmla="*/ 14 w 37"/>
                    <a:gd name="T43" fmla="*/ 34 h 51"/>
                    <a:gd name="T44" fmla="*/ 22 w 37"/>
                    <a:gd name="T45" fmla="*/ 11 h 51"/>
                    <a:gd name="T46" fmla="*/ 24 w 37"/>
                    <a:gd name="T47" fmla="*/ 10 h 51"/>
                    <a:gd name="T48" fmla="*/ 26 w 37"/>
                    <a:gd name="T49" fmla="*/ 31 h 51"/>
                    <a:gd name="T50" fmla="*/ 10 w 37"/>
                    <a:gd name="T51" fmla="*/ 37 h 51"/>
                    <a:gd name="T52" fmla="*/ 10 w 37"/>
                    <a:gd name="T53" fmla="*/ 45 h 51"/>
                    <a:gd name="T54" fmla="*/ 15 w 37"/>
                    <a:gd name="T55" fmla="*/ 39 h 51"/>
                    <a:gd name="T56" fmla="*/ 26 w 37"/>
                    <a:gd name="T57" fmla="*/ 36 h 51"/>
                    <a:gd name="T58" fmla="*/ 10 w 37"/>
                    <a:gd name="T59" fmla="*/ 41 h 51"/>
                    <a:gd name="T60" fmla="*/ 5 w 37"/>
                    <a:gd name="T61" fmla="*/ 47 h 51"/>
                    <a:gd name="T62" fmla="*/ 5 w 37"/>
                    <a:gd name="T63" fmla="*/ 35 h 51"/>
                    <a:gd name="T64" fmla="*/ 6 w 37"/>
                    <a:gd name="T65" fmla="*/ 37 h 51"/>
                    <a:gd name="T66" fmla="*/ 5 w 37"/>
                    <a:gd name="T67" fmla="*/ 17 h 51"/>
                    <a:gd name="T68" fmla="*/ 5 w 37"/>
                    <a:gd name="T69" fmla="*/ 19 h 51"/>
                    <a:gd name="T70" fmla="*/ 4 w 37"/>
                    <a:gd name="T71" fmla="*/ 29 h 51"/>
                    <a:gd name="T72" fmla="*/ 4 w 37"/>
                    <a:gd name="T73" fmla="*/ 29 h 51"/>
                    <a:gd name="T74" fmla="*/ 5 w 37"/>
                    <a:gd name="T75" fmla="*/ 26 h 51"/>
                    <a:gd name="T76" fmla="*/ 5 w 37"/>
                    <a:gd name="T77" fmla="*/ 14 h 51"/>
                    <a:gd name="T78" fmla="*/ 6 w 37"/>
                    <a:gd name="T79" fmla="*/ 16 h 51"/>
                    <a:gd name="T80" fmla="*/ 8 w 37"/>
                    <a:gd name="T81" fmla="*/ 19 h 51"/>
                    <a:gd name="T82" fmla="*/ 7 w 37"/>
                    <a:gd name="T83" fmla="*/ 14 h 51"/>
                    <a:gd name="T84" fmla="*/ 8 w 37"/>
                    <a:gd name="T85" fmla="*/ 21 h 51"/>
                    <a:gd name="T86" fmla="*/ 8 w 37"/>
                    <a:gd name="T87" fmla="*/ 18 h 51"/>
                    <a:gd name="T88" fmla="*/ 8 w 37"/>
                    <a:gd name="T89" fmla="*/ 45 h 51"/>
                    <a:gd name="T90" fmla="*/ 8 w 37"/>
                    <a:gd name="T91" fmla="*/ 43 h 51"/>
                    <a:gd name="T92" fmla="*/ 7 w 37"/>
                    <a:gd name="T93" fmla="*/ 33 h 51"/>
                    <a:gd name="T94" fmla="*/ 7 w 37"/>
                    <a:gd name="T95" fmla="*/ 19 h 51"/>
                    <a:gd name="T96" fmla="*/ 5 w 37"/>
                    <a:gd name="T97" fmla="*/ 42 h 51"/>
                    <a:gd name="T98" fmla="*/ 6 w 37"/>
                    <a:gd name="T99" fmla="*/ 40 h 51"/>
                    <a:gd name="T100" fmla="*/ 6 w 37"/>
                    <a:gd name="T101" fmla="*/ 41 h 51"/>
                    <a:gd name="T102" fmla="*/ 4 w 37"/>
                    <a:gd name="T103" fmla="*/ 44 h 51"/>
                    <a:gd name="T104" fmla="*/ 6 w 37"/>
                    <a:gd name="T105" fmla="*/ 44 h 51"/>
                    <a:gd name="T106" fmla="*/ 3 w 37"/>
                    <a:gd name="T107" fmla="*/ 40 h 51"/>
                    <a:gd name="T108" fmla="*/ 6 w 37"/>
                    <a:gd name="T109" fmla="*/ 38 h 51"/>
                    <a:gd name="T110" fmla="*/ 3 w 37"/>
                    <a:gd name="T111" fmla="*/ 43 h 51"/>
                    <a:gd name="T112" fmla="*/ 2 w 37"/>
                    <a:gd name="T11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1" y="49"/>
                      </a:moveTo>
                      <a:cubicBezTo>
                        <a:pt x="1" y="49"/>
                        <a:pt x="1" y="50"/>
                        <a:pt x="1" y="51"/>
                      </a:cubicBezTo>
                      <a:cubicBezTo>
                        <a:pt x="2" y="50"/>
                        <a:pt x="3" y="50"/>
                        <a:pt x="5" y="49"/>
                      </a:cubicBezTo>
                      <a:cubicBezTo>
                        <a:pt x="5" y="49"/>
                        <a:pt x="5" y="48"/>
                        <a:pt x="5" y="48"/>
                      </a:cubicBezTo>
                      <a:cubicBezTo>
                        <a:pt x="6" y="48"/>
                        <a:pt x="6" y="48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6"/>
                      </a:cubicBezTo>
                      <a:cubicBezTo>
                        <a:pt x="5" y="45"/>
                        <a:pt x="5" y="46"/>
                        <a:pt x="6" y="45"/>
                      </a:cubicBezTo>
                      <a:cubicBezTo>
                        <a:pt x="6" y="45"/>
                        <a:pt x="5" y="46"/>
                        <a:pt x="5" y="45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5" y="44"/>
                        <a:pt x="6" y="44"/>
                        <a:pt x="6" y="43"/>
                      </a:cubicBezTo>
                      <a:cubicBezTo>
                        <a:pt x="7" y="43"/>
                        <a:pt x="7" y="43"/>
                        <a:pt x="8" y="42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5"/>
                      </a:cubicBezTo>
                      <a:cubicBezTo>
                        <a:pt x="7" y="45"/>
                        <a:pt x="7" y="46"/>
                        <a:pt x="8" y="46"/>
                      </a:cubicBezTo>
                      <a:cubicBezTo>
                        <a:pt x="7" y="46"/>
                        <a:pt x="7" y="47"/>
                        <a:pt x="7" y="48"/>
                      </a:cubicBezTo>
                      <a:cubicBezTo>
                        <a:pt x="9" y="48"/>
                        <a:pt x="12" y="46"/>
                        <a:pt x="14" y="45"/>
                      </a:cubicBezTo>
                      <a:cubicBezTo>
                        <a:pt x="17" y="44"/>
                        <a:pt x="20" y="43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3" y="40"/>
                        <a:pt x="24" y="41"/>
                      </a:cubicBezTo>
                      <a:cubicBezTo>
                        <a:pt x="25" y="40"/>
                        <a:pt x="26" y="40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31" y="37"/>
                        <a:pt x="33" y="37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2"/>
                        <a:pt x="36" y="29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3"/>
                        <a:pt x="36" y="19"/>
                        <a:pt x="37" y="16"/>
                      </a:cubicBezTo>
                      <a:cubicBezTo>
                        <a:pt x="37" y="12"/>
                        <a:pt x="37" y="7"/>
                        <a:pt x="37" y="3"/>
                      </a:cubicBezTo>
                      <a:cubicBezTo>
                        <a:pt x="37" y="2"/>
                        <a:pt x="37" y="0"/>
                        <a:pt x="36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3" y="2"/>
                        <a:pt x="33" y="1"/>
                        <a:pt x="32" y="2"/>
                      </a:cubicBezTo>
                      <a:cubicBezTo>
                        <a:pt x="30" y="3"/>
                        <a:pt x="27" y="3"/>
                        <a:pt x="24" y="5"/>
                      </a:cubicBezTo>
                      <a:cubicBezTo>
                        <a:pt x="21" y="6"/>
                        <a:pt x="19" y="7"/>
                        <a:pt x="16" y="8"/>
                      </a:cubicBezTo>
                      <a:cubicBezTo>
                        <a:pt x="16" y="8"/>
                        <a:pt x="15" y="9"/>
                        <a:pt x="14" y="9"/>
                      </a:cubicBezTo>
                      <a:cubicBezTo>
                        <a:pt x="13" y="9"/>
                        <a:pt x="11" y="10"/>
                        <a:pt x="9" y="11"/>
                      </a:cubicBezTo>
                      <a:cubicBezTo>
                        <a:pt x="9" y="11"/>
                        <a:pt x="8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3" y="13"/>
                        <a:pt x="2" y="14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9"/>
                        <a:pt x="1" y="21"/>
                        <a:pt x="1" y="23"/>
                      </a:cubicBezTo>
                      <a:cubicBezTo>
                        <a:pt x="1" y="25"/>
                        <a:pt x="0" y="27"/>
                        <a:pt x="1" y="28"/>
                      </a:cubicBezTo>
                      <a:cubicBezTo>
                        <a:pt x="1" y="30"/>
                        <a:pt x="0" y="33"/>
                        <a:pt x="1" y="34"/>
                      </a:cubicBezTo>
                      <a:cubicBezTo>
                        <a:pt x="1" y="36"/>
                        <a:pt x="1" y="38"/>
                        <a:pt x="1" y="40"/>
                      </a:cubicBezTo>
                      <a:cubicBezTo>
                        <a:pt x="1" y="41"/>
                        <a:pt x="1" y="42"/>
                        <a:pt x="1" y="43"/>
                      </a:cubicBezTo>
                      <a:cubicBezTo>
                        <a:pt x="1" y="44"/>
                        <a:pt x="1" y="47"/>
                        <a:pt x="1" y="49"/>
                      </a:cubicBezTo>
                      <a:close/>
                      <a:moveTo>
                        <a:pt x="32" y="8"/>
                      </a:move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7"/>
                      </a:cubicBezTo>
                      <a:cubicBezTo>
                        <a:pt x="31" y="8"/>
                        <a:pt x="32" y="8"/>
                        <a:pt x="32" y="8"/>
                      </a:cubicBezTo>
                      <a:close/>
                      <a:moveTo>
                        <a:pt x="32" y="9"/>
                      </a:moveTo>
                      <a:cubicBezTo>
                        <a:pt x="32" y="9"/>
                        <a:pt x="32" y="8"/>
                        <a:pt x="32" y="8"/>
                      </a:cubicBezTo>
                      <a:cubicBezTo>
                        <a:pt x="32" y="8"/>
                        <a:pt x="33" y="9"/>
                        <a:pt x="32" y="9"/>
                      </a:cubicBezTo>
                      <a:close/>
                      <a:moveTo>
                        <a:pt x="32" y="12"/>
                      </a:move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lose/>
                      <a:moveTo>
                        <a:pt x="30" y="11"/>
                      </a:moveTo>
                      <a:cubicBezTo>
                        <a:pt x="30" y="11"/>
                        <a:pt x="31" y="11"/>
                        <a:pt x="31" y="11"/>
                      </a:cubicBezTo>
                      <a:cubicBezTo>
                        <a:pt x="31" y="10"/>
                        <a:pt x="30" y="10"/>
                        <a:pt x="31" y="10"/>
                      </a:cubicBezTo>
                      <a:cubicBezTo>
                        <a:pt x="31" y="10"/>
                        <a:pt x="31" y="9"/>
                        <a:pt x="31" y="10"/>
                      </a:cubicBezTo>
                      <a:cubicBezTo>
                        <a:pt x="31" y="10"/>
                        <a:pt x="31" y="10"/>
                        <a:pt x="31" y="11"/>
                      </a:cubicBezTo>
                      <a:cubicBezTo>
                        <a:pt x="31" y="11"/>
                        <a:pt x="30" y="12"/>
                        <a:pt x="30" y="11"/>
                      </a:cubicBezTo>
                      <a:close/>
                      <a:moveTo>
                        <a:pt x="30" y="5"/>
                      </a:move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lose/>
                      <a:moveTo>
                        <a:pt x="13" y="29"/>
                      </a:moveTo>
                      <a:cubicBezTo>
                        <a:pt x="13" y="29"/>
                        <a:pt x="12" y="30"/>
                        <a:pt x="12" y="29"/>
                      </a:cubicBezTo>
                      <a:cubicBezTo>
                        <a:pt x="12" y="29"/>
                        <a:pt x="13" y="29"/>
                        <a:pt x="13" y="29"/>
                      </a:cubicBezTo>
                      <a:close/>
                      <a:moveTo>
                        <a:pt x="20" y="13"/>
                      </a:moveTo>
                      <a:cubicBezTo>
                        <a:pt x="21" y="13"/>
                        <a:pt x="22" y="13"/>
                        <a:pt x="22" y="14"/>
                      </a:cubicBezTo>
                      <a:cubicBezTo>
                        <a:pt x="23" y="15"/>
                        <a:pt x="22" y="17"/>
                        <a:pt x="22" y="18"/>
                      </a:cubicBezTo>
                      <a:cubicBezTo>
                        <a:pt x="21" y="19"/>
                        <a:pt x="20" y="20"/>
                        <a:pt x="20" y="20"/>
                      </a:cubicBezTo>
                      <a:cubicBezTo>
                        <a:pt x="20" y="21"/>
                        <a:pt x="21" y="20"/>
                        <a:pt x="22" y="21"/>
                      </a:cubicBezTo>
                      <a:cubicBezTo>
                        <a:pt x="23" y="22"/>
                        <a:pt x="23" y="24"/>
                        <a:pt x="21" y="26"/>
                      </a:cubicBezTo>
                      <a:cubicBezTo>
                        <a:pt x="20" y="27"/>
                        <a:pt x="20" y="28"/>
                        <a:pt x="19" y="28"/>
                      </a:cubicBezTo>
                      <a:cubicBezTo>
                        <a:pt x="17" y="30"/>
                        <a:pt x="15" y="30"/>
                        <a:pt x="14" y="29"/>
                      </a:cubicBezTo>
                      <a:cubicBezTo>
                        <a:pt x="14" y="29"/>
                        <a:pt x="13" y="27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3"/>
                        <a:pt x="15" y="23"/>
                        <a:pt x="16" y="22"/>
                      </a:cubicBezTo>
                      <a:cubicBezTo>
                        <a:pt x="15" y="21"/>
                        <a:pt x="14" y="21"/>
                        <a:pt x="14" y="19"/>
                      </a:cubicBezTo>
                      <a:cubicBezTo>
                        <a:pt x="14" y="17"/>
                        <a:pt x="15" y="16"/>
                        <a:pt x="16" y="15"/>
                      </a:cubicBezTo>
                      <a:cubicBezTo>
                        <a:pt x="17" y="14"/>
                        <a:pt x="19" y="13"/>
                        <a:pt x="20" y="13"/>
                      </a:cubicBezTo>
                      <a:close/>
                      <a:moveTo>
                        <a:pt x="13" y="34"/>
                      </a:move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5"/>
                        <a:pt x="13" y="35"/>
                        <a:pt x="13" y="34"/>
                      </a:cubicBezTo>
                      <a:close/>
                      <a:moveTo>
                        <a:pt x="22" y="11"/>
                      </a:move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lose/>
                      <a:moveTo>
                        <a:pt x="24" y="10"/>
                      </a:moveTo>
                      <a:cubicBezTo>
                        <a:pt x="24" y="10"/>
                        <a:pt x="24" y="10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5" y="7"/>
                        <a:pt x="24" y="8"/>
                        <a:pt x="24" y="8"/>
                      </a:cubicBezTo>
                      <a:close/>
                      <a:moveTo>
                        <a:pt x="26" y="31"/>
                      </a:moveTo>
                      <a:cubicBezTo>
                        <a:pt x="25" y="32"/>
                        <a:pt x="23" y="34"/>
                        <a:pt x="21" y="34"/>
                      </a:cubicBezTo>
                      <a:cubicBezTo>
                        <a:pt x="18" y="36"/>
                        <a:pt x="14" y="37"/>
                        <a:pt x="11" y="39"/>
                      </a:cubicBezTo>
                      <a:cubicBezTo>
                        <a:pt x="11" y="38"/>
                        <a:pt x="10" y="39"/>
                        <a:pt x="9" y="39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15" y="35"/>
                        <a:pt x="20" y="32"/>
                        <a:pt x="26" y="30"/>
                      </a:cubicBezTo>
                      <a:cubicBezTo>
                        <a:pt x="27" y="30"/>
                        <a:pt x="27" y="31"/>
                        <a:pt x="26" y="31"/>
                      </a:cubicBezTo>
                      <a:close/>
                      <a:moveTo>
                        <a:pt x="10" y="44"/>
                      </a:move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5"/>
                        <a:pt x="9" y="45"/>
                        <a:pt x="10" y="44"/>
                      </a:cubicBezTo>
                      <a:close/>
                      <a:moveTo>
                        <a:pt x="10" y="41"/>
                      </a:moveTo>
                      <a:cubicBezTo>
                        <a:pt x="10" y="41"/>
                        <a:pt x="11" y="41"/>
                        <a:pt x="11" y="41"/>
                      </a:cubicBezTo>
                      <a:cubicBezTo>
                        <a:pt x="12" y="40"/>
                        <a:pt x="14" y="39"/>
                        <a:pt x="15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1" y="37"/>
                        <a:pt x="24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2" y="39"/>
                        <a:pt x="16" y="41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3"/>
                        <a:pt x="9" y="42"/>
                        <a:pt x="10" y="41"/>
                      </a:cubicBezTo>
                      <a:close/>
                      <a:moveTo>
                        <a:pt x="5" y="47"/>
                      </a:move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5" y="47"/>
                      </a:cubicBezTo>
                      <a:close/>
                      <a:moveTo>
                        <a:pt x="5" y="35"/>
                      </a:move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7"/>
                        <a:pt x="4" y="37"/>
                      </a:cubicBezTo>
                      <a:cubicBezTo>
                        <a:pt x="5" y="36"/>
                        <a:pt x="5" y="35"/>
                        <a:pt x="5" y="35"/>
                      </a:cubicBezTo>
                      <a:cubicBezTo>
                        <a:pt x="5" y="35"/>
                        <a:pt x="6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lose/>
                      <a:moveTo>
                        <a:pt x="6" y="37"/>
                      </a:moveTo>
                      <a:cubicBezTo>
                        <a:pt x="6" y="38"/>
                        <a:pt x="6" y="37"/>
                        <a:pt x="6" y="38"/>
                      </a:cubicBezTo>
                      <a:cubicBezTo>
                        <a:pt x="6" y="38"/>
                        <a:pt x="5" y="38"/>
                        <a:pt x="6" y="37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7"/>
                        <a:pt x="5" y="18"/>
                        <a:pt x="4" y="18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6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lose/>
                      <a:moveTo>
                        <a:pt x="4" y="27"/>
                      </a:move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6" y="16"/>
                      </a:moveTo>
                      <a:cubicBezTo>
                        <a:pt x="5" y="16"/>
                        <a:pt x="5" y="17"/>
                        <a:pt x="5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lose/>
                      <a:moveTo>
                        <a:pt x="7" y="17"/>
                      </a:moveTo>
                      <a:cubicBezTo>
                        <a:pt x="7" y="17"/>
                        <a:pt x="7" y="18"/>
                        <a:pt x="6" y="18"/>
                      </a:cubicBezTo>
                      <a:cubicBezTo>
                        <a:pt x="6" y="18"/>
                        <a:pt x="6" y="17"/>
                        <a:pt x="7" y="17"/>
                      </a:cubicBezTo>
                      <a:close/>
                      <a:moveTo>
                        <a:pt x="8" y="19"/>
                      </a:move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8"/>
                        <a:pt x="8" y="19"/>
                      </a:cubicBezTo>
                      <a:close/>
                      <a:moveTo>
                        <a:pt x="7" y="14"/>
                      </a:moveTo>
                      <a:cubicBezTo>
                        <a:pt x="8" y="14"/>
                        <a:pt x="7" y="14"/>
                        <a:pt x="7" y="13"/>
                      </a:cubicBezTo>
                      <a:cubicBezTo>
                        <a:pt x="8" y="13"/>
                        <a:pt x="8" y="14"/>
                        <a:pt x="7" y="14"/>
                      </a:cubicBezTo>
                      <a:close/>
                      <a:moveTo>
                        <a:pt x="8" y="21"/>
                      </a:moveTo>
                      <a:cubicBezTo>
                        <a:pt x="7" y="21"/>
                        <a:pt x="7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1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lose/>
                      <a:moveTo>
                        <a:pt x="8" y="46"/>
                      </a:move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9" y="45"/>
                        <a:pt x="8" y="46"/>
                        <a:pt x="8" y="46"/>
                      </a:cubicBezTo>
                      <a:close/>
                      <a:moveTo>
                        <a:pt x="8" y="45"/>
                      </a:move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lose/>
                      <a:moveTo>
                        <a:pt x="7" y="33"/>
                      </a:move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8" y="33"/>
                        <a:pt x="7" y="33"/>
                        <a:pt x="7" y="33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lose/>
                      <a:moveTo>
                        <a:pt x="6" y="41"/>
                      </a:moveTo>
                      <a:cubicBezTo>
                        <a:pt x="5" y="41"/>
                        <a:pt x="6" y="40"/>
                        <a:pt x="5" y="40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4" y="41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6" y="39"/>
                        <a:pt x="6" y="38"/>
                      </a:cubicBezTo>
                      <a:cubicBezTo>
                        <a:pt x="6" y="39"/>
                        <a:pt x="7" y="40"/>
                        <a:pt x="7" y="40"/>
                      </a:cubicBezTo>
                      <a:cubicBezTo>
                        <a:pt x="7" y="40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6" y="42"/>
                      </a:cubicBezTo>
                      <a:cubicBezTo>
                        <a:pt x="6" y="42"/>
                        <a:pt x="6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lose/>
                      <a:moveTo>
                        <a:pt x="4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4"/>
                        <a:pt x="5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4" y="44"/>
                      </a:cubicBezTo>
                      <a:close/>
                      <a:moveTo>
                        <a:pt x="3" y="40"/>
                      </a:moveTo>
                      <a:cubicBezTo>
                        <a:pt x="4" y="40"/>
                        <a:pt x="3" y="40"/>
                        <a:pt x="4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6" y="38"/>
                        <a:pt x="6" y="38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4" y="40"/>
                        <a:pt x="3" y="41"/>
                        <a:pt x="3" y="40"/>
                      </a:cubicBezTo>
                      <a:close/>
                      <a:moveTo>
                        <a:pt x="2" y="44"/>
                      </a:moveTo>
                      <a:cubicBezTo>
                        <a:pt x="2" y="44"/>
                        <a:pt x="2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3" y="44"/>
                        <a:pt x="2" y="44"/>
                        <a:pt x="2" y="44"/>
                      </a:cubicBezTo>
                      <a:close/>
                      <a:moveTo>
                        <a:pt x="2" y="48"/>
                      </a:moveTo>
                      <a:cubicBezTo>
                        <a:pt x="2" y="47"/>
                        <a:pt x="2" y="47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7"/>
                        <a:pt x="2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8001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293" name="Freeform 29"/>
                <p:cNvSpPr>
                  <a:spLocks noEditPoints="1"/>
                </p:cNvSpPr>
                <p:nvPr/>
              </p:nvSpPr>
              <p:spPr bwMode="auto">
                <a:xfrm>
                  <a:off x="5256" y="3726"/>
                  <a:ext cx="78" cy="117"/>
                </a:xfrm>
                <a:custGeom>
                  <a:avLst/>
                  <a:gdLst>
                    <a:gd name="T0" fmla="*/ 2 w 38"/>
                    <a:gd name="T1" fmla="*/ 37 h 56"/>
                    <a:gd name="T2" fmla="*/ 7 w 38"/>
                    <a:gd name="T3" fmla="*/ 54 h 56"/>
                    <a:gd name="T4" fmla="*/ 13 w 38"/>
                    <a:gd name="T5" fmla="*/ 52 h 56"/>
                    <a:gd name="T6" fmla="*/ 19 w 38"/>
                    <a:gd name="T7" fmla="*/ 48 h 56"/>
                    <a:gd name="T8" fmla="*/ 25 w 38"/>
                    <a:gd name="T9" fmla="*/ 46 h 56"/>
                    <a:gd name="T10" fmla="*/ 37 w 38"/>
                    <a:gd name="T11" fmla="*/ 15 h 56"/>
                    <a:gd name="T12" fmla="*/ 9 w 38"/>
                    <a:gd name="T13" fmla="*/ 10 h 56"/>
                    <a:gd name="T14" fmla="*/ 12 w 38"/>
                    <a:gd name="T15" fmla="*/ 13 h 56"/>
                    <a:gd name="T16" fmla="*/ 16 w 38"/>
                    <a:gd name="T17" fmla="*/ 41 h 56"/>
                    <a:gd name="T18" fmla="*/ 14 w 38"/>
                    <a:gd name="T19" fmla="*/ 11 h 56"/>
                    <a:gd name="T20" fmla="*/ 16 w 38"/>
                    <a:gd name="T21" fmla="*/ 25 h 56"/>
                    <a:gd name="T22" fmla="*/ 19 w 38"/>
                    <a:gd name="T23" fmla="*/ 18 h 56"/>
                    <a:gd name="T24" fmla="*/ 19 w 38"/>
                    <a:gd name="T25" fmla="*/ 11 h 56"/>
                    <a:gd name="T26" fmla="*/ 25 w 38"/>
                    <a:gd name="T27" fmla="*/ 29 h 56"/>
                    <a:gd name="T28" fmla="*/ 21 w 38"/>
                    <a:gd name="T29" fmla="*/ 16 h 56"/>
                    <a:gd name="T30" fmla="*/ 28 w 38"/>
                    <a:gd name="T31" fmla="*/ 36 h 56"/>
                    <a:gd name="T32" fmla="*/ 29 w 38"/>
                    <a:gd name="T33" fmla="*/ 3 h 56"/>
                    <a:gd name="T34" fmla="*/ 33 w 38"/>
                    <a:gd name="T35" fmla="*/ 24 h 56"/>
                    <a:gd name="T36" fmla="*/ 33 w 38"/>
                    <a:gd name="T37" fmla="*/ 29 h 56"/>
                    <a:gd name="T38" fmla="*/ 33 w 38"/>
                    <a:gd name="T39" fmla="*/ 9 h 56"/>
                    <a:gd name="T40" fmla="*/ 34 w 38"/>
                    <a:gd name="T41" fmla="*/ 12 h 56"/>
                    <a:gd name="T42" fmla="*/ 34 w 38"/>
                    <a:gd name="T43" fmla="*/ 12 h 56"/>
                    <a:gd name="T44" fmla="*/ 35 w 38"/>
                    <a:gd name="T45" fmla="*/ 22 h 56"/>
                    <a:gd name="T46" fmla="*/ 35 w 38"/>
                    <a:gd name="T47" fmla="*/ 23 h 56"/>
                    <a:gd name="T48" fmla="*/ 34 w 38"/>
                    <a:gd name="T49" fmla="*/ 8 h 56"/>
                    <a:gd name="T50" fmla="*/ 36 w 38"/>
                    <a:gd name="T51" fmla="*/ 9 h 56"/>
                    <a:gd name="T52" fmla="*/ 36 w 38"/>
                    <a:gd name="T53" fmla="*/ 28 h 56"/>
                    <a:gd name="T54" fmla="*/ 36 w 38"/>
                    <a:gd name="T55" fmla="*/ 30 h 56"/>
                    <a:gd name="T56" fmla="*/ 34 w 38"/>
                    <a:gd name="T57" fmla="*/ 36 h 56"/>
                    <a:gd name="T58" fmla="*/ 34 w 38"/>
                    <a:gd name="T59" fmla="*/ 39 h 56"/>
                    <a:gd name="T60" fmla="*/ 33 w 38"/>
                    <a:gd name="T61" fmla="*/ 38 h 56"/>
                    <a:gd name="T62" fmla="*/ 33 w 38"/>
                    <a:gd name="T63" fmla="*/ 35 h 56"/>
                    <a:gd name="T64" fmla="*/ 31 w 38"/>
                    <a:gd name="T65" fmla="*/ 41 h 56"/>
                    <a:gd name="T66" fmla="*/ 32 w 38"/>
                    <a:gd name="T67" fmla="*/ 39 h 56"/>
                    <a:gd name="T68" fmla="*/ 31 w 38"/>
                    <a:gd name="T69" fmla="*/ 38 h 56"/>
                    <a:gd name="T70" fmla="*/ 30 w 38"/>
                    <a:gd name="T71" fmla="*/ 42 h 56"/>
                    <a:gd name="T72" fmla="*/ 29 w 38"/>
                    <a:gd name="T73" fmla="*/ 6 h 56"/>
                    <a:gd name="T74" fmla="*/ 28 w 38"/>
                    <a:gd name="T75" fmla="*/ 44 h 56"/>
                    <a:gd name="T76" fmla="*/ 20 w 38"/>
                    <a:gd name="T77" fmla="*/ 46 h 56"/>
                    <a:gd name="T78" fmla="*/ 13 w 38"/>
                    <a:gd name="T79" fmla="*/ 49 h 56"/>
                    <a:gd name="T80" fmla="*/ 18 w 38"/>
                    <a:gd name="T81" fmla="*/ 41 h 56"/>
                    <a:gd name="T82" fmla="*/ 19 w 38"/>
                    <a:gd name="T83" fmla="*/ 44 h 56"/>
                    <a:gd name="T84" fmla="*/ 9 w 38"/>
                    <a:gd name="T85" fmla="*/ 12 h 56"/>
                    <a:gd name="T86" fmla="*/ 8 w 38"/>
                    <a:gd name="T87" fmla="*/ 51 h 56"/>
                    <a:gd name="T88" fmla="*/ 6 w 38"/>
                    <a:gd name="T89" fmla="*/ 46 h 56"/>
                    <a:gd name="T90" fmla="*/ 3 w 38"/>
                    <a:gd name="T91" fmla="*/ 17 h 56"/>
                    <a:gd name="T92" fmla="*/ 5 w 38"/>
                    <a:gd name="T93" fmla="*/ 16 h 56"/>
                    <a:gd name="T94" fmla="*/ 5 w 38"/>
                    <a:gd name="T95" fmla="*/ 52 h 56"/>
                    <a:gd name="T96" fmla="*/ 4 w 38"/>
                    <a:gd name="T97" fmla="*/ 50 h 56"/>
                    <a:gd name="T98" fmla="*/ 3 w 38"/>
                    <a:gd name="T99" fmla="*/ 26 h 56"/>
                    <a:gd name="T100" fmla="*/ 3 w 38"/>
                    <a:gd name="T101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56">
                      <a:moveTo>
                        <a:pt x="1" y="18"/>
                      </a:moveTo>
                      <a:cubicBezTo>
                        <a:pt x="1" y="20"/>
                        <a:pt x="0" y="21"/>
                        <a:pt x="1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30"/>
                        <a:pt x="2" y="34"/>
                        <a:pt x="2" y="37"/>
                      </a:cubicBezTo>
                      <a:cubicBezTo>
                        <a:pt x="2" y="38"/>
                        <a:pt x="2" y="39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6"/>
                        <a:pt x="2" y="51"/>
                        <a:pt x="3" y="56"/>
                      </a:cubicBezTo>
                      <a:cubicBezTo>
                        <a:pt x="4" y="55"/>
                        <a:pt x="5" y="55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8" y="54"/>
                        <a:pt x="9" y="53"/>
                        <a:pt x="10" y="53"/>
                      </a:cubicBezTo>
                      <a:cubicBezTo>
                        <a:pt x="10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5" y="51"/>
                        <a:pt x="16" y="50"/>
                        <a:pt x="18" y="49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7"/>
                        <a:pt x="19" y="48"/>
                      </a:cubicBezTo>
                      <a:cubicBezTo>
                        <a:pt x="20" y="48"/>
                        <a:pt x="19" y="47"/>
                        <a:pt x="20" y="47"/>
                      </a:cubicBezTo>
                      <a:cubicBezTo>
                        <a:pt x="20" y="48"/>
                        <a:pt x="19" y="48"/>
                        <a:pt x="19" y="48"/>
                      </a:cubicBezTo>
                      <a:cubicBezTo>
                        <a:pt x="20" y="49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1" y="48"/>
                      </a:cubicBezTo>
                      <a:cubicBezTo>
                        <a:pt x="22" y="47"/>
                        <a:pt x="24" y="47"/>
                        <a:pt x="25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30" y="44"/>
                        <a:pt x="33" y="42"/>
                        <a:pt x="37" y="40"/>
                      </a:cubicBezTo>
                      <a:cubicBezTo>
                        <a:pt x="38" y="36"/>
                        <a:pt x="37" y="32"/>
                        <a:pt x="37" y="28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6" y="23"/>
                        <a:pt x="37" y="19"/>
                        <a:pt x="37" y="15"/>
                      </a:cubicBezTo>
                      <a:cubicBezTo>
                        <a:pt x="36" y="14"/>
                        <a:pt x="37" y="12"/>
                        <a:pt x="37" y="11"/>
                      </a:cubicBezTo>
                      <a:cubicBezTo>
                        <a:pt x="36" y="11"/>
                        <a:pt x="36" y="9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5"/>
                        <a:pt x="36" y="2"/>
                        <a:pt x="36" y="0"/>
                      </a:cubicBezTo>
                      <a:cubicBezTo>
                        <a:pt x="27" y="3"/>
                        <a:pt x="18" y="7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6" y="11"/>
                        <a:pt x="3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0" y="17"/>
                        <a:pt x="1" y="18"/>
                        <a:pt x="1" y="18"/>
                      </a:cubicBezTo>
                      <a:close/>
                      <a:moveTo>
                        <a:pt x="12" y="13"/>
                      </a:move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lose/>
                      <a:moveTo>
                        <a:pt x="16" y="26"/>
                      </a:moveTo>
                      <a:cubicBezTo>
                        <a:pt x="16" y="31"/>
                        <a:pt x="17" y="36"/>
                        <a:pt x="16" y="41"/>
                      </a:cubicBezTo>
                      <a:cubicBezTo>
                        <a:pt x="16" y="41"/>
                        <a:pt x="15" y="42"/>
                        <a:pt x="14" y="41"/>
                      </a:cubicBezTo>
                      <a:cubicBezTo>
                        <a:pt x="14" y="35"/>
                        <a:pt x="14" y="27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7"/>
                        <a:pt x="13" y="15"/>
                        <a:pt x="13" y="13"/>
                      </a:cubicBezTo>
                      <a:cubicBezTo>
                        <a:pt x="13" y="13"/>
                        <a:pt x="13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3"/>
                        <a:pt x="16" y="15"/>
                        <a:pt x="17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20"/>
                        <a:pt x="16" y="22"/>
                        <a:pt x="16" y="23"/>
                      </a:cubicBezTo>
                      <a:cubicBezTo>
                        <a:pt x="16" y="24"/>
                        <a:pt x="16" y="24"/>
                        <a:pt x="16" y="25"/>
                      </a:cubicBezTo>
                      <a:cubicBezTo>
                        <a:pt x="16" y="25"/>
                        <a:pt x="16" y="26"/>
                        <a:pt x="16" y="26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8"/>
                        <a:pt x="18" y="18"/>
                      </a:cubicBezTo>
                      <a:cubicBezTo>
                        <a:pt x="18" y="18"/>
                        <a:pt x="18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lose/>
                      <a:moveTo>
                        <a:pt x="19" y="13"/>
                      </a:move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3"/>
                      </a:cubicBezTo>
                      <a:close/>
                      <a:moveTo>
                        <a:pt x="20" y="11"/>
                      </a:moveTo>
                      <a:cubicBezTo>
                        <a:pt x="20" y="11"/>
                        <a:pt x="19" y="12"/>
                        <a:pt x="19" y="11"/>
                      </a:cubicBezTo>
                      <a:cubicBezTo>
                        <a:pt x="20" y="10"/>
                        <a:pt x="21" y="10"/>
                        <a:pt x="20" y="11"/>
                      </a:cubicBezTo>
                      <a:close/>
                      <a:moveTo>
                        <a:pt x="25" y="14"/>
                      </a:moveTo>
                      <a:cubicBezTo>
                        <a:pt x="25" y="14"/>
                        <a:pt x="24" y="14"/>
                        <a:pt x="24" y="15"/>
                      </a:cubicBezTo>
                      <a:cubicBezTo>
                        <a:pt x="24" y="18"/>
                        <a:pt x="24" y="22"/>
                        <a:pt x="25" y="25"/>
                      </a:cubicBezTo>
                      <a:cubicBezTo>
                        <a:pt x="25" y="26"/>
                        <a:pt x="25" y="28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2"/>
                        <a:pt x="25" y="34"/>
                        <a:pt x="25" y="37"/>
                      </a:cubicBezTo>
                      <a:cubicBezTo>
                        <a:pt x="25" y="37"/>
                        <a:pt x="24" y="38"/>
                        <a:pt x="23" y="38"/>
                      </a:cubicBezTo>
                      <a:cubicBezTo>
                        <a:pt x="22" y="31"/>
                        <a:pt x="23" y="23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4"/>
                        <a:pt x="21" y="13"/>
                      </a:cubicBezTo>
                      <a:cubicBezTo>
                        <a:pt x="21" y="11"/>
                        <a:pt x="22" y="9"/>
                        <a:pt x="23" y="8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10"/>
                        <a:pt x="25" y="11"/>
                        <a:pt x="25" y="14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lose/>
                      <a:moveTo>
                        <a:pt x="29" y="5"/>
                      </a:moveTo>
                      <a:cubicBezTo>
                        <a:pt x="29" y="5"/>
                        <a:pt x="29" y="4"/>
                        <a:pt x="29" y="3"/>
                      </a:cubicBezTo>
                      <a:cubicBezTo>
                        <a:pt x="29" y="3"/>
                        <a:pt x="30" y="5"/>
                        <a:pt x="29" y="5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0" y="13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lose/>
                      <a:moveTo>
                        <a:pt x="33" y="24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3" y="24"/>
                        <a:pt x="33" y="24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2" y="30"/>
                        <a:pt x="33" y="29"/>
                        <a:pt x="33" y="29"/>
                      </a:cubicBezTo>
                      <a:close/>
                      <a:moveTo>
                        <a:pt x="33" y="10"/>
                      </a:moveTo>
                      <a:cubicBezTo>
                        <a:pt x="33" y="10"/>
                        <a:pt x="33" y="10"/>
                        <a:pt x="33" y="11"/>
                      </a:cubicBezTo>
                      <a:cubicBezTo>
                        <a:pt x="33" y="11"/>
                        <a:pt x="33" y="11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lose/>
                      <a:moveTo>
                        <a:pt x="33" y="9"/>
                      </a:move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4" y="9"/>
                        <a:pt x="34" y="9"/>
                        <a:pt x="33" y="9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2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39"/>
                        <a:pt x="34" y="40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2"/>
                        <a:pt x="35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5" y="21"/>
                      </a:move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34" y="8"/>
                      </a:move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lose/>
                      <a:moveTo>
                        <a:pt x="35" y="6"/>
                      </a:move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4"/>
                        <a:pt x="36" y="5"/>
                        <a:pt x="35" y="6"/>
                      </a:cubicBezTo>
                      <a:close/>
                      <a:moveTo>
                        <a:pt x="36" y="7"/>
                      </a:move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7"/>
                        <a:pt x="36" y="7"/>
                      </a:cubicBezTo>
                      <a:close/>
                      <a:moveTo>
                        <a:pt x="36" y="29"/>
                      </a:move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1"/>
                        <a:pt x="35" y="31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6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5" y="36"/>
                        <a:pt x="36" y="36"/>
                        <a:pt x="36" y="35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4" y="35"/>
                        <a:pt x="36" y="35"/>
                        <a:pt x="36" y="35"/>
                      </a:cubicBezTo>
                      <a:cubicBezTo>
                        <a:pt x="36" y="35"/>
                        <a:pt x="36" y="36"/>
                        <a:pt x="36" y="37"/>
                      </a:cubicBezTo>
                      <a:close/>
                      <a:moveTo>
                        <a:pt x="34" y="39"/>
                      </a:moveTo>
                      <a:cubicBezTo>
                        <a:pt x="34" y="38"/>
                        <a:pt x="34" y="38"/>
                        <a:pt x="35" y="37"/>
                      </a:cubicBezTo>
                      <a:cubicBezTo>
                        <a:pt x="35" y="38"/>
                        <a:pt x="35" y="38"/>
                        <a:pt x="34" y="39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3" y="38"/>
                      </a:moveTo>
                      <a:cubicBezTo>
                        <a:pt x="34" y="38"/>
                        <a:pt x="34" y="40"/>
                        <a:pt x="33" y="40"/>
                      </a:cubicBezTo>
                      <a:cubicBezTo>
                        <a:pt x="33" y="39"/>
                        <a:pt x="33" y="38"/>
                        <a:pt x="33" y="3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1" y="43"/>
                      </a:moveTo>
                      <a:cubicBezTo>
                        <a:pt x="31" y="42"/>
                        <a:pt x="31" y="42"/>
                        <a:pt x="32" y="42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39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9"/>
                      </a:cubicBezTo>
                      <a:cubicBezTo>
                        <a:pt x="32" y="38"/>
                        <a:pt x="33" y="38"/>
                        <a:pt x="33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1" y="38"/>
                        <a:pt x="30" y="39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1" y="41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7"/>
                        <a:pt x="29" y="7"/>
                        <a:pt x="29" y="6"/>
                      </a:cubicBezTo>
                      <a:close/>
                      <a:moveTo>
                        <a:pt x="28" y="44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lose/>
                      <a:moveTo>
                        <a:pt x="21" y="45"/>
                      </a:moveTo>
                      <a:cubicBezTo>
                        <a:pt x="21" y="45"/>
                        <a:pt x="21" y="45"/>
                        <a:pt x="21" y="46"/>
                      </a:cubicBezTo>
                      <a:cubicBezTo>
                        <a:pt x="21" y="46"/>
                        <a:pt x="21" y="45"/>
                        <a:pt x="21" y="45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3" y="49"/>
                      </a:moveTo>
                      <a:cubicBezTo>
                        <a:pt x="13" y="48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lose/>
                      <a:moveTo>
                        <a:pt x="11" y="45"/>
                      </a:moveTo>
                      <a:cubicBezTo>
                        <a:pt x="11" y="44"/>
                        <a:pt x="12" y="45"/>
                        <a:pt x="13" y="44"/>
                      </a:cubicBezTo>
                      <a:cubicBezTo>
                        <a:pt x="13" y="44"/>
                        <a:pt x="13" y="43"/>
                        <a:pt x="13" y="43"/>
                      </a:cubicBezTo>
                      <a:cubicBezTo>
                        <a:pt x="14" y="43"/>
                        <a:pt x="14" y="44"/>
                        <a:pt x="14" y="44"/>
                      </a:cubicBezTo>
                      <a:cubicBezTo>
                        <a:pt x="16" y="43"/>
                        <a:pt x="17" y="42"/>
                        <a:pt x="18" y="41"/>
                      </a:cubicBezTo>
                      <a:cubicBezTo>
                        <a:pt x="18" y="41"/>
                        <a:pt x="18" y="42"/>
                        <a:pt x="18" y="42"/>
                      </a:cubicBezTo>
                      <a:cubicBezTo>
                        <a:pt x="21" y="40"/>
                        <a:pt x="25" y="39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8"/>
                        <a:pt x="29" y="39"/>
                        <a:pt x="28" y="40"/>
                      </a:cubicBezTo>
                      <a:cubicBezTo>
                        <a:pt x="25" y="41"/>
                        <a:pt x="22" y="43"/>
                        <a:pt x="19" y="44"/>
                      </a:cubicBezTo>
                      <a:cubicBezTo>
                        <a:pt x="18" y="44"/>
                        <a:pt x="17" y="45"/>
                        <a:pt x="16" y="46"/>
                      </a:cubicBezTo>
                      <a:cubicBezTo>
                        <a:pt x="15" y="46"/>
                        <a:pt x="13" y="47"/>
                        <a:pt x="13" y="47"/>
                      </a:cubicBezTo>
                      <a:cubicBezTo>
                        <a:pt x="12" y="47"/>
                        <a:pt x="11" y="48"/>
                        <a:pt x="11" y="48"/>
                      </a:cubicBezTo>
                      <a:cubicBezTo>
                        <a:pt x="11" y="47"/>
                        <a:pt x="11" y="46"/>
                        <a:pt x="11" y="45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9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lose/>
                      <a:moveTo>
                        <a:pt x="8" y="51"/>
                      </a:moveTo>
                      <a:cubicBezTo>
                        <a:pt x="8" y="51"/>
                        <a:pt x="9" y="51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6" y="46"/>
                        <a:pt x="6" y="46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lose/>
                      <a:moveTo>
                        <a:pt x="4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4" y="15"/>
                      </a:cubicBezTo>
                      <a:cubicBezTo>
                        <a:pt x="4" y="14"/>
                        <a:pt x="4" y="14"/>
                        <a:pt x="5" y="14"/>
                      </a:cubicBezTo>
                      <a:close/>
                      <a:moveTo>
                        <a:pt x="5" y="16"/>
                      </a:move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lose/>
                      <a:moveTo>
                        <a:pt x="4" y="53"/>
                      </a:moveTo>
                      <a:cubicBezTo>
                        <a:pt x="4" y="52"/>
                        <a:pt x="4" y="52"/>
                        <a:pt x="5" y="52"/>
                      </a:cubicBezTo>
                      <a:cubicBezTo>
                        <a:pt x="5" y="52"/>
                        <a:pt x="5" y="53"/>
                        <a:pt x="4" y="53"/>
                      </a:cubicBezTo>
                      <a:close/>
                      <a:moveTo>
                        <a:pt x="4" y="50"/>
                      </a:move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0"/>
                      </a:cubicBezTo>
                      <a:close/>
                      <a:moveTo>
                        <a:pt x="4" y="48"/>
                      </a:move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lose/>
                      <a:moveTo>
                        <a:pt x="3" y="26"/>
                      </a:move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8"/>
                        <a:pt x="3" y="27"/>
                        <a:pt x="3" y="26"/>
                      </a:cubicBezTo>
                      <a:close/>
                      <a:moveTo>
                        <a:pt x="2" y="22"/>
                      </a:move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2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7938" cap="flat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294" name="Group 30"/>
              <p:cNvGrpSpPr>
                <a:grpSpLocks/>
              </p:cNvGrpSpPr>
              <p:nvPr/>
            </p:nvGrpSpPr>
            <p:grpSpPr bwMode="auto">
              <a:xfrm>
                <a:off x="5030" y="2553"/>
                <a:ext cx="644" cy="743"/>
                <a:chOff x="4824" y="2614"/>
                <a:chExt cx="755" cy="871"/>
              </a:xfrm>
            </p:grpSpPr>
            <p:grpSp>
              <p:nvGrpSpPr>
                <p:cNvPr id="11295" name="Group 31"/>
                <p:cNvGrpSpPr>
                  <a:grpSpLocks/>
                </p:cNvGrpSpPr>
                <p:nvPr/>
              </p:nvGrpSpPr>
              <p:grpSpPr bwMode="auto">
                <a:xfrm>
                  <a:off x="4830" y="2624"/>
                  <a:ext cx="749" cy="861"/>
                  <a:chOff x="4830" y="2524"/>
                  <a:chExt cx="749" cy="861"/>
                </a:xfrm>
              </p:grpSpPr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4834" y="2525"/>
                    <a:ext cx="318" cy="738"/>
                  </a:xfrm>
                  <a:custGeom>
                    <a:avLst/>
                    <a:gdLst>
                      <a:gd name="T0" fmla="*/ 0 w 318"/>
                      <a:gd name="T1" fmla="*/ 148 h 738"/>
                      <a:gd name="T2" fmla="*/ 315 w 318"/>
                      <a:gd name="T3" fmla="*/ 0 h 738"/>
                      <a:gd name="T4" fmla="*/ 318 w 318"/>
                      <a:gd name="T5" fmla="*/ 738 h 738"/>
                      <a:gd name="T6" fmla="*/ 33 w 318"/>
                      <a:gd name="T7" fmla="*/ 194 h 738"/>
                      <a:gd name="T8" fmla="*/ 0 w 318"/>
                      <a:gd name="T9" fmla="*/ 148 h 7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8" h="738">
                        <a:moveTo>
                          <a:pt x="0" y="148"/>
                        </a:moveTo>
                        <a:lnTo>
                          <a:pt x="315" y="0"/>
                        </a:lnTo>
                        <a:lnTo>
                          <a:pt x="318" y="738"/>
                        </a:lnTo>
                        <a:lnTo>
                          <a:pt x="33" y="194"/>
                        </a:lnTo>
                        <a:lnTo>
                          <a:pt x="0" y="148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5148" y="2524"/>
                    <a:ext cx="431" cy="613"/>
                  </a:xfrm>
                  <a:custGeom>
                    <a:avLst/>
                    <a:gdLst>
                      <a:gd name="T0" fmla="*/ 4 w 431"/>
                      <a:gd name="T1" fmla="*/ 0 h 613"/>
                      <a:gd name="T2" fmla="*/ 431 w 431"/>
                      <a:gd name="T3" fmla="*/ 73 h 613"/>
                      <a:gd name="T4" fmla="*/ 363 w 431"/>
                      <a:gd name="T5" fmla="*/ 613 h 613"/>
                      <a:gd name="T6" fmla="*/ 0 w 431"/>
                      <a:gd name="T7" fmla="*/ 476 h 613"/>
                      <a:gd name="T8" fmla="*/ 4 w 431"/>
                      <a:gd name="T9" fmla="*/ 0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31" h="613">
                        <a:moveTo>
                          <a:pt x="4" y="0"/>
                        </a:moveTo>
                        <a:lnTo>
                          <a:pt x="431" y="73"/>
                        </a:lnTo>
                        <a:lnTo>
                          <a:pt x="363" y="613"/>
                        </a:lnTo>
                        <a:lnTo>
                          <a:pt x="0" y="476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866F46"/>
                  </a:solidFill>
                  <a:ln w="8001" cap="flat" cmpd="sng">
                    <a:solidFill>
                      <a:srgbClr val="B0966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  <p:grpSp>
                <p:nvGrpSpPr>
                  <p:cNvPr id="11298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830" y="2596"/>
                    <a:ext cx="749" cy="789"/>
                    <a:chOff x="4830" y="2596"/>
                    <a:chExt cx="749" cy="789"/>
                  </a:xfrm>
                </p:grpSpPr>
                <p:sp>
                  <p:nvSpPr>
                    <p:cNvPr id="1129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282" y="2596"/>
                      <a:ext cx="297" cy="789"/>
                    </a:xfrm>
                    <a:custGeom>
                      <a:avLst/>
                      <a:gdLst>
                        <a:gd name="T0" fmla="*/ 223 w 269"/>
                        <a:gd name="T1" fmla="*/ 463 h 718"/>
                        <a:gd name="T2" fmla="*/ 0 w 269"/>
                        <a:gd name="T3" fmla="*/ 718 h 718"/>
                        <a:gd name="T4" fmla="*/ 25 w 269"/>
                        <a:gd name="T5" fmla="*/ 191 h 718"/>
                        <a:gd name="T6" fmla="*/ 269 w 269"/>
                        <a:gd name="T7" fmla="*/ 0 h 718"/>
                        <a:gd name="T8" fmla="*/ 223 w 269"/>
                        <a:gd name="T9" fmla="*/ 463 h 7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9" h="718">
                          <a:moveTo>
                            <a:pt x="223" y="463"/>
                          </a:moveTo>
                          <a:lnTo>
                            <a:pt x="0" y="718"/>
                          </a:lnTo>
                          <a:lnTo>
                            <a:pt x="25" y="191"/>
                          </a:lnTo>
                          <a:lnTo>
                            <a:pt x="269" y="0"/>
                          </a:lnTo>
                          <a:lnTo>
                            <a:pt x="223" y="463"/>
                          </a:lnTo>
                          <a:close/>
                        </a:path>
                      </a:pathLst>
                    </a:custGeom>
                    <a:solidFill>
                      <a:srgbClr val="B9A279"/>
                    </a:solidFill>
                    <a:ln w="8001" cap="flat">
                      <a:solidFill>
                        <a:srgbClr val="A88B5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830" y="2676"/>
                      <a:ext cx="480" cy="709"/>
                    </a:xfrm>
                    <a:custGeom>
                      <a:avLst/>
                      <a:gdLst>
                        <a:gd name="T0" fmla="*/ 36 w 437"/>
                        <a:gd name="T1" fmla="*/ 476 h 646"/>
                        <a:gd name="T2" fmla="*/ 0 w 437"/>
                        <a:gd name="T3" fmla="*/ 0 h 646"/>
                        <a:gd name="T4" fmla="*/ 437 w 437"/>
                        <a:gd name="T5" fmla="*/ 119 h 646"/>
                        <a:gd name="T6" fmla="*/ 412 w 437"/>
                        <a:gd name="T7" fmla="*/ 646 h 646"/>
                        <a:gd name="T8" fmla="*/ 36 w 437"/>
                        <a:gd name="T9" fmla="*/ 476 h 6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37" h="646">
                          <a:moveTo>
                            <a:pt x="36" y="476"/>
                          </a:moveTo>
                          <a:lnTo>
                            <a:pt x="0" y="0"/>
                          </a:lnTo>
                          <a:lnTo>
                            <a:pt x="437" y="119"/>
                          </a:lnTo>
                          <a:lnTo>
                            <a:pt x="412" y="646"/>
                          </a:lnTo>
                          <a:lnTo>
                            <a:pt x="36" y="476"/>
                          </a:lnTo>
                          <a:close/>
                        </a:path>
                      </a:pathLst>
                    </a:custGeom>
                    <a:solidFill>
                      <a:srgbClr val="C3AD88"/>
                    </a:solidFill>
                    <a:ln w="8001" cap="flat">
                      <a:solidFill>
                        <a:srgbClr val="B09668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1" name="Freeform 3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79" y="3229"/>
                      <a:ext cx="77" cy="117"/>
                    </a:xfrm>
                    <a:custGeom>
                      <a:avLst/>
                      <a:gdLst>
                        <a:gd name="T0" fmla="*/ 2 w 37"/>
                        <a:gd name="T1" fmla="*/ 0 h 56"/>
                        <a:gd name="T2" fmla="*/ 0 w 37"/>
                        <a:gd name="T3" fmla="*/ 27 h 56"/>
                        <a:gd name="T4" fmla="*/ 17 w 37"/>
                        <a:gd name="T5" fmla="*/ 49 h 56"/>
                        <a:gd name="T6" fmla="*/ 19 w 37"/>
                        <a:gd name="T7" fmla="*/ 47 h 56"/>
                        <a:gd name="T8" fmla="*/ 26 w 37"/>
                        <a:gd name="T9" fmla="*/ 52 h 56"/>
                        <a:gd name="T10" fmla="*/ 31 w 37"/>
                        <a:gd name="T11" fmla="*/ 54 h 56"/>
                        <a:gd name="T12" fmla="*/ 37 w 37"/>
                        <a:gd name="T13" fmla="*/ 27 h 56"/>
                        <a:gd name="T14" fmla="*/ 26 w 37"/>
                        <a:gd name="T15" fmla="*/ 14 h 56"/>
                        <a:gd name="T16" fmla="*/ 22 w 37"/>
                        <a:gd name="T17" fmla="*/ 24 h 56"/>
                        <a:gd name="T18" fmla="*/ 24 w 37"/>
                        <a:gd name="T19" fmla="*/ 14 h 56"/>
                        <a:gd name="T20" fmla="*/ 22 w 37"/>
                        <a:gd name="T21" fmla="*/ 27 h 56"/>
                        <a:gd name="T22" fmla="*/ 19 w 37"/>
                        <a:gd name="T23" fmla="*/ 18 h 56"/>
                        <a:gd name="T24" fmla="*/ 17 w 37"/>
                        <a:gd name="T25" fmla="*/ 11 h 56"/>
                        <a:gd name="T26" fmla="*/ 17 w 37"/>
                        <a:gd name="T27" fmla="*/ 17 h 56"/>
                        <a:gd name="T28" fmla="*/ 12 w 37"/>
                        <a:gd name="T29" fmla="*/ 29 h 56"/>
                        <a:gd name="T30" fmla="*/ 9 w 37"/>
                        <a:gd name="T31" fmla="*/ 35 h 56"/>
                        <a:gd name="T32" fmla="*/ 9 w 37"/>
                        <a:gd name="T33" fmla="*/ 6 h 56"/>
                        <a:gd name="T34" fmla="*/ 5 w 37"/>
                        <a:gd name="T35" fmla="*/ 24 h 56"/>
                        <a:gd name="T36" fmla="*/ 5 w 37"/>
                        <a:gd name="T37" fmla="*/ 30 h 56"/>
                        <a:gd name="T38" fmla="*/ 4 w 37"/>
                        <a:gd name="T39" fmla="*/ 9 h 56"/>
                        <a:gd name="T40" fmla="*/ 4 w 37"/>
                        <a:gd name="T41" fmla="*/ 14 h 56"/>
                        <a:gd name="T42" fmla="*/ 3 w 37"/>
                        <a:gd name="T43" fmla="*/ 13 h 56"/>
                        <a:gd name="T44" fmla="*/ 2 w 37"/>
                        <a:gd name="T45" fmla="*/ 22 h 56"/>
                        <a:gd name="T46" fmla="*/ 3 w 37"/>
                        <a:gd name="T47" fmla="*/ 23 h 56"/>
                        <a:gd name="T48" fmla="*/ 3 w 37"/>
                        <a:gd name="T49" fmla="*/ 9 h 56"/>
                        <a:gd name="T50" fmla="*/ 2 w 37"/>
                        <a:gd name="T51" fmla="*/ 9 h 56"/>
                        <a:gd name="T52" fmla="*/ 2 w 37"/>
                        <a:gd name="T53" fmla="*/ 29 h 56"/>
                        <a:gd name="T54" fmla="*/ 2 w 37"/>
                        <a:gd name="T55" fmla="*/ 31 h 56"/>
                        <a:gd name="T56" fmla="*/ 3 w 37"/>
                        <a:gd name="T57" fmla="*/ 38 h 56"/>
                        <a:gd name="T58" fmla="*/ 3 w 37"/>
                        <a:gd name="T59" fmla="*/ 38 h 56"/>
                        <a:gd name="T60" fmla="*/ 4 w 37"/>
                        <a:gd name="T61" fmla="*/ 40 h 56"/>
                        <a:gd name="T62" fmla="*/ 4 w 37"/>
                        <a:gd name="T63" fmla="*/ 35 h 56"/>
                        <a:gd name="T64" fmla="*/ 6 w 37"/>
                        <a:gd name="T65" fmla="*/ 41 h 56"/>
                        <a:gd name="T66" fmla="*/ 6 w 37"/>
                        <a:gd name="T67" fmla="*/ 38 h 56"/>
                        <a:gd name="T68" fmla="*/ 7 w 37"/>
                        <a:gd name="T69" fmla="*/ 39 h 56"/>
                        <a:gd name="T70" fmla="*/ 7 w 37"/>
                        <a:gd name="T71" fmla="*/ 42 h 56"/>
                        <a:gd name="T72" fmla="*/ 8 w 37"/>
                        <a:gd name="T73" fmla="*/ 7 h 56"/>
                        <a:gd name="T74" fmla="*/ 9 w 37"/>
                        <a:gd name="T75" fmla="*/ 44 h 56"/>
                        <a:gd name="T76" fmla="*/ 17 w 37"/>
                        <a:gd name="T77" fmla="*/ 46 h 56"/>
                        <a:gd name="T78" fmla="*/ 24 w 37"/>
                        <a:gd name="T79" fmla="*/ 50 h 56"/>
                        <a:gd name="T80" fmla="*/ 9 w 37"/>
                        <a:gd name="T81" fmla="*/ 41 h 56"/>
                        <a:gd name="T82" fmla="*/ 23 w 37"/>
                        <a:gd name="T83" fmla="*/ 44 h 56"/>
                        <a:gd name="T84" fmla="*/ 28 w 37"/>
                        <a:gd name="T85" fmla="*/ 13 h 56"/>
                        <a:gd name="T86" fmla="*/ 29 w 37"/>
                        <a:gd name="T87" fmla="*/ 52 h 56"/>
                        <a:gd name="T88" fmla="*/ 31 w 37"/>
                        <a:gd name="T89" fmla="*/ 47 h 56"/>
                        <a:gd name="T90" fmla="*/ 34 w 37"/>
                        <a:gd name="T91" fmla="*/ 18 h 56"/>
                        <a:gd name="T92" fmla="*/ 33 w 37"/>
                        <a:gd name="T93" fmla="*/ 16 h 56"/>
                        <a:gd name="T94" fmla="*/ 33 w 37"/>
                        <a:gd name="T95" fmla="*/ 53 h 56"/>
                        <a:gd name="T96" fmla="*/ 33 w 37"/>
                        <a:gd name="T97" fmla="*/ 52 h 56"/>
                        <a:gd name="T98" fmla="*/ 34 w 37"/>
                        <a:gd name="T99" fmla="*/ 28 h 56"/>
                        <a:gd name="T100" fmla="*/ 35 w 37"/>
                        <a:gd name="T101" fmla="*/ 23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7" h="56">
                          <a:moveTo>
                            <a:pt x="37" y="17"/>
                          </a:moveTo>
                          <a:cubicBezTo>
                            <a:pt x="37" y="16"/>
                            <a:pt x="37" y="15"/>
                            <a:pt x="37" y="14"/>
                          </a:cubicBezTo>
                          <a:cubicBezTo>
                            <a:pt x="34" y="14"/>
                            <a:pt x="32" y="12"/>
                            <a:pt x="29" y="11"/>
                          </a:cubicBezTo>
                          <a:cubicBezTo>
                            <a:pt x="29" y="11"/>
                            <a:pt x="29" y="11"/>
                            <a:pt x="28" y="11"/>
                          </a:cubicBezTo>
                          <a:cubicBezTo>
                            <a:pt x="20" y="8"/>
                            <a:pt x="11" y="3"/>
                            <a:pt x="2" y="0"/>
                          </a:cubicBezTo>
                          <a:cubicBezTo>
                            <a:pt x="1" y="3"/>
                            <a:pt x="2" y="5"/>
                            <a:pt x="2" y="8"/>
                          </a:cubicBezTo>
                          <a:cubicBezTo>
                            <a:pt x="1" y="8"/>
                            <a:pt x="1" y="8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3"/>
                            <a:pt x="1" y="14"/>
                            <a:pt x="1" y="15"/>
                          </a:cubicBezTo>
                          <a:cubicBezTo>
                            <a:pt x="1" y="19"/>
                            <a:pt x="1" y="23"/>
                            <a:pt x="0" y="27"/>
                          </a:cubicBezTo>
                          <a:cubicBezTo>
                            <a:pt x="0" y="28"/>
                            <a:pt x="1" y="28"/>
                            <a:pt x="1" y="28"/>
                          </a:cubicBezTo>
                          <a:cubicBezTo>
                            <a:pt x="0" y="33"/>
                            <a:pt x="0" y="37"/>
                            <a:pt x="0" y="41"/>
                          </a:cubicBezTo>
                          <a:cubicBezTo>
                            <a:pt x="4" y="43"/>
                            <a:pt x="8" y="44"/>
                            <a:pt x="11" y="46"/>
                          </a:cubicBezTo>
                          <a:cubicBezTo>
                            <a:pt x="12" y="46"/>
                            <a:pt x="12" y="46"/>
                            <a:pt x="12" y="46"/>
                          </a:cubicBezTo>
                          <a:cubicBezTo>
                            <a:pt x="14" y="47"/>
                            <a:pt x="15" y="48"/>
                            <a:pt x="17" y="49"/>
                          </a:cubicBezTo>
                          <a:cubicBezTo>
                            <a:pt x="17" y="49"/>
                            <a:pt x="17" y="48"/>
                            <a:pt x="17" y="48"/>
                          </a:cubicBezTo>
                          <a:cubicBezTo>
                            <a:pt x="17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8"/>
                            <a:pt x="18" y="48"/>
                          </a:cubicBezTo>
                          <a:cubicBezTo>
                            <a:pt x="18" y="48"/>
                            <a:pt x="18" y="48"/>
                            <a:pt x="18" y="48"/>
                          </a:cubicBezTo>
                          <a:cubicBezTo>
                            <a:pt x="18" y="48"/>
                            <a:pt x="18" y="47"/>
                            <a:pt x="19" y="47"/>
                          </a:cubicBezTo>
                          <a:cubicBezTo>
                            <a:pt x="19" y="48"/>
                            <a:pt x="19" y="48"/>
                            <a:pt x="19" y="48"/>
                          </a:cubicBezTo>
                          <a:cubicBezTo>
                            <a:pt x="19" y="48"/>
                            <a:pt x="19" y="47"/>
                            <a:pt x="20" y="48"/>
                          </a:cubicBezTo>
                          <a:cubicBezTo>
                            <a:pt x="19" y="48"/>
                            <a:pt x="19" y="48"/>
                            <a:pt x="19" y="49"/>
                          </a:cubicBezTo>
                          <a:cubicBezTo>
                            <a:pt x="21" y="50"/>
                            <a:pt x="23" y="52"/>
                            <a:pt x="25" y="52"/>
                          </a:cubicBezTo>
                          <a:cubicBezTo>
                            <a:pt x="25" y="52"/>
                            <a:pt x="25" y="52"/>
                            <a:pt x="26" y="52"/>
                          </a:cubicBezTo>
                          <a:cubicBezTo>
                            <a:pt x="26" y="52"/>
                            <a:pt x="26" y="53"/>
                            <a:pt x="26" y="53"/>
                          </a:cubicBezTo>
                          <a:cubicBezTo>
                            <a:pt x="27" y="53"/>
                            <a:pt x="27" y="53"/>
                            <a:pt x="27" y="53"/>
                          </a:cubicBezTo>
                          <a:cubicBezTo>
                            <a:pt x="27" y="53"/>
                            <a:pt x="27" y="53"/>
                            <a:pt x="28" y="53"/>
                          </a:cubicBezTo>
                          <a:cubicBezTo>
                            <a:pt x="29" y="54"/>
                            <a:pt x="30" y="54"/>
                            <a:pt x="31" y="55"/>
                          </a:cubicBezTo>
                          <a:cubicBezTo>
                            <a:pt x="31" y="55"/>
                            <a:pt x="31" y="54"/>
                            <a:pt x="31" y="54"/>
                          </a:cubicBezTo>
                          <a:cubicBezTo>
                            <a:pt x="32" y="56"/>
                            <a:pt x="34" y="56"/>
                            <a:pt x="35" y="56"/>
                          </a:cubicBezTo>
                          <a:cubicBezTo>
                            <a:pt x="35" y="51"/>
                            <a:pt x="35" y="47"/>
                            <a:pt x="36" y="42"/>
                          </a:cubicBezTo>
                          <a:cubicBezTo>
                            <a:pt x="36" y="41"/>
                            <a:pt x="36" y="41"/>
                            <a:pt x="36" y="40"/>
                          </a:cubicBezTo>
                          <a:cubicBezTo>
                            <a:pt x="36" y="40"/>
                            <a:pt x="36" y="39"/>
                            <a:pt x="36" y="38"/>
                          </a:cubicBezTo>
                          <a:cubicBezTo>
                            <a:pt x="36" y="34"/>
                            <a:pt x="37" y="31"/>
                            <a:pt x="37" y="27"/>
                          </a:cubicBezTo>
                          <a:cubicBezTo>
                            <a:pt x="37" y="26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3"/>
                            <a:pt x="37" y="23"/>
                          </a:cubicBezTo>
                          <a:cubicBezTo>
                            <a:pt x="37" y="22"/>
                            <a:pt x="37" y="20"/>
                            <a:pt x="37" y="19"/>
                          </a:cubicBezTo>
                          <a:cubicBezTo>
                            <a:pt x="37" y="18"/>
                            <a:pt x="37" y="18"/>
                            <a:pt x="37" y="17"/>
                          </a:cubicBezTo>
                          <a:close/>
                          <a:moveTo>
                            <a:pt x="26" y="14"/>
                          </a:moveTo>
                          <a:cubicBezTo>
                            <a:pt x="26" y="14"/>
                            <a:pt x="26" y="14"/>
                            <a:pt x="26" y="15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ubicBezTo>
                            <a:pt x="26" y="14"/>
                            <a:pt x="26" y="14"/>
                            <a:pt x="26" y="14"/>
                          </a:cubicBezTo>
                          <a:close/>
                          <a:moveTo>
                            <a:pt x="21" y="25"/>
                          </a:moveTo>
                          <a:cubicBezTo>
                            <a:pt x="21" y="25"/>
                            <a:pt x="22" y="24"/>
                            <a:pt x="22" y="24"/>
                          </a:cubicBezTo>
                          <a:cubicBezTo>
                            <a:pt x="22" y="22"/>
                            <a:pt x="22" y="20"/>
                            <a:pt x="22" y="19"/>
                          </a:cubicBezTo>
                          <a:cubicBezTo>
                            <a:pt x="22" y="18"/>
                            <a:pt x="21" y="18"/>
                            <a:pt x="21" y="18"/>
                          </a:cubicBezTo>
                          <a:cubicBezTo>
                            <a:pt x="22" y="16"/>
                            <a:pt x="22" y="14"/>
                            <a:pt x="23" y="12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4" y="12"/>
                            <a:pt x="24" y="13"/>
                            <a:pt x="24" y="14"/>
                          </a:cubicBezTo>
                          <a:cubicBezTo>
                            <a:pt x="25" y="16"/>
                            <a:pt x="25" y="18"/>
                            <a:pt x="25" y="20"/>
                          </a:cubicBezTo>
                          <a:cubicBezTo>
                            <a:pt x="25" y="20"/>
                            <a:pt x="24" y="19"/>
                            <a:pt x="24" y="20"/>
                          </a:cubicBezTo>
                          <a:cubicBezTo>
                            <a:pt x="24" y="27"/>
                            <a:pt x="24" y="35"/>
                            <a:pt x="23" y="42"/>
                          </a:cubicBezTo>
                          <a:cubicBezTo>
                            <a:pt x="23" y="42"/>
                            <a:pt x="22" y="41"/>
                            <a:pt x="21" y="41"/>
                          </a:cubicBezTo>
                          <a:cubicBezTo>
                            <a:pt x="20" y="36"/>
                            <a:pt x="22" y="32"/>
                            <a:pt x="22" y="27"/>
                          </a:cubicBezTo>
                          <a:cubicBezTo>
                            <a:pt x="22" y="26"/>
                            <a:pt x="21" y="26"/>
                            <a:pt x="21" y="25"/>
                          </a:cubicBezTo>
                          <a:close/>
                          <a:moveTo>
                            <a:pt x="19" y="18"/>
                          </a:moveTo>
                          <a:cubicBezTo>
                            <a:pt x="19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8"/>
                            <a:pt x="19" y="18"/>
                            <a:pt x="19" y="18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9" y="14"/>
                            <a:pt x="18" y="15"/>
                            <a:pt x="17" y="15"/>
                          </a:cubicBezTo>
                          <a:close/>
                          <a:moveTo>
                            <a:pt x="18" y="11"/>
                          </a:moveTo>
                          <a:cubicBezTo>
                            <a:pt x="18" y="12"/>
                            <a:pt x="17" y="12"/>
                            <a:pt x="17" y="11"/>
                          </a:cubicBezTo>
                          <a:cubicBezTo>
                            <a:pt x="17" y="10"/>
                            <a:pt x="18" y="10"/>
                            <a:pt x="18" y="11"/>
                          </a:cubicBezTo>
                          <a:close/>
                          <a:moveTo>
                            <a:pt x="15" y="8"/>
                          </a:move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6" y="11"/>
                            <a:pt x="16" y="13"/>
                          </a:cubicBezTo>
                          <a:cubicBezTo>
                            <a:pt x="17" y="14"/>
                            <a:pt x="17" y="15"/>
                            <a:pt x="17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5" y="23"/>
                            <a:pt x="15" y="31"/>
                            <a:pt x="15" y="38"/>
                          </a:cubicBezTo>
                          <a:cubicBezTo>
                            <a:pt x="14" y="38"/>
                            <a:pt x="13" y="37"/>
                            <a:pt x="12" y="37"/>
                          </a:cubicBezTo>
                          <a:cubicBezTo>
                            <a:pt x="12" y="35"/>
                            <a:pt x="13" y="33"/>
                            <a:pt x="12" y="31"/>
                          </a:cubicBezTo>
                          <a:cubicBezTo>
                            <a:pt x="12" y="30"/>
                            <a:pt x="12" y="30"/>
                            <a:pt x="12" y="29"/>
                          </a:cubicBezTo>
                          <a:cubicBezTo>
                            <a:pt x="12" y="28"/>
                            <a:pt x="13" y="27"/>
                            <a:pt x="13" y="26"/>
                          </a:cubicBezTo>
                          <a:cubicBezTo>
                            <a:pt x="13" y="22"/>
                            <a:pt x="13" y="19"/>
                            <a:pt x="13" y="15"/>
                          </a:cubicBezTo>
                          <a:cubicBezTo>
                            <a:pt x="13" y="15"/>
                            <a:pt x="12" y="15"/>
                            <a:pt x="12" y="14"/>
                          </a:cubicBezTo>
                          <a:cubicBezTo>
                            <a:pt x="13" y="12"/>
                            <a:pt x="14" y="10"/>
                            <a:pt x="15" y="8"/>
                          </a:cubicBezTo>
                          <a:close/>
                          <a:moveTo>
                            <a:pt x="9" y="35"/>
                          </a:move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10" y="36"/>
                            <a:pt x="10" y="36"/>
                            <a:pt x="10" y="36"/>
                          </a:cubicBezTo>
                          <a:cubicBezTo>
                            <a:pt x="9" y="36"/>
                            <a:pt x="9" y="36"/>
                            <a:pt x="9" y="35"/>
                          </a:cubicBezTo>
                          <a:close/>
                          <a:moveTo>
                            <a:pt x="8" y="4"/>
                          </a:moveTo>
                          <a:cubicBezTo>
                            <a:pt x="9" y="4"/>
                            <a:pt x="9" y="5"/>
                            <a:pt x="9" y="6"/>
                          </a:cubicBezTo>
                          <a:cubicBezTo>
                            <a:pt x="8" y="5"/>
                            <a:pt x="8" y="4"/>
                            <a:pt x="8" y="4"/>
                          </a:cubicBezTo>
                          <a:close/>
                          <a:moveTo>
                            <a:pt x="7" y="13"/>
                          </a:moveTo>
                          <a:cubicBezTo>
                            <a:pt x="7" y="13"/>
                            <a:pt x="7" y="13"/>
                            <a:pt x="6" y="13"/>
                          </a:cubicBezTo>
                          <a:cubicBezTo>
                            <a:pt x="7" y="12"/>
                            <a:pt x="7" y="13"/>
                            <a:pt x="7" y="13"/>
                          </a:cubicBezTo>
                          <a:close/>
                          <a:moveTo>
                            <a:pt x="5" y="24"/>
                          </a:moveTo>
                          <a:cubicBezTo>
                            <a:pt x="5" y="24"/>
                            <a:pt x="5" y="25"/>
                            <a:pt x="5" y="24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lose/>
                          <a:moveTo>
                            <a:pt x="5" y="30"/>
                          </a:moveTo>
                          <a:cubicBezTo>
                            <a:pt x="5" y="30"/>
                            <a:pt x="4" y="30"/>
                            <a:pt x="4" y="30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lose/>
                          <a:moveTo>
                            <a:pt x="5" y="11"/>
                          </a:moveTo>
                          <a:cubicBezTo>
                            <a:pt x="5" y="11"/>
                            <a:pt x="5" y="11"/>
                            <a:pt x="4" y="11"/>
                          </a:cubicBezTo>
                          <a:cubicBezTo>
                            <a:pt x="4" y="11"/>
                            <a:pt x="4" y="11"/>
                            <a:pt x="4" y="10"/>
                          </a:cubicBezTo>
                          <a:cubicBezTo>
                            <a:pt x="5" y="11"/>
                            <a:pt x="5" y="10"/>
                            <a:pt x="5" y="11"/>
                          </a:cubicBezTo>
                          <a:close/>
                          <a:moveTo>
                            <a:pt x="4" y="9"/>
                          </a:moveTo>
                          <a:cubicBezTo>
                            <a:pt x="5" y="9"/>
                            <a:pt x="5" y="10"/>
                            <a:pt x="4" y="10"/>
                          </a:cubicBezTo>
                          <a:cubicBezTo>
                            <a:pt x="4" y="10"/>
                            <a:pt x="4" y="9"/>
                            <a:pt x="4" y="9"/>
                          </a:cubicBezTo>
                          <a:close/>
                          <a:moveTo>
                            <a:pt x="4" y="14"/>
                          </a:moveTo>
                          <a:cubicBezTo>
                            <a:pt x="3" y="14"/>
                            <a:pt x="3" y="13"/>
                            <a:pt x="3" y="13"/>
                          </a:cubicBezTo>
                          <a:cubicBezTo>
                            <a:pt x="3" y="13"/>
                            <a:pt x="4" y="13"/>
                            <a:pt x="4" y="14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40"/>
                            <a:pt x="3" y="40"/>
                            <a:pt x="4" y="40"/>
                          </a:cubicBezTo>
                          <a:close/>
                          <a:moveTo>
                            <a:pt x="3" y="13"/>
                          </a:move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4" y="12"/>
                            <a:pt x="4" y="13"/>
                            <a:pt x="3" y="13"/>
                          </a:cubicBezTo>
                          <a:close/>
                          <a:moveTo>
                            <a:pt x="3" y="22"/>
                          </a:moveTo>
                          <a:cubicBezTo>
                            <a:pt x="3" y="22"/>
                            <a:pt x="2" y="22"/>
                            <a:pt x="2" y="22"/>
                          </a:cubicBezTo>
                          <a:cubicBezTo>
                            <a:pt x="2" y="22"/>
                            <a:pt x="3" y="22"/>
                            <a:pt x="3" y="22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lose/>
                          <a:moveTo>
                            <a:pt x="3" y="24"/>
                          </a:moveTo>
                          <a:cubicBezTo>
                            <a:pt x="3" y="24"/>
                            <a:pt x="3" y="23"/>
                            <a:pt x="3" y="23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3" y="9"/>
                            <a:pt x="3" y="9"/>
                            <a:pt x="2" y="8"/>
                          </a:cubicBezTo>
                          <a:cubicBezTo>
                            <a:pt x="2" y="8"/>
                            <a:pt x="3" y="8"/>
                            <a:pt x="3" y="8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lose/>
                          <a:moveTo>
                            <a:pt x="3" y="6"/>
                          </a:moveTo>
                          <a:cubicBezTo>
                            <a:pt x="3" y="5"/>
                            <a:pt x="2" y="6"/>
                            <a:pt x="2" y="6"/>
                          </a:cubicBezTo>
                          <a:cubicBezTo>
                            <a:pt x="1" y="5"/>
                            <a:pt x="3" y="4"/>
                            <a:pt x="3" y="6"/>
                          </a:cubicBezTo>
                          <a:close/>
                          <a:moveTo>
                            <a:pt x="2" y="8"/>
                          </a:moveTo>
                          <a:cubicBezTo>
                            <a:pt x="2" y="9"/>
                            <a:pt x="3" y="10"/>
                            <a:pt x="2" y="9"/>
                          </a:cubicBezTo>
                          <a:cubicBezTo>
                            <a:pt x="2" y="9"/>
                            <a:pt x="2" y="8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lose/>
                          <a:moveTo>
                            <a:pt x="2" y="28"/>
                          </a:moveTo>
                          <a:cubicBezTo>
                            <a:pt x="2" y="28"/>
                            <a:pt x="2" y="29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1" y="29"/>
                            <a:pt x="1" y="29"/>
                            <a:pt x="2" y="28"/>
                          </a:cubicBezTo>
                          <a:close/>
                          <a:moveTo>
                            <a:pt x="2" y="31"/>
                          </a:move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lose/>
                          <a:moveTo>
                            <a:pt x="1" y="35"/>
                          </a:moveTo>
                          <a:cubicBezTo>
                            <a:pt x="2" y="35"/>
                            <a:pt x="3" y="36"/>
                            <a:pt x="3" y="36"/>
                          </a:cubicBezTo>
                          <a:cubicBezTo>
                            <a:pt x="3" y="36"/>
                            <a:pt x="3" y="36"/>
                            <a:pt x="2" y="36"/>
                          </a:cubicBezTo>
                          <a:cubicBezTo>
                            <a:pt x="2" y="37"/>
                            <a:pt x="3" y="37"/>
                            <a:pt x="3" y="37"/>
                          </a:cubicBezTo>
                          <a:cubicBezTo>
                            <a:pt x="3" y="37"/>
                            <a:pt x="3" y="38"/>
                            <a:pt x="3" y="38"/>
                          </a:cubicBezTo>
                          <a:cubicBezTo>
                            <a:pt x="3" y="38"/>
                            <a:pt x="2" y="37"/>
                            <a:pt x="2" y="37"/>
                          </a:cubicBezTo>
                          <a:cubicBezTo>
                            <a:pt x="2" y="37"/>
                            <a:pt x="2" y="36"/>
                            <a:pt x="1" y="35"/>
                          </a:cubicBezTo>
                          <a:close/>
                          <a:moveTo>
                            <a:pt x="3" y="38"/>
                          </a:moveTo>
                          <a:cubicBezTo>
                            <a:pt x="3" y="38"/>
                            <a:pt x="3" y="38"/>
                            <a:pt x="3" y="39"/>
                          </a:cubicBezTo>
                          <a:cubicBezTo>
                            <a:pt x="3" y="39"/>
                            <a:pt x="3" y="38"/>
                            <a:pt x="3" y="38"/>
                          </a:cubicBezTo>
                          <a:close/>
                          <a:moveTo>
                            <a:pt x="3" y="42"/>
                          </a:moveTo>
                          <a:cubicBezTo>
                            <a:pt x="3" y="42"/>
                            <a:pt x="3" y="41"/>
                            <a:pt x="3" y="41"/>
                          </a:cubicBezTo>
                          <a:cubicBezTo>
                            <a:pt x="4" y="41"/>
                            <a:pt x="4" y="42"/>
                            <a:pt x="4" y="42"/>
                          </a:cubicBezTo>
                          <a:cubicBezTo>
                            <a:pt x="4" y="42"/>
                            <a:pt x="4" y="42"/>
                            <a:pt x="3" y="42"/>
                          </a:cubicBezTo>
                          <a:close/>
                          <a:moveTo>
                            <a:pt x="4" y="40"/>
                          </a:moveTo>
                          <a:cubicBezTo>
                            <a:pt x="4" y="40"/>
                            <a:pt x="4" y="39"/>
                            <a:pt x="4" y="38"/>
                          </a:cubicBezTo>
                          <a:cubicBezTo>
                            <a:pt x="5" y="39"/>
                            <a:pt x="5" y="40"/>
                            <a:pt x="4" y="40"/>
                          </a:cubicBezTo>
                          <a:close/>
                          <a:moveTo>
                            <a:pt x="4" y="35"/>
                          </a:moveTo>
                          <a:cubicBezTo>
                            <a:pt x="4" y="35"/>
                            <a:pt x="5" y="35"/>
                            <a:pt x="5" y="36"/>
                          </a:cubicBezTo>
                          <a:cubicBezTo>
                            <a:pt x="5" y="36"/>
                            <a:pt x="4" y="36"/>
                            <a:pt x="4" y="35"/>
                          </a:cubicBezTo>
                          <a:close/>
                          <a:moveTo>
                            <a:pt x="6" y="43"/>
                          </a:moveTo>
                          <a:cubicBezTo>
                            <a:pt x="6" y="43"/>
                            <a:pt x="6" y="43"/>
                            <a:pt x="6" y="43"/>
                          </a:cubicBezTo>
                          <a:cubicBezTo>
                            <a:pt x="6" y="44"/>
                            <a:pt x="6" y="43"/>
                            <a:pt x="6" y="43"/>
                          </a:cubicBezTo>
                          <a:close/>
                          <a:moveTo>
                            <a:pt x="6" y="42"/>
                          </a:moveTo>
                          <a:cubicBezTo>
                            <a:pt x="6" y="41"/>
                            <a:pt x="6" y="41"/>
                            <a:pt x="6" y="41"/>
                          </a:cubicBezTo>
                          <a:cubicBezTo>
                            <a:pt x="6" y="41"/>
                            <a:pt x="6" y="41"/>
                            <a:pt x="6" y="42"/>
                          </a:cubicBezTo>
                          <a:cubicBezTo>
                            <a:pt x="6" y="42"/>
                            <a:pt x="6" y="42"/>
                            <a:pt x="6" y="42"/>
                          </a:cubicBezTo>
                          <a:close/>
                          <a:moveTo>
                            <a:pt x="5" y="39"/>
                          </a:moveTo>
                          <a:cubicBezTo>
                            <a:pt x="5" y="39"/>
                            <a:pt x="5" y="39"/>
                            <a:pt x="6" y="39"/>
                          </a:cubicBezTo>
                          <a:cubicBezTo>
                            <a:pt x="6" y="39"/>
                            <a:pt x="6" y="38"/>
                            <a:pt x="6" y="38"/>
                          </a:cubicBezTo>
                          <a:cubicBezTo>
                            <a:pt x="6" y="39"/>
                            <a:pt x="6" y="39"/>
                            <a:pt x="6" y="39"/>
                          </a:cubicBezTo>
                          <a:cubicBezTo>
                            <a:pt x="6" y="39"/>
                            <a:pt x="5" y="40"/>
                            <a:pt x="5" y="39"/>
                          </a:cubicBezTo>
                          <a:close/>
                          <a:moveTo>
                            <a:pt x="6" y="39"/>
                          </a:moveTo>
                          <a:cubicBezTo>
                            <a:pt x="6" y="38"/>
                            <a:pt x="6" y="38"/>
                            <a:pt x="7" y="38"/>
                          </a:cubicBezTo>
                          <a:cubicBezTo>
                            <a:pt x="7" y="38"/>
                            <a:pt x="7" y="38"/>
                            <a:pt x="7" y="39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7" y="38"/>
                            <a:pt x="7" y="39"/>
                            <a:pt x="6" y="39"/>
                          </a:cubicBezTo>
                          <a:close/>
                          <a:moveTo>
                            <a:pt x="7" y="42"/>
                          </a:moveTo>
                          <a:cubicBezTo>
                            <a:pt x="7" y="42"/>
                            <a:pt x="8" y="42"/>
                            <a:pt x="8" y="42"/>
                          </a:cubicBezTo>
                          <a:cubicBezTo>
                            <a:pt x="8" y="43"/>
                            <a:pt x="7" y="43"/>
                            <a:pt x="7" y="42"/>
                          </a:cubicBezTo>
                          <a:close/>
                          <a:moveTo>
                            <a:pt x="8" y="41"/>
                          </a:moveTo>
                          <a:cubicBezTo>
                            <a:pt x="8" y="41"/>
                            <a:pt x="8" y="40"/>
                            <a:pt x="8" y="40"/>
                          </a:cubicBezTo>
                          <a:cubicBezTo>
                            <a:pt x="8" y="40"/>
                            <a:pt x="8" y="40"/>
                            <a:pt x="8" y="40"/>
                          </a:cubicBezTo>
                          <a:cubicBezTo>
                            <a:pt x="8" y="41"/>
                            <a:pt x="8" y="40"/>
                            <a:pt x="8" y="41"/>
                          </a:cubicBezTo>
                          <a:close/>
                          <a:moveTo>
                            <a:pt x="8" y="7"/>
                          </a:move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lose/>
                          <a:moveTo>
                            <a:pt x="9" y="44"/>
                          </a:moveTo>
                          <a:cubicBezTo>
                            <a:pt x="9" y="44"/>
                            <a:pt x="9" y="44"/>
                            <a:pt x="9" y="44"/>
                          </a:cubicBezTo>
                          <a:cubicBezTo>
                            <a:pt x="9" y="44"/>
                            <a:pt x="9" y="44"/>
                            <a:pt x="9" y="44"/>
                          </a:cubicBezTo>
                          <a:close/>
                          <a:moveTo>
                            <a:pt x="16" y="46"/>
                          </a:moveTo>
                          <a:cubicBezTo>
                            <a:pt x="16" y="46"/>
                            <a:pt x="16" y="46"/>
                            <a:pt x="16" y="46"/>
                          </a:cubicBezTo>
                          <a:cubicBezTo>
                            <a:pt x="17" y="46"/>
                            <a:pt x="17" y="47"/>
                            <a:pt x="16" y="46"/>
                          </a:cubicBezTo>
                          <a:close/>
                          <a:moveTo>
                            <a:pt x="17" y="46"/>
                          </a:moveTo>
                          <a:cubicBezTo>
                            <a:pt x="17" y="46"/>
                            <a:pt x="17" y="46"/>
                            <a:pt x="17" y="46"/>
                          </a:cubicBezTo>
                          <a:cubicBezTo>
                            <a:pt x="17" y="46"/>
                            <a:pt x="17" y="46"/>
                            <a:pt x="18" y="46"/>
                          </a:cubicBezTo>
                          <a:cubicBezTo>
                            <a:pt x="18" y="47"/>
                            <a:pt x="17" y="47"/>
                            <a:pt x="17" y="46"/>
                          </a:cubicBezTo>
                          <a:close/>
                          <a:moveTo>
                            <a:pt x="24" y="50"/>
                          </a:moveTo>
                          <a:cubicBezTo>
                            <a:pt x="24" y="49"/>
                            <a:pt x="25" y="49"/>
                            <a:pt x="25" y="49"/>
                          </a:cubicBezTo>
                          <a:cubicBezTo>
                            <a:pt x="25" y="50"/>
                            <a:pt x="25" y="50"/>
                            <a:pt x="24" y="50"/>
                          </a:cubicBezTo>
                          <a:close/>
                          <a:moveTo>
                            <a:pt x="27" y="48"/>
                          </a:moveTo>
                          <a:cubicBezTo>
                            <a:pt x="26" y="48"/>
                            <a:pt x="25" y="48"/>
                            <a:pt x="25" y="48"/>
                          </a:cubicBezTo>
                          <a:cubicBezTo>
                            <a:pt x="24" y="47"/>
                            <a:pt x="23" y="47"/>
                            <a:pt x="21" y="46"/>
                          </a:cubicBezTo>
                          <a:cubicBezTo>
                            <a:pt x="20" y="46"/>
                            <a:pt x="19" y="45"/>
                            <a:pt x="18" y="45"/>
                          </a:cubicBezTo>
                          <a:cubicBezTo>
                            <a:pt x="15" y="43"/>
                            <a:pt x="12" y="42"/>
                            <a:pt x="9" y="41"/>
                          </a:cubicBezTo>
                          <a:cubicBezTo>
                            <a:pt x="9" y="40"/>
                            <a:pt x="9" y="39"/>
                            <a:pt x="9" y="38"/>
                          </a:cubicBezTo>
                          <a:cubicBezTo>
                            <a:pt x="9" y="38"/>
                            <a:pt x="9" y="38"/>
                            <a:pt x="9" y="37"/>
                          </a:cubicBezTo>
                          <a:cubicBezTo>
                            <a:pt x="13" y="40"/>
                            <a:pt x="16" y="41"/>
                            <a:pt x="19" y="42"/>
                          </a:cubicBezTo>
                          <a:cubicBezTo>
                            <a:pt x="20" y="42"/>
                            <a:pt x="19" y="42"/>
                            <a:pt x="20" y="42"/>
                          </a:cubicBezTo>
                          <a:cubicBezTo>
                            <a:pt x="21" y="43"/>
                            <a:pt x="22" y="44"/>
                            <a:pt x="23" y="44"/>
                          </a:cubicBezTo>
                          <a:cubicBezTo>
                            <a:pt x="23" y="44"/>
                            <a:pt x="24" y="44"/>
                            <a:pt x="24" y="44"/>
                          </a:cubicBezTo>
                          <a:cubicBezTo>
                            <a:pt x="24" y="44"/>
                            <a:pt x="24" y="44"/>
                            <a:pt x="24" y="45"/>
                          </a:cubicBezTo>
                          <a:cubicBezTo>
                            <a:pt x="25" y="45"/>
                            <a:pt x="26" y="45"/>
                            <a:pt x="27" y="46"/>
                          </a:cubicBezTo>
                          <a:cubicBezTo>
                            <a:pt x="27" y="46"/>
                            <a:pt x="27" y="47"/>
                            <a:pt x="27" y="48"/>
                          </a:cubicBezTo>
                          <a:close/>
                          <a:moveTo>
                            <a:pt x="28" y="13"/>
                          </a:move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8" y="12"/>
                            <a:pt x="29" y="12"/>
                          </a:cubicBezTo>
                          <a:cubicBezTo>
                            <a:pt x="28" y="13"/>
                            <a:pt x="29" y="13"/>
                            <a:pt x="29" y="13"/>
                          </a:cubicBezTo>
                          <a:cubicBezTo>
                            <a:pt x="29" y="13"/>
                            <a:pt x="28" y="13"/>
                            <a:pt x="28" y="13"/>
                          </a:cubicBezTo>
                          <a:close/>
                          <a:moveTo>
                            <a:pt x="29" y="52"/>
                          </a:move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1"/>
                            <a:pt x="29" y="51"/>
                            <a:pt x="29" y="51"/>
                          </a:cubicBezTo>
                          <a:cubicBezTo>
                            <a:pt x="29" y="52"/>
                            <a:pt x="29" y="52"/>
                            <a:pt x="29" y="52"/>
                          </a:cubicBezTo>
                          <a:close/>
                          <a:moveTo>
                            <a:pt x="31" y="47"/>
                          </a:move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7"/>
                            <a:pt x="31" y="47"/>
                          </a:cubicBezTo>
                          <a:cubicBezTo>
                            <a:pt x="32" y="48"/>
                            <a:pt x="31" y="48"/>
                            <a:pt x="31" y="47"/>
                          </a:cubicBezTo>
                          <a:close/>
                          <a:moveTo>
                            <a:pt x="34" y="17"/>
                          </a:moveTo>
                          <a:cubicBezTo>
                            <a:pt x="34" y="17"/>
                            <a:pt x="34" y="17"/>
                            <a:pt x="34" y="18"/>
                          </a:cubicBezTo>
                          <a:cubicBezTo>
                            <a:pt x="34" y="18"/>
                            <a:pt x="34" y="18"/>
                            <a:pt x="34" y="18"/>
                          </a:cubicBezTo>
                          <a:cubicBezTo>
                            <a:pt x="34" y="17"/>
                            <a:pt x="34" y="17"/>
                            <a:pt x="34" y="17"/>
                          </a:cubicBezTo>
                          <a:close/>
                          <a:moveTo>
                            <a:pt x="33" y="15"/>
                          </a:moveTo>
                          <a:cubicBezTo>
                            <a:pt x="33" y="15"/>
                            <a:pt x="33" y="15"/>
                            <a:pt x="33" y="14"/>
                          </a:cubicBezTo>
                          <a:cubicBezTo>
                            <a:pt x="33" y="14"/>
                            <a:pt x="33" y="15"/>
                            <a:pt x="33" y="15"/>
                          </a:cubicBezTo>
                          <a:close/>
                          <a:moveTo>
                            <a:pt x="33" y="16"/>
                          </a:moveTo>
                          <a:cubicBezTo>
                            <a:pt x="34" y="16"/>
                            <a:pt x="33" y="17"/>
                            <a:pt x="33" y="17"/>
                          </a:cubicBezTo>
                          <a:cubicBezTo>
                            <a:pt x="33" y="17"/>
                            <a:pt x="33" y="16"/>
                            <a:pt x="33" y="16"/>
                          </a:cubicBezTo>
                          <a:cubicBezTo>
                            <a:pt x="33" y="16"/>
                            <a:pt x="33" y="16"/>
                            <a:pt x="33" y="16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3"/>
                            <a:pt x="33" y="53"/>
                            <a:pt x="33" y="53"/>
                          </a:cubicBezTo>
                          <a:cubicBezTo>
                            <a:pt x="33" y="53"/>
                            <a:pt x="33" y="53"/>
                            <a:pt x="33" y="52"/>
                          </a:cubicBezTo>
                          <a:close/>
                          <a:moveTo>
                            <a:pt x="33" y="52"/>
                          </a:move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3" y="51"/>
                            <a:pt x="33" y="51"/>
                          </a:cubicBezTo>
                          <a:cubicBezTo>
                            <a:pt x="33" y="51"/>
                            <a:pt x="34" y="52"/>
                            <a:pt x="33" y="52"/>
                          </a:cubicBezTo>
                          <a:close/>
                          <a:moveTo>
                            <a:pt x="34" y="49"/>
                          </a:moveTo>
                          <a:cubicBezTo>
                            <a:pt x="34" y="49"/>
                            <a:pt x="33" y="48"/>
                            <a:pt x="34" y="48"/>
                          </a:cubicBezTo>
                          <a:cubicBezTo>
                            <a:pt x="34" y="48"/>
                            <a:pt x="34" y="48"/>
                            <a:pt x="34" y="49"/>
                          </a:cubicBezTo>
                          <a:cubicBezTo>
                            <a:pt x="34" y="49"/>
                            <a:pt x="34" y="49"/>
                            <a:pt x="34" y="49"/>
                          </a:cubicBezTo>
                          <a:close/>
                          <a:moveTo>
                            <a:pt x="34" y="28"/>
                          </a:moveTo>
                          <a:cubicBezTo>
                            <a:pt x="34" y="27"/>
                            <a:pt x="34" y="27"/>
                            <a:pt x="34" y="27"/>
                          </a:cubicBezTo>
                          <a:cubicBezTo>
                            <a:pt x="34" y="27"/>
                            <a:pt x="34" y="27"/>
                            <a:pt x="35" y="27"/>
                          </a:cubicBezTo>
                          <a:cubicBezTo>
                            <a:pt x="35" y="27"/>
                            <a:pt x="35" y="28"/>
                            <a:pt x="34" y="28"/>
                          </a:cubicBezTo>
                          <a:close/>
                          <a:moveTo>
                            <a:pt x="34" y="23"/>
                          </a:moveTo>
                          <a:cubicBezTo>
                            <a:pt x="34" y="23"/>
                            <a:pt x="35" y="22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</p:grpSp>
            <p:grpSp>
              <p:nvGrpSpPr>
                <p:cNvPr id="11302" name="Group 38"/>
                <p:cNvGrpSpPr>
                  <a:grpSpLocks/>
                </p:cNvGrpSpPr>
                <p:nvPr/>
              </p:nvGrpSpPr>
              <p:grpSpPr bwMode="auto">
                <a:xfrm>
                  <a:off x="4824" y="2614"/>
                  <a:ext cx="749" cy="285"/>
                  <a:chOff x="4830" y="2522"/>
                  <a:chExt cx="749" cy="285"/>
                </a:xfrm>
              </p:grpSpPr>
              <p:grpSp>
                <p:nvGrpSpPr>
                  <p:cNvPr id="113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30" y="2522"/>
                    <a:ext cx="749" cy="285"/>
                    <a:chOff x="4830" y="2522"/>
                    <a:chExt cx="749" cy="285"/>
                  </a:xfrm>
                </p:grpSpPr>
                <p:sp>
                  <p:nvSpPr>
                    <p:cNvPr id="1130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4830" y="2522"/>
                      <a:ext cx="749" cy="285"/>
                    </a:xfrm>
                    <a:custGeom>
                      <a:avLst/>
                      <a:gdLst>
                        <a:gd name="T0" fmla="*/ 0 w 681"/>
                        <a:gd name="T1" fmla="*/ 140 h 259"/>
                        <a:gd name="T2" fmla="*/ 295 w 681"/>
                        <a:gd name="T3" fmla="*/ 0 h 259"/>
                        <a:gd name="T4" fmla="*/ 681 w 681"/>
                        <a:gd name="T5" fmla="*/ 68 h 259"/>
                        <a:gd name="T6" fmla="*/ 437 w 681"/>
                        <a:gd name="T7" fmla="*/ 259 h 259"/>
                        <a:gd name="T8" fmla="*/ 0 w 681"/>
                        <a:gd name="T9" fmla="*/ 140 h 2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681" h="259">
                          <a:moveTo>
                            <a:pt x="0" y="140"/>
                          </a:moveTo>
                          <a:lnTo>
                            <a:pt x="295" y="0"/>
                          </a:lnTo>
                          <a:lnTo>
                            <a:pt x="681" y="68"/>
                          </a:lnTo>
                          <a:lnTo>
                            <a:pt x="437" y="259"/>
                          </a:lnTo>
                          <a:lnTo>
                            <a:pt x="0" y="140"/>
                          </a:lnTo>
                          <a:close/>
                        </a:path>
                      </a:pathLst>
                    </a:custGeom>
                    <a:solidFill>
                      <a:srgbClr val="C5B293"/>
                    </a:solidFill>
                    <a:ln w="8001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  <p:sp>
                  <p:nvSpPr>
                    <p:cNvPr id="1130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4977" y="2586"/>
                      <a:ext cx="483" cy="218"/>
                    </a:xfrm>
                    <a:custGeom>
                      <a:avLst/>
                      <a:gdLst>
                        <a:gd name="T0" fmla="*/ 408 w 440"/>
                        <a:gd name="T1" fmla="*/ 199 h 199"/>
                        <a:gd name="T2" fmla="*/ 408 w 440"/>
                        <a:gd name="T3" fmla="*/ 199 h 199"/>
                        <a:gd name="T4" fmla="*/ 408 w 440"/>
                        <a:gd name="T5" fmla="*/ 193 h 199"/>
                        <a:gd name="T6" fmla="*/ 410 w 440"/>
                        <a:gd name="T7" fmla="*/ 195 h 199"/>
                        <a:gd name="T8" fmla="*/ 410 w 440"/>
                        <a:gd name="T9" fmla="*/ 191 h 199"/>
                        <a:gd name="T10" fmla="*/ 414 w 440"/>
                        <a:gd name="T11" fmla="*/ 193 h 199"/>
                        <a:gd name="T12" fmla="*/ 414 w 440"/>
                        <a:gd name="T13" fmla="*/ 187 h 199"/>
                        <a:gd name="T14" fmla="*/ 415 w 440"/>
                        <a:gd name="T15" fmla="*/ 191 h 199"/>
                        <a:gd name="T16" fmla="*/ 415 w 440"/>
                        <a:gd name="T17" fmla="*/ 185 h 199"/>
                        <a:gd name="T18" fmla="*/ 417 w 440"/>
                        <a:gd name="T19" fmla="*/ 187 h 199"/>
                        <a:gd name="T20" fmla="*/ 417 w 440"/>
                        <a:gd name="T21" fmla="*/ 184 h 199"/>
                        <a:gd name="T22" fmla="*/ 421 w 440"/>
                        <a:gd name="T23" fmla="*/ 185 h 199"/>
                        <a:gd name="T24" fmla="*/ 421 w 440"/>
                        <a:gd name="T25" fmla="*/ 180 h 199"/>
                        <a:gd name="T26" fmla="*/ 423 w 440"/>
                        <a:gd name="T27" fmla="*/ 184 h 199"/>
                        <a:gd name="T28" fmla="*/ 423 w 440"/>
                        <a:gd name="T29" fmla="*/ 178 h 199"/>
                        <a:gd name="T30" fmla="*/ 427 w 440"/>
                        <a:gd name="T31" fmla="*/ 182 h 199"/>
                        <a:gd name="T32" fmla="*/ 427 w 440"/>
                        <a:gd name="T33" fmla="*/ 180 h 199"/>
                        <a:gd name="T34" fmla="*/ 427 w 440"/>
                        <a:gd name="T35" fmla="*/ 176 h 199"/>
                        <a:gd name="T36" fmla="*/ 431 w 440"/>
                        <a:gd name="T37" fmla="*/ 178 h 199"/>
                        <a:gd name="T38" fmla="*/ 431 w 440"/>
                        <a:gd name="T39" fmla="*/ 172 h 199"/>
                        <a:gd name="T40" fmla="*/ 432 w 440"/>
                        <a:gd name="T41" fmla="*/ 174 h 199"/>
                        <a:gd name="T42" fmla="*/ 432 w 440"/>
                        <a:gd name="T43" fmla="*/ 170 h 199"/>
                        <a:gd name="T44" fmla="*/ 434 w 440"/>
                        <a:gd name="T45" fmla="*/ 172 h 199"/>
                        <a:gd name="T46" fmla="*/ 434 w 440"/>
                        <a:gd name="T47" fmla="*/ 167 h 199"/>
                        <a:gd name="T48" fmla="*/ 436 w 440"/>
                        <a:gd name="T49" fmla="*/ 170 h 199"/>
                        <a:gd name="T50" fmla="*/ 436 w 440"/>
                        <a:gd name="T51" fmla="*/ 165 h 199"/>
                        <a:gd name="T52" fmla="*/ 438 w 440"/>
                        <a:gd name="T53" fmla="*/ 165 h 199"/>
                        <a:gd name="T54" fmla="*/ 440 w 440"/>
                        <a:gd name="T55" fmla="*/ 95 h 199"/>
                        <a:gd name="T56" fmla="*/ 37 w 440"/>
                        <a:gd name="T57" fmla="*/ 0 h 199"/>
                        <a:gd name="T58" fmla="*/ 0 w 440"/>
                        <a:gd name="T59" fmla="*/ 19 h 199"/>
                        <a:gd name="T60" fmla="*/ 408 w 440"/>
                        <a:gd name="T61" fmla="*/ 119 h 199"/>
                        <a:gd name="T62" fmla="*/ 408 w 440"/>
                        <a:gd name="T63" fmla="*/ 199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440" h="199">
                          <a:moveTo>
                            <a:pt x="408" y="199"/>
                          </a:moveTo>
                          <a:lnTo>
                            <a:pt x="408" y="199"/>
                          </a:lnTo>
                          <a:lnTo>
                            <a:pt x="408" y="193"/>
                          </a:lnTo>
                          <a:lnTo>
                            <a:pt x="410" y="195"/>
                          </a:lnTo>
                          <a:lnTo>
                            <a:pt x="410" y="191"/>
                          </a:lnTo>
                          <a:lnTo>
                            <a:pt x="414" y="193"/>
                          </a:lnTo>
                          <a:lnTo>
                            <a:pt x="414" y="187"/>
                          </a:lnTo>
                          <a:lnTo>
                            <a:pt x="415" y="191"/>
                          </a:lnTo>
                          <a:lnTo>
                            <a:pt x="415" y="185"/>
                          </a:lnTo>
                          <a:lnTo>
                            <a:pt x="417" y="187"/>
                          </a:lnTo>
                          <a:lnTo>
                            <a:pt x="417" y="184"/>
                          </a:lnTo>
                          <a:lnTo>
                            <a:pt x="421" y="185"/>
                          </a:lnTo>
                          <a:lnTo>
                            <a:pt x="421" y="180"/>
                          </a:lnTo>
                          <a:lnTo>
                            <a:pt x="423" y="184"/>
                          </a:lnTo>
                          <a:lnTo>
                            <a:pt x="423" y="178"/>
                          </a:lnTo>
                          <a:lnTo>
                            <a:pt x="427" y="182"/>
                          </a:lnTo>
                          <a:lnTo>
                            <a:pt x="427" y="180"/>
                          </a:lnTo>
                          <a:lnTo>
                            <a:pt x="427" y="176"/>
                          </a:lnTo>
                          <a:lnTo>
                            <a:pt x="431" y="178"/>
                          </a:lnTo>
                          <a:lnTo>
                            <a:pt x="431" y="172"/>
                          </a:lnTo>
                          <a:lnTo>
                            <a:pt x="432" y="174"/>
                          </a:lnTo>
                          <a:lnTo>
                            <a:pt x="432" y="170"/>
                          </a:lnTo>
                          <a:lnTo>
                            <a:pt x="434" y="172"/>
                          </a:lnTo>
                          <a:lnTo>
                            <a:pt x="434" y="167"/>
                          </a:lnTo>
                          <a:lnTo>
                            <a:pt x="436" y="170"/>
                          </a:lnTo>
                          <a:lnTo>
                            <a:pt x="436" y="165"/>
                          </a:lnTo>
                          <a:lnTo>
                            <a:pt x="438" y="165"/>
                          </a:lnTo>
                          <a:lnTo>
                            <a:pt x="440" y="95"/>
                          </a:lnTo>
                          <a:lnTo>
                            <a:pt x="37" y="0"/>
                          </a:lnTo>
                          <a:lnTo>
                            <a:pt x="0" y="19"/>
                          </a:lnTo>
                          <a:lnTo>
                            <a:pt x="408" y="119"/>
                          </a:lnTo>
                          <a:lnTo>
                            <a:pt x="408" y="199"/>
                          </a:lnTo>
                          <a:close/>
                        </a:path>
                      </a:pathLst>
                    </a:custGeom>
                    <a:solidFill>
                      <a:srgbClr val="D8C9B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8001" cap="flat">
                          <a:solidFill>
                            <a:srgbClr val="000000"/>
                          </a:solidFill>
                          <a:prstDash val="solid"/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vi-VN"/>
                    </a:p>
                  </p:txBody>
                </p:sp>
              </p:grp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4992" y="2596"/>
                    <a:ext cx="448" cy="109"/>
                  </a:xfrm>
                  <a:custGeom>
                    <a:avLst/>
                    <a:gdLst>
                      <a:gd name="T0" fmla="*/ 0 w 408"/>
                      <a:gd name="T1" fmla="*/ 0 h 98"/>
                      <a:gd name="T2" fmla="*/ 406 w 408"/>
                      <a:gd name="T3" fmla="*/ 98 h 98"/>
                      <a:gd name="T4" fmla="*/ 408 w 408"/>
                      <a:gd name="T5" fmla="*/ 96 h 98"/>
                      <a:gd name="T6" fmla="*/ 4 w 408"/>
                      <a:gd name="T7" fmla="*/ 0 h 98"/>
                      <a:gd name="T8" fmla="*/ 0 w 408"/>
                      <a:gd name="T9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8" h="98">
                        <a:moveTo>
                          <a:pt x="0" y="0"/>
                        </a:moveTo>
                        <a:lnTo>
                          <a:pt x="406" y="98"/>
                        </a:lnTo>
                        <a:lnTo>
                          <a:pt x="408" y="96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8001" cap="flat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vi-VN"/>
                  </a:p>
                </p:txBody>
              </p:sp>
            </p:grpSp>
          </p:grpSp>
          <p:grpSp>
            <p:nvGrpSpPr>
              <p:cNvPr id="11307" name="Group 43"/>
              <p:cNvGrpSpPr>
                <a:grpSpLocks/>
              </p:cNvGrpSpPr>
              <p:nvPr/>
            </p:nvGrpSpPr>
            <p:grpSpPr bwMode="auto">
              <a:xfrm>
                <a:off x="4740" y="3412"/>
                <a:ext cx="445" cy="426"/>
                <a:chOff x="4432" y="3361"/>
                <a:chExt cx="400" cy="383"/>
              </a:xfrm>
            </p:grpSpPr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4635" y="3372"/>
                  <a:ext cx="93" cy="72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4669" y="3388"/>
                  <a:ext cx="11" cy="13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4669" y="3399"/>
                  <a:ext cx="11" cy="13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1" name="Freeform 47"/>
                <p:cNvSpPr>
                  <a:spLocks noEditPoints="1"/>
                </p:cNvSpPr>
                <p:nvPr/>
              </p:nvSpPr>
              <p:spPr bwMode="auto">
                <a:xfrm>
                  <a:off x="4718" y="3396"/>
                  <a:ext cx="57" cy="82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2" name="Freeform 48"/>
                <p:cNvSpPr>
                  <a:spLocks noEditPoints="1"/>
                </p:cNvSpPr>
                <p:nvPr/>
              </p:nvSpPr>
              <p:spPr bwMode="auto">
                <a:xfrm>
                  <a:off x="4643" y="3366"/>
                  <a:ext cx="59" cy="81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4432" y="3437"/>
                  <a:ext cx="237" cy="307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4665" y="3423"/>
                  <a:ext cx="167" cy="321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4432" y="3361"/>
                  <a:ext cx="400" cy="186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4460" y="3371"/>
                  <a:ext cx="178" cy="71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4637" y="3371"/>
                  <a:ext cx="170" cy="59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4468" y="3430"/>
                  <a:ext cx="334" cy="9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4453" y="3460"/>
                  <a:ext cx="34" cy="160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4482" y="3615"/>
                  <a:ext cx="169" cy="108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E9D9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4460" y="3464"/>
                  <a:ext cx="193" cy="259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4794" y="3441"/>
                  <a:ext cx="29" cy="157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5C55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4676" y="3596"/>
                  <a:ext cx="123" cy="125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4676" y="3441"/>
                  <a:ext cx="147" cy="273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25" name="Group 61"/>
              <p:cNvGrpSpPr>
                <a:grpSpLocks/>
              </p:cNvGrpSpPr>
              <p:nvPr/>
            </p:nvGrpSpPr>
            <p:grpSpPr bwMode="auto">
              <a:xfrm>
                <a:off x="4700" y="3225"/>
                <a:ext cx="447" cy="429"/>
                <a:chOff x="2622" y="3342"/>
                <a:chExt cx="524" cy="503"/>
              </a:xfrm>
            </p:grpSpPr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2836" y="3442"/>
                  <a:ext cx="310" cy="397"/>
                </a:xfrm>
                <a:custGeom>
                  <a:avLst/>
                  <a:gdLst>
                    <a:gd name="T0" fmla="*/ 237 w 282"/>
                    <a:gd name="T1" fmla="*/ 217 h 362"/>
                    <a:gd name="T2" fmla="*/ 4 w 282"/>
                    <a:gd name="T3" fmla="*/ 362 h 362"/>
                    <a:gd name="T4" fmla="*/ 0 w 282"/>
                    <a:gd name="T5" fmla="*/ 128 h 362"/>
                    <a:gd name="T6" fmla="*/ 282 w 282"/>
                    <a:gd name="T7" fmla="*/ 0 h 362"/>
                    <a:gd name="T8" fmla="*/ 237 w 282"/>
                    <a:gd name="T9" fmla="*/ 217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2">
                      <a:moveTo>
                        <a:pt x="237" y="217"/>
                      </a:moveTo>
                      <a:lnTo>
                        <a:pt x="4" y="362"/>
                      </a:lnTo>
                      <a:lnTo>
                        <a:pt x="0" y="128"/>
                      </a:lnTo>
                      <a:lnTo>
                        <a:pt x="282" y="0"/>
                      </a:lnTo>
                      <a:lnTo>
                        <a:pt x="237" y="217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2625" y="3427"/>
                  <a:ext cx="218" cy="418"/>
                </a:xfrm>
                <a:custGeom>
                  <a:avLst/>
                  <a:gdLst>
                    <a:gd name="T0" fmla="*/ 0 w 198"/>
                    <a:gd name="T1" fmla="*/ 0 h 381"/>
                    <a:gd name="T2" fmla="*/ 194 w 198"/>
                    <a:gd name="T3" fmla="*/ 147 h 381"/>
                    <a:gd name="T4" fmla="*/ 198 w 198"/>
                    <a:gd name="T5" fmla="*/ 381 h 381"/>
                    <a:gd name="T6" fmla="*/ 34 w 198"/>
                    <a:gd name="T7" fmla="*/ 213 h 381"/>
                    <a:gd name="T8" fmla="*/ 0 w 198"/>
                    <a:gd name="T9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1">
                      <a:moveTo>
                        <a:pt x="0" y="0"/>
                      </a:moveTo>
                      <a:lnTo>
                        <a:pt x="194" y="147"/>
                      </a:lnTo>
                      <a:lnTo>
                        <a:pt x="198" y="381"/>
                      </a:lnTo>
                      <a:lnTo>
                        <a:pt x="34" y="2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2622" y="3342"/>
                  <a:ext cx="524" cy="241"/>
                </a:xfrm>
                <a:custGeom>
                  <a:avLst/>
                  <a:gdLst>
                    <a:gd name="T0" fmla="*/ 476 w 476"/>
                    <a:gd name="T1" fmla="*/ 91 h 219"/>
                    <a:gd name="T2" fmla="*/ 232 w 476"/>
                    <a:gd name="T3" fmla="*/ 0 h 219"/>
                    <a:gd name="T4" fmla="*/ 0 w 476"/>
                    <a:gd name="T5" fmla="*/ 72 h 219"/>
                    <a:gd name="T6" fmla="*/ 194 w 476"/>
                    <a:gd name="T7" fmla="*/ 219 h 219"/>
                    <a:gd name="T8" fmla="*/ 476 w 476"/>
                    <a:gd name="T9" fmla="*/ 91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19">
                      <a:moveTo>
                        <a:pt x="476" y="91"/>
                      </a:moveTo>
                      <a:lnTo>
                        <a:pt x="232" y="0"/>
                      </a:lnTo>
                      <a:lnTo>
                        <a:pt x="0" y="72"/>
                      </a:lnTo>
                      <a:lnTo>
                        <a:pt x="194" y="219"/>
                      </a:lnTo>
                      <a:lnTo>
                        <a:pt x="476" y="9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2875" y="3354"/>
                  <a:ext cx="233" cy="93"/>
                </a:xfrm>
                <a:custGeom>
                  <a:avLst/>
                  <a:gdLst>
                    <a:gd name="T0" fmla="*/ 212 w 212"/>
                    <a:gd name="T1" fmla="*/ 80 h 84"/>
                    <a:gd name="T2" fmla="*/ 0 w 212"/>
                    <a:gd name="T3" fmla="*/ 0 h 84"/>
                    <a:gd name="T4" fmla="*/ 2 w 212"/>
                    <a:gd name="T5" fmla="*/ 6 h 84"/>
                    <a:gd name="T6" fmla="*/ 202 w 212"/>
                    <a:gd name="T7" fmla="*/ 84 h 84"/>
                    <a:gd name="T8" fmla="*/ 212 w 212"/>
                    <a:gd name="T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4">
                      <a:moveTo>
                        <a:pt x="212" y="8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202" y="84"/>
                      </a:lnTo>
                      <a:lnTo>
                        <a:pt x="212" y="8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B9A279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2656" y="3354"/>
                  <a:ext cx="221" cy="76"/>
                </a:xfrm>
                <a:custGeom>
                  <a:avLst/>
                  <a:gdLst>
                    <a:gd name="T0" fmla="*/ 200 w 202"/>
                    <a:gd name="T1" fmla="*/ 0 h 68"/>
                    <a:gd name="T2" fmla="*/ 0 w 202"/>
                    <a:gd name="T3" fmla="*/ 65 h 68"/>
                    <a:gd name="T4" fmla="*/ 6 w 202"/>
                    <a:gd name="T5" fmla="*/ 68 h 68"/>
                    <a:gd name="T6" fmla="*/ 202 w 202"/>
                    <a:gd name="T7" fmla="*/ 6 h 68"/>
                    <a:gd name="T8" fmla="*/ 200 w 202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200" y="0"/>
                      </a:moveTo>
                      <a:lnTo>
                        <a:pt x="0" y="65"/>
                      </a:lnTo>
                      <a:lnTo>
                        <a:pt x="6" y="68"/>
                      </a:lnTo>
                      <a:lnTo>
                        <a:pt x="202" y="6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 cmpd="sng">
                  <a:solidFill>
                    <a:srgbClr val="A28654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2662" y="3430"/>
                  <a:ext cx="435" cy="130"/>
                </a:xfrm>
                <a:custGeom>
                  <a:avLst/>
                  <a:gdLst>
                    <a:gd name="T0" fmla="*/ 396 w 396"/>
                    <a:gd name="T1" fmla="*/ 16 h 119"/>
                    <a:gd name="T2" fmla="*/ 164 w 396"/>
                    <a:gd name="T3" fmla="*/ 119 h 119"/>
                    <a:gd name="T4" fmla="*/ 0 w 396"/>
                    <a:gd name="T5" fmla="*/ 0 h 119"/>
                    <a:gd name="T6" fmla="*/ 0 w 396"/>
                    <a:gd name="T7" fmla="*/ 0 h 119"/>
                    <a:gd name="T8" fmla="*/ 164 w 396"/>
                    <a:gd name="T9" fmla="*/ 116 h 119"/>
                    <a:gd name="T10" fmla="*/ 396 w 396"/>
                    <a:gd name="T11" fmla="*/ 16 h 119"/>
                    <a:gd name="T12" fmla="*/ 396 w 396"/>
                    <a:gd name="T13" fmla="*/ 1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6" h="119">
                      <a:moveTo>
                        <a:pt x="396" y="16"/>
                      </a:moveTo>
                      <a:lnTo>
                        <a:pt x="164" y="11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4" y="116"/>
                      </a:lnTo>
                      <a:lnTo>
                        <a:pt x="396" y="16"/>
                      </a:lnTo>
                      <a:lnTo>
                        <a:pt x="396" y="16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C4B39D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3072" y="3468"/>
                  <a:ext cx="46" cy="209"/>
                </a:xfrm>
                <a:custGeom>
                  <a:avLst/>
                  <a:gdLst>
                    <a:gd name="T0" fmla="*/ 41 w 41"/>
                    <a:gd name="T1" fmla="*/ 0 h 191"/>
                    <a:gd name="T2" fmla="*/ 5 w 41"/>
                    <a:gd name="T3" fmla="*/ 191 h 191"/>
                    <a:gd name="T4" fmla="*/ 0 w 41"/>
                    <a:gd name="T5" fmla="*/ 185 h 191"/>
                    <a:gd name="T6" fmla="*/ 32 w 41"/>
                    <a:gd name="T7" fmla="*/ 6 h 191"/>
                    <a:gd name="T8" fmla="*/ 41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41" y="0"/>
                      </a:moveTo>
                      <a:lnTo>
                        <a:pt x="5" y="191"/>
                      </a:lnTo>
                      <a:lnTo>
                        <a:pt x="0" y="185"/>
                      </a:lnTo>
                      <a:lnTo>
                        <a:pt x="32" y="6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2858" y="3670"/>
                  <a:ext cx="220" cy="145"/>
                </a:xfrm>
                <a:custGeom>
                  <a:avLst/>
                  <a:gdLst>
                    <a:gd name="T0" fmla="*/ 0 w 200"/>
                    <a:gd name="T1" fmla="*/ 131 h 131"/>
                    <a:gd name="T2" fmla="*/ 200 w 200"/>
                    <a:gd name="T3" fmla="*/ 6 h 131"/>
                    <a:gd name="T4" fmla="*/ 195 w 200"/>
                    <a:gd name="T5" fmla="*/ 0 h 131"/>
                    <a:gd name="T6" fmla="*/ 0 w 200"/>
                    <a:gd name="T7" fmla="*/ 123 h 131"/>
                    <a:gd name="T8" fmla="*/ 0 w 200"/>
                    <a:gd name="T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31">
                      <a:moveTo>
                        <a:pt x="0" y="131"/>
                      </a:moveTo>
                      <a:lnTo>
                        <a:pt x="200" y="6"/>
                      </a:lnTo>
                      <a:lnTo>
                        <a:pt x="195" y="0"/>
                      </a:lnTo>
                      <a:lnTo>
                        <a:pt x="0" y="123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2858" y="3474"/>
                  <a:ext cx="250" cy="341"/>
                </a:xfrm>
                <a:custGeom>
                  <a:avLst/>
                  <a:gdLst>
                    <a:gd name="T0" fmla="*/ 227 w 227"/>
                    <a:gd name="T1" fmla="*/ 0 h 310"/>
                    <a:gd name="T2" fmla="*/ 0 w 227"/>
                    <a:gd name="T3" fmla="*/ 110 h 310"/>
                    <a:gd name="T4" fmla="*/ 0 w 227"/>
                    <a:gd name="T5" fmla="*/ 310 h 310"/>
                    <a:gd name="T6" fmla="*/ 0 w 227"/>
                    <a:gd name="T7" fmla="*/ 310 h 310"/>
                    <a:gd name="T8" fmla="*/ 2 w 227"/>
                    <a:gd name="T9" fmla="*/ 111 h 310"/>
                    <a:gd name="T10" fmla="*/ 227 w 227"/>
                    <a:gd name="T11" fmla="*/ 0 h 310"/>
                    <a:gd name="T12" fmla="*/ 227 w 227"/>
                    <a:gd name="T1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310">
                      <a:moveTo>
                        <a:pt x="227" y="0"/>
                      </a:moveTo>
                      <a:lnTo>
                        <a:pt x="0" y="110"/>
                      </a:lnTo>
                      <a:lnTo>
                        <a:pt x="0" y="310"/>
                      </a:lnTo>
                      <a:lnTo>
                        <a:pt x="0" y="310"/>
                      </a:lnTo>
                      <a:lnTo>
                        <a:pt x="2" y="111"/>
                      </a:lnTo>
                      <a:lnTo>
                        <a:pt x="227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37" cy="203"/>
                </a:xfrm>
                <a:custGeom>
                  <a:avLst/>
                  <a:gdLst>
                    <a:gd name="T0" fmla="*/ 0 w 34"/>
                    <a:gd name="T1" fmla="*/ 0 h 185"/>
                    <a:gd name="T2" fmla="*/ 28 w 34"/>
                    <a:gd name="T3" fmla="*/ 185 h 185"/>
                    <a:gd name="T4" fmla="*/ 34 w 34"/>
                    <a:gd name="T5" fmla="*/ 183 h 185"/>
                    <a:gd name="T6" fmla="*/ 8 w 34"/>
                    <a:gd name="T7" fmla="*/ 7 h 185"/>
                    <a:gd name="T8" fmla="*/ 0 w 34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5">
                      <a:moveTo>
                        <a:pt x="0" y="0"/>
                      </a:moveTo>
                      <a:lnTo>
                        <a:pt x="28" y="185"/>
                      </a:lnTo>
                      <a:lnTo>
                        <a:pt x="34" y="183"/>
                      </a:lnTo>
                      <a:lnTo>
                        <a:pt x="8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2668" y="3653"/>
                  <a:ext cx="161" cy="163"/>
                </a:xfrm>
                <a:custGeom>
                  <a:avLst/>
                  <a:gdLst>
                    <a:gd name="T0" fmla="*/ 77 w 77"/>
                    <a:gd name="T1" fmla="*/ 79 h 79"/>
                    <a:gd name="T2" fmla="*/ 77 w 77"/>
                    <a:gd name="T3" fmla="*/ 74 h 79"/>
                    <a:gd name="T4" fmla="*/ 3 w 77"/>
                    <a:gd name="T5" fmla="*/ 0 h 79"/>
                    <a:gd name="T6" fmla="*/ 0 w 77"/>
                    <a:gd name="T7" fmla="*/ 1 h 79"/>
                    <a:gd name="T8" fmla="*/ 77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77" y="79"/>
                      </a:moveTo>
                      <a:cubicBezTo>
                        <a:pt x="77" y="79"/>
                        <a:pt x="77" y="74"/>
                        <a:pt x="77" y="7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77" y="79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231F2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2638" y="3452"/>
                  <a:ext cx="191" cy="355"/>
                </a:xfrm>
                <a:custGeom>
                  <a:avLst/>
                  <a:gdLst>
                    <a:gd name="T0" fmla="*/ 174 w 174"/>
                    <a:gd name="T1" fmla="*/ 323 h 323"/>
                    <a:gd name="T2" fmla="*/ 170 w 174"/>
                    <a:gd name="T3" fmla="*/ 132 h 323"/>
                    <a:gd name="T4" fmla="*/ 0 w 174"/>
                    <a:gd name="T5" fmla="*/ 0 h 323"/>
                    <a:gd name="T6" fmla="*/ 8 w 174"/>
                    <a:gd name="T7" fmla="*/ 7 h 323"/>
                    <a:gd name="T8" fmla="*/ 168 w 174"/>
                    <a:gd name="T9" fmla="*/ 132 h 323"/>
                    <a:gd name="T10" fmla="*/ 174 w 174"/>
                    <a:gd name="T11" fmla="*/ 323 h 323"/>
                    <a:gd name="T12" fmla="*/ 174 w 174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3">
                      <a:moveTo>
                        <a:pt x="174" y="323"/>
                      </a:moveTo>
                      <a:lnTo>
                        <a:pt x="170" y="132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68" y="132"/>
                      </a:lnTo>
                      <a:lnTo>
                        <a:pt x="174" y="323"/>
                      </a:lnTo>
                      <a:lnTo>
                        <a:pt x="174" y="323"/>
                      </a:lnTo>
                      <a:close/>
                    </a:path>
                  </a:pathLst>
                </a:custGeom>
                <a:noFill/>
                <a:ln w="4826" cap="flat" cmpd="sng">
                  <a:solidFill>
                    <a:srgbClr val="D4BA98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  <p:grpSp>
            <p:nvGrpSpPr>
              <p:cNvPr id="11338" name="Group 74"/>
              <p:cNvGrpSpPr>
                <a:grpSpLocks/>
              </p:cNvGrpSpPr>
              <p:nvPr/>
            </p:nvGrpSpPr>
            <p:grpSpPr bwMode="auto">
              <a:xfrm>
                <a:off x="4720" y="2994"/>
                <a:ext cx="445" cy="426"/>
                <a:chOff x="3878" y="2568"/>
                <a:chExt cx="522" cy="500"/>
              </a:xfrm>
            </p:grpSpPr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4143" y="2582"/>
                  <a:ext cx="122" cy="94"/>
                </a:xfrm>
                <a:custGeom>
                  <a:avLst/>
                  <a:gdLst>
                    <a:gd name="T0" fmla="*/ 0 w 111"/>
                    <a:gd name="T1" fmla="*/ 0 h 85"/>
                    <a:gd name="T2" fmla="*/ 110 w 111"/>
                    <a:gd name="T3" fmla="*/ 85 h 85"/>
                    <a:gd name="T4" fmla="*/ 111 w 111"/>
                    <a:gd name="T5" fmla="*/ 85 h 85"/>
                    <a:gd name="T6" fmla="*/ 0 w 111"/>
                    <a:gd name="T7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1" h="85">
                      <a:moveTo>
                        <a:pt x="0" y="0"/>
                      </a:moveTo>
                      <a:lnTo>
                        <a:pt x="110" y="85"/>
                      </a:lnTo>
                      <a:lnTo>
                        <a:pt x="111" y="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0"/>
                  </a:srgbClr>
                </a:solidFill>
                <a:ln w="800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4188" y="2603"/>
                  <a:ext cx="14" cy="17"/>
                </a:xfrm>
                <a:custGeom>
                  <a:avLst/>
                  <a:gdLst>
                    <a:gd name="T0" fmla="*/ 3 w 7"/>
                    <a:gd name="T1" fmla="*/ 7 h 8"/>
                    <a:gd name="T2" fmla="*/ 6 w 7"/>
                    <a:gd name="T3" fmla="*/ 7 h 8"/>
                    <a:gd name="T4" fmla="*/ 4 w 7"/>
                    <a:gd name="T5" fmla="*/ 1 h 8"/>
                    <a:gd name="T6" fmla="*/ 0 w 7"/>
                    <a:gd name="T7" fmla="*/ 2 h 8"/>
                    <a:gd name="T8" fmla="*/ 3 w 7"/>
                    <a:gd name="T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3" y="7"/>
                      </a:moveTo>
                      <a:cubicBezTo>
                        <a:pt x="5" y="8"/>
                        <a:pt x="6" y="7"/>
                        <a:pt x="6" y="7"/>
                      </a:cubicBezTo>
                      <a:cubicBezTo>
                        <a:pt x="7" y="5"/>
                        <a:pt x="6" y="2"/>
                        <a:pt x="4" y="1"/>
                      </a:cubicBez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3"/>
                        <a:pt x="1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4188" y="2617"/>
                  <a:ext cx="14" cy="17"/>
                </a:xfrm>
                <a:custGeom>
                  <a:avLst/>
                  <a:gdLst>
                    <a:gd name="T0" fmla="*/ 1 w 7"/>
                    <a:gd name="T1" fmla="*/ 1 h 8"/>
                    <a:gd name="T2" fmla="*/ 1 w 7"/>
                    <a:gd name="T3" fmla="*/ 6 h 8"/>
                    <a:gd name="T4" fmla="*/ 7 w 7"/>
                    <a:gd name="T5" fmla="*/ 7 h 8"/>
                    <a:gd name="T6" fmla="*/ 7 w 7"/>
                    <a:gd name="T7" fmla="*/ 4 h 8"/>
                    <a:gd name="T8" fmla="*/ 1 w 7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3" y="8"/>
                        <a:pt x="6" y="8"/>
                        <a:pt x="7" y="7"/>
                      </a:cubicBezTo>
                      <a:cubicBezTo>
                        <a:pt x="7" y="6"/>
                        <a:pt x="7" y="6"/>
                        <a:pt x="7" y="4"/>
                      </a:cubicBezTo>
                      <a:cubicBezTo>
                        <a:pt x="6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2" name="Freeform 78"/>
                <p:cNvSpPr>
                  <a:spLocks noEditPoints="1"/>
                </p:cNvSpPr>
                <p:nvPr/>
              </p:nvSpPr>
              <p:spPr bwMode="auto">
                <a:xfrm>
                  <a:off x="4251" y="2613"/>
                  <a:ext cx="75" cy="107"/>
                </a:xfrm>
                <a:custGeom>
                  <a:avLst/>
                  <a:gdLst>
                    <a:gd name="T0" fmla="*/ 1 w 36"/>
                    <a:gd name="T1" fmla="*/ 9 h 52"/>
                    <a:gd name="T2" fmla="*/ 3 w 36"/>
                    <a:gd name="T3" fmla="*/ 6 h 52"/>
                    <a:gd name="T4" fmla="*/ 1 w 36"/>
                    <a:gd name="T5" fmla="*/ 11 h 52"/>
                    <a:gd name="T6" fmla="*/ 1 w 36"/>
                    <a:gd name="T7" fmla="*/ 36 h 52"/>
                    <a:gd name="T8" fmla="*/ 16 w 36"/>
                    <a:gd name="T9" fmla="*/ 44 h 52"/>
                    <a:gd name="T10" fmla="*/ 23 w 36"/>
                    <a:gd name="T11" fmla="*/ 39 h 52"/>
                    <a:gd name="T12" fmla="*/ 25 w 36"/>
                    <a:gd name="T13" fmla="*/ 47 h 52"/>
                    <a:gd name="T14" fmla="*/ 36 w 36"/>
                    <a:gd name="T15" fmla="*/ 30 h 52"/>
                    <a:gd name="T16" fmla="*/ 4 w 36"/>
                    <a:gd name="T17" fmla="*/ 4 h 52"/>
                    <a:gd name="T18" fmla="*/ 25 w 36"/>
                    <a:gd name="T19" fmla="*/ 44 h 52"/>
                    <a:gd name="T20" fmla="*/ 35 w 36"/>
                    <a:gd name="T21" fmla="*/ 35 h 52"/>
                    <a:gd name="T22" fmla="*/ 34 w 36"/>
                    <a:gd name="T23" fmla="*/ 38 h 52"/>
                    <a:gd name="T24" fmla="*/ 34 w 36"/>
                    <a:gd name="T25" fmla="*/ 34 h 52"/>
                    <a:gd name="T26" fmla="*/ 35 w 36"/>
                    <a:gd name="T27" fmla="*/ 34 h 52"/>
                    <a:gd name="T28" fmla="*/ 33 w 36"/>
                    <a:gd name="T29" fmla="*/ 27 h 52"/>
                    <a:gd name="T30" fmla="*/ 34 w 36"/>
                    <a:gd name="T31" fmla="*/ 41 h 52"/>
                    <a:gd name="T32" fmla="*/ 32 w 36"/>
                    <a:gd name="T33" fmla="*/ 23 h 52"/>
                    <a:gd name="T34" fmla="*/ 33 w 36"/>
                    <a:gd name="T35" fmla="*/ 17 h 52"/>
                    <a:gd name="T36" fmla="*/ 31 w 36"/>
                    <a:gd name="T37" fmla="*/ 16 h 52"/>
                    <a:gd name="T38" fmla="*/ 27 w 36"/>
                    <a:gd name="T39" fmla="*/ 42 h 52"/>
                    <a:gd name="T40" fmla="*/ 28 w 36"/>
                    <a:gd name="T41" fmla="*/ 21 h 52"/>
                    <a:gd name="T42" fmla="*/ 29 w 36"/>
                    <a:gd name="T43" fmla="*/ 13 h 52"/>
                    <a:gd name="T44" fmla="*/ 24 w 36"/>
                    <a:gd name="T45" fmla="*/ 16 h 52"/>
                    <a:gd name="T46" fmla="*/ 27 w 36"/>
                    <a:gd name="T47" fmla="*/ 17 h 52"/>
                    <a:gd name="T48" fmla="*/ 26 w 36"/>
                    <a:gd name="T49" fmla="*/ 18 h 52"/>
                    <a:gd name="T50" fmla="*/ 25 w 36"/>
                    <a:gd name="T51" fmla="*/ 21 h 52"/>
                    <a:gd name="T52" fmla="*/ 22 w 36"/>
                    <a:gd name="T53" fmla="*/ 15 h 52"/>
                    <a:gd name="T54" fmla="*/ 20 w 36"/>
                    <a:gd name="T55" fmla="*/ 17 h 52"/>
                    <a:gd name="T56" fmla="*/ 19 w 36"/>
                    <a:gd name="T57" fmla="*/ 15 h 52"/>
                    <a:gd name="T58" fmla="*/ 17 w 36"/>
                    <a:gd name="T59" fmla="*/ 14 h 52"/>
                    <a:gd name="T60" fmla="*/ 14 w 36"/>
                    <a:gd name="T61" fmla="*/ 12 h 52"/>
                    <a:gd name="T62" fmla="*/ 12 w 36"/>
                    <a:gd name="T63" fmla="*/ 13 h 52"/>
                    <a:gd name="T64" fmla="*/ 9 w 36"/>
                    <a:gd name="T65" fmla="*/ 6 h 52"/>
                    <a:gd name="T66" fmla="*/ 10 w 36"/>
                    <a:gd name="T67" fmla="*/ 12 h 52"/>
                    <a:gd name="T68" fmla="*/ 8 w 36"/>
                    <a:gd name="T69" fmla="*/ 32 h 52"/>
                    <a:gd name="T70" fmla="*/ 9 w 36"/>
                    <a:gd name="T71" fmla="*/ 13 h 52"/>
                    <a:gd name="T72" fmla="*/ 10 w 36"/>
                    <a:gd name="T73" fmla="*/ 38 h 52"/>
                    <a:gd name="T74" fmla="*/ 6 w 36"/>
                    <a:gd name="T75" fmla="*/ 12 h 52"/>
                    <a:gd name="T76" fmla="*/ 2 w 36"/>
                    <a:gd name="T77" fmla="*/ 32 h 52"/>
                    <a:gd name="T78" fmla="*/ 4 w 36"/>
                    <a:gd name="T79" fmla="*/ 33 h 52"/>
                    <a:gd name="T80" fmla="*/ 4 w 36"/>
                    <a:gd name="T81" fmla="*/ 23 h 52"/>
                    <a:gd name="T82" fmla="*/ 3 w 36"/>
                    <a:gd name="T83" fmla="*/ 17 h 52"/>
                    <a:gd name="T84" fmla="*/ 1 w 36"/>
                    <a:gd name="T85" fmla="*/ 13 h 52"/>
                    <a:gd name="T86" fmla="*/ 2 w 36"/>
                    <a:gd name="T87" fmla="*/ 29 h 52"/>
                    <a:gd name="T88" fmla="*/ 4 w 36"/>
                    <a:gd name="T89" fmla="*/ 34 h 52"/>
                    <a:gd name="T90" fmla="*/ 5 w 36"/>
                    <a:gd name="T91" fmla="*/ 17 h 52"/>
                    <a:gd name="T92" fmla="*/ 7 w 36"/>
                    <a:gd name="T93" fmla="*/ 34 h 52"/>
                    <a:gd name="T94" fmla="*/ 9 w 36"/>
                    <a:gd name="T95" fmla="*/ 37 h 52"/>
                    <a:gd name="T96" fmla="*/ 11 w 36"/>
                    <a:gd name="T97" fmla="*/ 41 h 52"/>
                    <a:gd name="T98" fmla="*/ 13 w 36"/>
                    <a:gd name="T99" fmla="*/ 42 h 52"/>
                    <a:gd name="T100" fmla="*/ 20 w 36"/>
                    <a:gd name="T101" fmla="*/ 38 h 52"/>
                    <a:gd name="T102" fmla="*/ 24 w 36"/>
                    <a:gd name="T103" fmla="*/ 37 h 52"/>
                    <a:gd name="T104" fmla="*/ 22 w 36"/>
                    <a:gd name="T105" fmla="*/ 25 h 52"/>
                    <a:gd name="T106" fmla="*/ 17 w 36"/>
                    <a:gd name="T107" fmla="*/ 23 h 52"/>
                    <a:gd name="T108" fmla="*/ 23 w 36"/>
                    <a:gd name="T109" fmla="*/ 26 h 52"/>
                    <a:gd name="T110" fmla="*/ 27 w 36"/>
                    <a:gd name="T111" fmla="*/ 47 h 52"/>
                    <a:gd name="T112" fmla="*/ 28 w 36"/>
                    <a:gd name="T113" fmla="*/ 45 h 52"/>
                    <a:gd name="T114" fmla="*/ 34 w 36"/>
                    <a:gd name="T115" fmla="*/ 48 h 52"/>
                    <a:gd name="T116" fmla="*/ 33 w 36"/>
                    <a:gd name="T117" fmla="*/ 49 h 52"/>
                    <a:gd name="T118" fmla="*/ 33 w 36"/>
                    <a:gd name="T119" fmla="*/ 43 h 52"/>
                    <a:gd name="T120" fmla="*/ 35 w 36"/>
                    <a:gd name="T121" fmla="*/ 2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52">
                      <a:moveTo>
                        <a:pt x="36" y="26"/>
                      </a:moveTo>
                      <a:cubicBezTo>
                        <a:pt x="36" y="22"/>
                        <a:pt x="36" y="18"/>
                        <a:pt x="36" y="15"/>
                      </a:cubicBezTo>
                      <a:cubicBezTo>
                        <a:pt x="33" y="13"/>
                        <a:pt x="29" y="11"/>
                        <a:pt x="25" y="10"/>
                      </a:cubicBezTo>
                      <a:cubicBezTo>
                        <a:pt x="24" y="10"/>
                        <a:pt x="22" y="8"/>
                        <a:pt x="20" y="8"/>
                      </a:cubicBezTo>
                      <a:cubicBezTo>
                        <a:pt x="17" y="7"/>
                        <a:pt x="14" y="5"/>
                        <a:pt x="10" y="4"/>
                      </a:cubicBezTo>
                      <a:cubicBezTo>
                        <a:pt x="10" y="4"/>
                        <a:pt x="9" y="3"/>
                        <a:pt x="9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8"/>
                        <a:pt x="4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6" y="10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4" y="12"/>
                        <a:pt x="3" y="12"/>
                        <a:pt x="3" y="10"/>
                      </a:cubicBezTo>
                      <a:cubicBezTo>
                        <a:pt x="2" y="10"/>
                        <a:pt x="3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2"/>
                        <a:pt x="1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0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3"/>
                        <a:pt x="0" y="15"/>
                      </a:cubicBezTo>
                      <a:cubicBezTo>
                        <a:pt x="0" y="18"/>
                        <a:pt x="1" y="22"/>
                        <a:pt x="0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0" y="32"/>
                        <a:pt x="1" y="35"/>
                        <a:pt x="1" y="36"/>
                      </a:cubicBezTo>
                      <a:cubicBezTo>
                        <a:pt x="1" y="37"/>
                        <a:pt x="1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9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6" y="39"/>
                        <a:pt x="7" y="40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9" y="39"/>
                        <a:pt x="9" y="40"/>
                      </a:cubicBezTo>
                      <a:cubicBezTo>
                        <a:pt x="9" y="40"/>
                        <a:pt x="8" y="40"/>
                        <a:pt x="9" y="41"/>
                      </a:cubicBezTo>
                      <a:cubicBezTo>
                        <a:pt x="10" y="42"/>
                        <a:pt x="13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4" y="43"/>
                        <a:pt x="15" y="43"/>
                      </a:cubicBezTo>
                      <a:cubicBezTo>
                        <a:pt x="15" y="44"/>
                        <a:pt x="16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3"/>
                        <a:pt x="15" y="43"/>
                        <a:pt x="15" y="43"/>
                      </a:cubicBezTo>
                      <a:cubicBezTo>
                        <a:pt x="16" y="43"/>
                        <a:pt x="18" y="44"/>
                        <a:pt x="19" y="44"/>
                      </a:cubicBezTo>
                      <a:cubicBezTo>
                        <a:pt x="19" y="44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6"/>
                        <a:pt x="20" y="45"/>
                        <a:pt x="20" y="46"/>
                      </a:cubicBezTo>
                      <a:cubicBezTo>
                        <a:pt x="21" y="46"/>
                        <a:pt x="22" y="47"/>
                        <a:pt x="23" y="47"/>
                      </a:cubicBezTo>
                      <a:cubicBezTo>
                        <a:pt x="23" y="46"/>
                        <a:pt x="23" y="47"/>
                        <a:pt x="22" y="46"/>
                      </a:cubicBez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4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4"/>
                        <a:pt x="23" y="44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2"/>
                        <a:pt x="22" y="39"/>
                        <a:pt x="23" y="39"/>
                      </a:cubicBezTo>
                      <a:cubicBezTo>
                        <a:pt x="23" y="39"/>
                        <a:pt x="23" y="38"/>
                        <a:pt x="23" y="38"/>
                      </a:cubicBezTo>
                      <a:cubicBezTo>
                        <a:pt x="23" y="39"/>
                        <a:pt x="24" y="38"/>
                        <a:pt x="24" y="39"/>
                      </a:cubicBezTo>
                      <a:cubicBezTo>
                        <a:pt x="24" y="39"/>
                        <a:pt x="24" y="39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1"/>
                        <a:pt x="24" y="42"/>
                        <a:pt x="25" y="42"/>
                      </a:cubicBezTo>
                      <a:cubicBezTo>
                        <a:pt x="25" y="42"/>
                        <a:pt x="25" y="41"/>
                        <a:pt x="26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4" y="44"/>
                        <a:pt x="25" y="44"/>
                        <a:pt x="25" y="45"/>
                      </a:cubicBezTo>
                      <a:cubicBezTo>
                        <a:pt x="25" y="46"/>
                        <a:pt x="25" y="46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8"/>
                        <a:pt x="24" y="47"/>
                        <a:pt x="24" y="47"/>
                      </a:cubicBezTo>
                      <a:cubicBezTo>
                        <a:pt x="25" y="48"/>
                        <a:pt x="26" y="48"/>
                        <a:pt x="27" y="49"/>
                      </a:cubicBezTo>
                      <a:cubicBezTo>
                        <a:pt x="27" y="49"/>
                        <a:pt x="27" y="48"/>
                        <a:pt x="27" y="48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9" y="50"/>
                        <a:pt x="31" y="51"/>
                        <a:pt x="32" y="51"/>
                      </a:cubicBezTo>
                      <a:cubicBezTo>
                        <a:pt x="32" y="51"/>
                        <a:pt x="32" y="50"/>
                        <a:pt x="32" y="50"/>
                      </a:cubicBezTo>
                      <a:cubicBezTo>
                        <a:pt x="33" y="50"/>
                        <a:pt x="34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4" y="52"/>
                        <a:pt x="35" y="52"/>
                      </a:cubicBezTo>
                      <a:cubicBezTo>
                        <a:pt x="36" y="51"/>
                        <a:pt x="36" y="49"/>
                        <a:pt x="35" y="47"/>
                      </a:cubicBezTo>
                      <a:cubicBezTo>
                        <a:pt x="35" y="45"/>
                        <a:pt x="36" y="44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8"/>
                        <a:pt x="36" y="34"/>
                        <a:pt x="36" y="31"/>
                      </a:cubicBezTo>
                      <a:cubicBezTo>
                        <a:pt x="36" y="31"/>
                        <a:pt x="35" y="30"/>
                        <a:pt x="36" y="30"/>
                      </a:cubicBezTo>
                      <a:cubicBezTo>
                        <a:pt x="36" y="29"/>
                        <a:pt x="36" y="29"/>
                        <a:pt x="36" y="28"/>
                      </a:cubicBezTo>
                      <a:cubicBezTo>
                        <a:pt x="36" y="28"/>
                        <a:pt x="36" y="26"/>
                        <a:pt x="36" y="26"/>
                      </a:cubicBezTo>
                      <a:close/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lose/>
                      <a:moveTo>
                        <a:pt x="4" y="6"/>
                      </a:moveTo>
                      <a:cubicBezTo>
                        <a:pt x="3" y="6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4"/>
                      </a:moveTo>
                      <a:cubicBezTo>
                        <a:pt x="5" y="3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5" y="43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35" y="18"/>
                      </a:move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lose/>
                      <a:moveTo>
                        <a:pt x="34" y="20"/>
                      </a:moveTo>
                      <a:cubicBezTo>
                        <a:pt x="35" y="20"/>
                        <a:pt x="34" y="20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lose/>
                      <a:moveTo>
                        <a:pt x="34" y="22"/>
                      </a:move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4" y="35"/>
                        <a:pt x="34" y="35"/>
                      </a:cubicBezTo>
                      <a:close/>
                      <a:moveTo>
                        <a:pt x="35" y="43"/>
                      </a:moveTo>
                      <a:cubicBezTo>
                        <a:pt x="35" y="43"/>
                        <a:pt x="34" y="43"/>
                        <a:pt x="34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3"/>
                        <a:pt x="35" y="43"/>
                      </a:cubicBezTo>
                      <a:close/>
                      <a:moveTo>
                        <a:pt x="32" y="26"/>
                      </a:moveTo>
                      <a:cubicBezTo>
                        <a:pt x="32" y="26"/>
                        <a:pt x="32" y="27"/>
                        <a:pt x="33" y="27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lose/>
                      <a:moveTo>
                        <a:pt x="32" y="25"/>
                      </a:move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3" y="36"/>
                      </a:moveTo>
                      <a:cubicBezTo>
                        <a:pt x="33" y="36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4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3" y="39"/>
                        <a:pt x="33" y="38"/>
                      </a:cubicBezTo>
                      <a:cubicBezTo>
                        <a:pt x="33" y="39"/>
                        <a:pt x="32" y="39"/>
                        <a:pt x="32" y="38"/>
                      </a:cubicBezTo>
                      <a:close/>
                      <a:moveTo>
                        <a:pt x="32" y="38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8"/>
                      </a:cubicBezTo>
                      <a:cubicBezTo>
                        <a:pt x="32" y="37"/>
                        <a:pt x="32" y="38"/>
                        <a:pt x="32" y="38"/>
                      </a:cubicBezTo>
                      <a:close/>
                      <a:moveTo>
                        <a:pt x="33" y="37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2" y="38"/>
                        <a:pt x="33" y="3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5" y="33"/>
                        <a:pt x="35" y="34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4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4" y="24"/>
                        <a:pt x="34" y="24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2" y="32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4" y="31"/>
                        <a:pt x="35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39"/>
                        <a:pt x="33" y="40"/>
                        <a:pt x="33" y="40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2" y="41"/>
                        <a:pt x="33" y="41"/>
                      </a:cubicBezTo>
                      <a:cubicBezTo>
                        <a:pt x="33" y="41"/>
                        <a:pt x="33" y="40"/>
                        <a:pt x="33" y="40"/>
                      </a:cubicBezTo>
                      <a:cubicBezTo>
                        <a:pt x="33" y="40"/>
                        <a:pt x="34" y="40"/>
                        <a:pt x="34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3" y="42"/>
                        <a:pt x="33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3" y="41"/>
                        <a:pt x="34" y="41"/>
                        <a:pt x="34" y="41"/>
                      </a:cubicBezTo>
                      <a:close/>
                      <a:moveTo>
                        <a:pt x="34" y="23"/>
                      </a:moveTo>
                      <a:cubicBezTo>
                        <a:pt x="34" y="23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4" y="23"/>
                        <a:pt x="34" y="23"/>
                      </a:cubicBezTo>
                      <a:close/>
                      <a:moveTo>
                        <a:pt x="34" y="24"/>
                      </a:moveTo>
                      <a:cubicBezTo>
                        <a:pt x="34" y="24"/>
                        <a:pt x="35" y="25"/>
                        <a:pt x="34" y="25"/>
                      </a:cubicBezTo>
                      <a:cubicBezTo>
                        <a:pt x="33" y="25"/>
                        <a:pt x="33" y="24"/>
                        <a:pt x="32" y="23"/>
                      </a:cubicBezTo>
                      <a:cubicBezTo>
                        <a:pt x="32" y="23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3" y="24"/>
                        <a:pt x="33" y="23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lose/>
                      <a:moveTo>
                        <a:pt x="33" y="23"/>
                      </a:moveTo>
                      <a:cubicBezTo>
                        <a:pt x="33" y="22"/>
                        <a:pt x="33" y="22"/>
                        <a:pt x="34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33" y="19"/>
                      </a:moveTo>
                      <a:cubicBezTo>
                        <a:pt x="33" y="19"/>
                        <a:pt x="33" y="19"/>
                        <a:pt x="32" y="19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7"/>
                        <a:pt x="32" y="17"/>
                        <a:pt x="32" y="16"/>
                      </a:cubicBezTo>
                      <a:cubicBezTo>
                        <a:pt x="33" y="16"/>
                        <a:pt x="32" y="18"/>
                        <a:pt x="33" y="19"/>
                      </a:cubicBezTo>
                      <a:close/>
                      <a:moveTo>
                        <a:pt x="31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1" y="16"/>
                      </a:cubicBezTo>
                      <a:close/>
                      <a:moveTo>
                        <a:pt x="30" y="45"/>
                      </a:moveTo>
                      <a:cubicBezTo>
                        <a:pt x="30" y="45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lose/>
                      <a:moveTo>
                        <a:pt x="30" y="18"/>
                      </a:moveTo>
                      <a:cubicBezTo>
                        <a:pt x="30" y="19"/>
                        <a:pt x="30" y="18"/>
                        <a:pt x="30" y="19"/>
                      </a:cubicBezTo>
                      <a:cubicBezTo>
                        <a:pt x="30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1"/>
                      </a:cubicBezTo>
                      <a:close/>
                      <a:moveTo>
                        <a:pt x="27" y="42"/>
                      </a:moveTo>
                      <a:cubicBezTo>
                        <a:pt x="27" y="42"/>
                        <a:pt x="26" y="42"/>
                        <a:pt x="27" y="41"/>
                      </a:cubicBezTo>
                      <a:cubicBezTo>
                        <a:pt x="27" y="41"/>
                        <a:pt x="27" y="42"/>
                        <a:pt x="27" y="42"/>
                      </a:cubicBezTo>
                      <a:close/>
                      <a:moveTo>
                        <a:pt x="27" y="23"/>
                      </a:move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lose/>
                      <a:moveTo>
                        <a:pt x="28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3"/>
                        <a:pt x="27" y="43"/>
                        <a:pt x="28" y="43"/>
                      </a:cubicBezTo>
                      <a:close/>
                      <a:moveTo>
                        <a:pt x="28" y="22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lose/>
                      <a:moveTo>
                        <a:pt x="28" y="22"/>
                      </a:moveTo>
                      <a:cubicBezTo>
                        <a:pt x="28" y="22"/>
                        <a:pt x="29" y="22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8" y="22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30" y="23"/>
                        <a:pt x="30" y="24"/>
                      </a:cubicBezTo>
                      <a:cubicBezTo>
                        <a:pt x="29" y="24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3"/>
                      </a:cubicBezTo>
                      <a:close/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lose/>
                      <a:moveTo>
                        <a:pt x="29" y="13"/>
                      </a:move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9" y="13"/>
                      </a:cubicBezTo>
                      <a:close/>
                      <a:moveTo>
                        <a:pt x="29" y="18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4" y="16"/>
                      </a:move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3" y="13"/>
                        <a:pt x="23" y="13"/>
                      </a:cubicBezTo>
                      <a:cubicBezTo>
                        <a:pt x="24" y="13"/>
                        <a:pt x="24" y="12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4"/>
                        <a:pt x="25" y="14"/>
                        <a:pt x="26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7" y="14"/>
                        <a:pt x="26" y="14"/>
                      </a:cubicBezTo>
                      <a:cubicBezTo>
                        <a:pt x="27" y="14"/>
                        <a:pt x="27" y="14"/>
                        <a:pt x="28" y="15"/>
                      </a:cubicBezTo>
                      <a:cubicBezTo>
                        <a:pt x="28" y="16"/>
                        <a:pt x="27" y="15"/>
                        <a:pt x="28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9" y="18"/>
                        <a:pt x="28" y="18"/>
                        <a:pt x="28" y="19"/>
                      </a:cubicBezTo>
                      <a:cubicBezTo>
                        <a:pt x="28" y="19"/>
                        <a:pt x="28" y="19"/>
                        <a:pt x="28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1"/>
                      </a:cubicBezTo>
                      <a:cubicBezTo>
                        <a:pt x="29" y="21"/>
                        <a:pt x="29" y="20"/>
                        <a:pt x="29" y="20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6" y="19"/>
                      </a:cubicBezTo>
                      <a:cubicBezTo>
                        <a:pt x="26" y="19"/>
                        <a:pt x="26" y="19"/>
                        <a:pt x="26" y="18"/>
                      </a:cubicBezTo>
                      <a:cubicBezTo>
                        <a:pt x="26" y="18"/>
                        <a:pt x="26" y="19"/>
                        <a:pt x="25" y="19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8"/>
                        <a:pt x="26" y="18"/>
                      </a:cubicBezTo>
                      <a:cubicBezTo>
                        <a:pt x="26" y="18"/>
                        <a:pt x="25" y="16"/>
                        <a:pt x="25" y="16"/>
                      </a:cubicBezTo>
                      <a:cubicBezTo>
                        <a:pt x="24" y="16"/>
                        <a:pt x="23" y="19"/>
                        <a:pt x="25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3" y="21"/>
                      </a:cubicBezTo>
                      <a:cubicBezTo>
                        <a:pt x="23" y="20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3" y="16"/>
                        <a:pt x="24" y="16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5" y="20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5" y="21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6" y="24"/>
                      </a:cubicBezTo>
                      <a:close/>
                      <a:moveTo>
                        <a:pt x="23" y="17"/>
                      </a:move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0" y="10"/>
                      </a:move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3" y="13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1" y="13"/>
                        <a:pt x="21" y="13"/>
                      </a:cubicBezTo>
                      <a:cubicBezTo>
                        <a:pt x="21" y="12"/>
                        <a:pt x="20" y="13"/>
                        <a:pt x="20" y="12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9" y="12"/>
                        <a:pt x="20" y="11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7"/>
                        <a:pt x="20" y="18"/>
                        <a:pt x="20" y="17"/>
                      </a:cubicBezTo>
                      <a:close/>
                      <a:moveTo>
                        <a:pt x="20" y="17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5"/>
                        <a:pt x="20" y="15"/>
                        <a:pt x="21" y="16"/>
                      </a:cubicBezTo>
                      <a:cubicBezTo>
                        <a:pt x="21" y="16"/>
                        <a:pt x="20" y="16"/>
                        <a:pt x="20" y="17"/>
                      </a:cubicBezTo>
                      <a:close/>
                      <a:moveTo>
                        <a:pt x="20" y="14"/>
                      </a:move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20" y="13"/>
                        <a:pt x="21" y="15"/>
                        <a:pt x="20" y="14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18" y="9"/>
                      </a:move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lose/>
                      <a:moveTo>
                        <a:pt x="17" y="13"/>
                      </a:move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2"/>
                        <a:pt x="19" y="12"/>
                        <a:pt x="19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  <a:moveTo>
                        <a:pt x="17" y="13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5"/>
                      </a:cubicBezTo>
                      <a:cubicBezTo>
                        <a:pt x="16" y="14"/>
                        <a:pt x="16" y="14"/>
                        <a:pt x="17" y="13"/>
                      </a:cubicBezTo>
                      <a:close/>
                      <a:moveTo>
                        <a:pt x="14" y="12"/>
                      </a:moveTo>
                      <a:cubicBezTo>
                        <a:pt x="15" y="12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4" y="10"/>
                        <a:pt x="14" y="12"/>
                      </a:cubicBezTo>
                      <a:close/>
                      <a:moveTo>
                        <a:pt x="13" y="13"/>
                      </a:move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6"/>
                      </a:cubicBezTo>
                      <a:close/>
                      <a:moveTo>
                        <a:pt x="12" y="9"/>
                      </a:moveTo>
                      <a:cubicBezTo>
                        <a:pt x="12" y="10"/>
                        <a:pt x="12" y="9"/>
                        <a:pt x="12" y="10"/>
                      </a:cubicBezTo>
                      <a:cubicBezTo>
                        <a:pt x="10" y="9"/>
                        <a:pt x="11" y="8"/>
                        <a:pt x="12" y="9"/>
                      </a:cubicBezTo>
                      <a:close/>
                      <a:moveTo>
                        <a:pt x="11" y="12"/>
                      </a:move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11" y="16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1" y="16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8" y="4"/>
                      </a:cubicBezTo>
                      <a:close/>
                      <a:moveTo>
                        <a:pt x="8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9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8"/>
                        <a:pt x="10" y="8"/>
                        <a:pt x="11" y="9"/>
                      </a:cubicBezTo>
                      <a:cubicBezTo>
                        <a:pt x="11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7" y="6"/>
                        <a:pt x="8" y="6"/>
                      </a:cubicBezTo>
                      <a:close/>
                      <a:moveTo>
                        <a:pt x="8" y="35"/>
                      </a:moveTo>
                      <a:cubicBezTo>
                        <a:pt x="9" y="35"/>
                        <a:pt x="8" y="35"/>
                        <a:pt x="8" y="34"/>
                      </a:cubicBezTo>
                      <a:cubicBezTo>
                        <a:pt x="8" y="34"/>
                        <a:pt x="8" y="34"/>
                        <a:pt x="8" y="35"/>
                      </a:cubicBezTo>
                      <a:close/>
                      <a:moveTo>
                        <a:pt x="8" y="32"/>
                      </a:move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8" y="32"/>
                        <a:pt x="8" y="32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5"/>
                        <a:pt x="9" y="15"/>
                      </a:cubicBezTo>
                      <a:cubicBezTo>
                        <a:pt x="9" y="15"/>
                        <a:pt x="8" y="14"/>
                        <a:pt x="7" y="14"/>
                      </a:cubicBezTo>
                      <a:close/>
                      <a:moveTo>
                        <a:pt x="7" y="11"/>
                      </a:move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8" y="12"/>
                      </a:move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lose/>
                      <a:moveTo>
                        <a:pt x="9" y="34"/>
                      </a:move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lose/>
                      <a:moveTo>
                        <a:pt x="10" y="15"/>
                      </a:move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0" y="38"/>
                      </a:moveTo>
                      <a:cubicBezTo>
                        <a:pt x="10" y="39"/>
                        <a:pt x="9" y="38"/>
                        <a:pt x="9" y="39"/>
                      </a:cubicBezTo>
                      <a:cubicBezTo>
                        <a:pt x="9" y="39"/>
                        <a:pt x="9" y="38"/>
                        <a:pt x="9" y="38"/>
                      </a:cubicBezTo>
                      <a:cubicBezTo>
                        <a:pt x="9" y="38"/>
                        <a:pt x="10" y="38"/>
                        <a:pt x="10" y="3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7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7" y="11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5" y="13"/>
                        <a:pt x="4" y="13"/>
                      </a:cubicBezTo>
                      <a:cubicBezTo>
                        <a:pt x="5" y="12"/>
                        <a:pt x="5" y="12"/>
                        <a:pt x="6" y="12"/>
                      </a:cubicBezTo>
                      <a:close/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lose/>
                      <a:moveTo>
                        <a:pt x="4" y="23"/>
                      </a:moveTo>
                      <a:cubicBezTo>
                        <a:pt x="5" y="23"/>
                        <a:pt x="5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lose/>
                      <a:moveTo>
                        <a:pt x="5" y="24"/>
                      </a:move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lose/>
                      <a:moveTo>
                        <a:pt x="3" y="33"/>
                      </a:move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2"/>
                        <a:pt x="2" y="32"/>
                        <a:pt x="2" y="32"/>
                      </a:cubicBezTo>
                      <a:cubicBezTo>
                        <a:pt x="3" y="31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2"/>
                      </a:cubicBezTo>
                      <a:cubicBezTo>
                        <a:pt x="3" y="32"/>
                        <a:pt x="3" y="31"/>
                        <a:pt x="4" y="32"/>
                      </a:cubicBezTo>
                      <a:cubicBezTo>
                        <a:pt x="4" y="32"/>
                        <a:pt x="3" y="33"/>
                        <a:pt x="3" y="33"/>
                      </a:cubicBezTo>
                      <a:close/>
                      <a:moveTo>
                        <a:pt x="3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29"/>
                        <a:pt x="3" y="29"/>
                      </a:cubicBezTo>
                      <a:close/>
                      <a:moveTo>
                        <a:pt x="4" y="33"/>
                      </a:moveTo>
                      <a:cubicBezTo>
                        <a:pt x="4" y="33"/>
                        <a:pt x="4" y="33"/>
                        <a:pt x="4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lose/>
                      <a:moveTo>
                        <a:pt x="4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  <a:moveTo>
                        <a:pt x="5" y="32"/>
                      </a:move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5" y="32"/>
                      </a:cubicBezTo>
                      <a:close/>
                      <a:moveTo>
                        <a:pt x="4" y="20"/>
                      </a:move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20"/>
                        <a:pt x="4" y="21"/>
                        <a:pt x="4" y="20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lose/>
                      <a:moveTo>
                        <a:pt x="4" y="23"/>
                      </a:moveTo>
                      <a:cubicBezTo>
                        <a:pt x="3" y="23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lose/>
                      <a:moveTo>
                        <a:pt x="2" y="27"/>
                      </a:moveTo>
                      <a:cubicBezTo>
                        <a:pt x="2" y="27"/>
                        <a:pt x="2" y="26"/>
                        <a:pt x="2" y="26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2" y="27"/>
                      </a:cubicBezTo>
                      <a:close/>
                      <a:moveTo>
                        <a:pt x="3" y="21"/>
                      </a:move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lose/>
                      <a:moveTo>
                        <a:pt x="3" y="18"/>
                      </a:moveTo>
                      <a:cubicBezTo>
                        <a:pt x="2" y="18"/>
                        <a:pt x="2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4"/>
                        <a:pt x="3" y="14"/>
                      </a:cubicBezTo>
                      <a:close/>
                      <a:moveTo>
                        <a:pt x="3" y="16"/>
                      </a:moveTo>
                      <a:cubicBezTo>
                        <a:pt x="3" y="17"/>
                        <a:pt x="2" y="16"/>
                        <a:pt x="2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lose/>
                      <a:moveTo>
                        <a:pt x="1" y="12"/>
                      </a:moveTo>
                      <a:cubicBezTo>
                        <a:pt x="1" y="13"/>
                        <a:pt x="2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2" y="15"/>
                        <a:pt x="2" y="14"/>
                      </a:cubicBezTo>
                      <a:cubicBezTo>
                        <a:pt x="2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1" y="20"/>
                        <a:pt x="1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29"/>
                        <a:pt x="2" y="30"/>
                        <a:pt x="1" y="29"/>
                      </a:cubicBezTo>
                      <a:close/>
                      <a:moveTo>
                        <a:pt x="4" y="36"/>
                      </a:moveTo>
                      <a:cubicBezTo>
                        <a:pt x="3" y="36"/>
                        <a:pt x="3" y="36"/>
                        <a:pt x="2" y="35"/>
                      </a:cubicBezTo>
                      <a:cubicBezTo>
                        <a:pt x="2" y="35"/>
                        <a:pt x="3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4"/>
                        <a:pt x="2" y="33"/>
                        <a:pt x="2" y="32"/>
                      </a:cubicBezTo>
                      <a:cubicBezTo>
                        <a:pt x="3" y="32"/>
                        <a:pt x="2" y="33"/>
                        <a:pt x="2" y="33"/>
                      </a:cubicBezTo>
                      <a:cubicBezTo>
                        <a:pt x="3" y="34"/>
                        <a:pt x="3" y="34"/>
                        <a:pt x="4" y="35"/>
                      </a:cubicBezTo>
                      <a:cubicBezTo>
                        <a:pt x="3" y="35"/>
                        <a:pt x="3" y="35"/>
                        <a:pt x="4" y="36"/>
                      </a:cubicBezTo>
                      <a:close/>
                      <a:moveTo>
                        <a:pt x="4" y="37"/>
                      </a:moveTo>
                      <a:cubicBezTo>
                        <a:pt x="4" y="36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7"/>
                        <a:pt x="5" y="37"/>
                        <a:pt x="4" y="37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7"/>
                        <a:pt x="4" y="16"/>
                        <a:pt x="4" y="15"/>
                      </a:cubicBezTo>
                      <a:cubicBezTo>
                        <a:pt x="5" y="16"/>
                        <a:pt x="5" y="15"/>
                        <a:pt x="6" y="15"/>
                      </a:cubicBezTo>
                      <a:cubicBezTo>
                        <a:pt x="6" y="16"/>
                        <a:pt x="5" y="16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9"/>
                        <a:pt x="5" y="19"/>
                        <a:pt x="5" y="19"/>
                      </a:cubicBezTo>
                      <a:close/>
                      <a:moveTo>
                        <a:pt x="5" y="26"/>
                      </a:move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5" y="27"/>
                        <a:pt x="5" y="26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6"/>
                        <a:pt x="6" y="6"/>
                        <a:pt x="5" y="6"/>
                      </a:cubicBezTo>
                      <a:close/>
                      <a:moveTo>
                        <a:pt x="6" y="36"/>
                      </a:moveTo>
                      <a:cubicBezTo>
                        <a:pt x="6" y="35"/>
                        <a:pt x="6" y="35"/>
                        <a:pt x="6" y="34"/>
                      </a:cubicBezTo>
                      <a:cubicBezTo>
                        <a:pt x="6" y="35"/>
                        <a:pt x="7" y="35"/>
                        <a:pt x="7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7" y="34"/>
                        <a:pt x="7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6"/>
                        <a:pt x="8" y="36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7" y="36"/>
                        <a:pt x="8" y="37"/>
                        <a:pt x="7" y="37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5"/>
                        <a:pt x="6" y="35"/>
                        <a:pt x="6" y="36"/>
                      </a:cubicBezTo>
                      <a:close/>
                      <a:moveTo>
                        <a:pt x="8" y="39"/>
                      </a:moveTo>
                      <a:cubicBezTo>
                        <a:pt x="8" y="39"/>
                        <a:pt x="8" y="39"/>
                        <a:pt x="8" y="38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8"/>
                        <a:pt x="7" y="37"/>
                        <a:pt x="8" y="38"/>
                      </a:cubicBezTo>
                      <a:cubicBezTo>
                        <a:pt x="8" y="37"/>
                        <a:pt x="8" y="37"/>
                        <a:pt x="9" y="37"/>
                      </a:cubicBezTo>
                      <a:cubicBezTo>
                        <a:pt x="8" y="38"/>
                        <a:pt x="9" y="39"/>
                        <a:pt x="8" y="39"/>
                      </a:cubicBezTo>
                      <a:close/>
                      <a:moveTo>
                        <a:pt x="10" y="36"/>
                      </a:move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lose/>
                      <a:moveTo>
                        <a:pt x="9" y="40"/>
                      </a:moveTo>
                      <a:cubicBezTo>
                        <a:pt x="9" y="40"/>
                        <a:pt x="10" y="41"/>
                        <a:pt x="10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lose/>
                      <a:moveTo>
                        <a:pt x="10" y="36"/>
                      </a:move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0" y="37"/>
                      </a:cubicBezTo>
                      <a:cubicBezTo>
                        <a:pt x="10" y="37"/>
                        <a:pt x="10" y="37"/>
                        <a:pt x="10" y="36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1"/>
                        <a:pt x="11" y="41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2" y="35"/>
                        <a:pt x="12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11" y="39"/>
                      </a:move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39"/>
                        <a:pt x="11" y="39"/>
                      </a:cubicBezTo>
                      <a:close/>
                      <a:moveTo>
                        <a:pt x="12" y="38"/>
                      </a:moveTo>
                      <a:cubicBezTo>
                        <a:pt x="11" y="38"/>
                        <a:pt x="11" y="37"/>
                        <a:pt x="12" y="37"/>
                      </a:cubicBezTo>
                      <a:cubicBezTo>
                        <a:pt x="12" y="37"/>
                        <a:pt x="12" y="38"/>
                        <a:pt x="12" y="3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3" y="42"/>
                      </a:cubicBezTo>
                      <a:cubicBezTo>
                        <a:pt x="13" y="42"/>
                        <a:pt x="14" y="42"/>
                        <a:pt x="14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lose/>
                      <a:moveTo>
                        <a:pt x="19" y="43"/>
                      </a:move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42"/>
                      </a:moveTo>
                      <a:cubicBezTo>
                        <a:pt x="21" y="42"/>
                        <a:pt x="21" y="43"/>
                        <a:pt x="21" y="43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lose/>
                      <a:moveTo>
                        <a:pt x="20" y="38"/>
                      </a:moveTo>
                      <a:cubicBezTo>
                        <a:pt x="21" y="38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0" y="39"/>
                        <a:pt x="20" y="38"/>
                      </a:cubicBezTo>
                      <a:close/>
                      <a:moveTo>
                        <a:pt x="20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0" y="44"/>
                        <a:pt x="20" y="44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0"/>
                      </a:move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lose/>
                      <a:moveTo>
                        <a:pt x="23" y="37"/>
                      </a:moveTo>
                      <a:cubicBezTo>
                        <a:pt x="23" y="36"/>
                        <a:pt x="24" y="36"/>
                        <a:pt x="24" y="37"/>
                      </a:cubicBezTo>
                      <a:cubicBezTo>
                        <a:pt x="24" y="37"/>
                        <a:pt x="24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4" y="35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3" y="36"/>
                        <a:pt x="23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5"/>
                        <a:pt x="22" y="25"/>
                      </a:cubicBezTo>
                      <a:cubicBezTo>
                        <a:pt x="21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3"/>
                      </a:cubicBezTo>
                      <a:cubicBezTo>
                        <a:pt x="18" y="23"/>
                        <a:pt x="19" y="24"/>
                        <a:pt x="19" y="25"/>
                      </a:cubicBezTo>
                      <a:cubicBezTo>
                        <a:pt x="19" y="27"/>
                        <a:pt x="18" y="29"/>
                        <a:pt x="19" y="31"/>
                      </a:cubicBezTo>
                      <a:cubicBezTo>
                        <a:pt x="18" y="31"/>
                        <a:pt x="19" y="32"/>
                        <a:pt x="18" y="33"/>
                      </a:cubicBez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8" y="36"/>
                        <a:pt x="19" y="40"/>
                        <a:pt x="18" y="41"/>
                      </a:cubicBezTo>
                      <a:cubicBezTo>
                        <a:pt x="18" y="42"/>
                        <a:pt x="17" y="43"/>
                        <a:pt x="16" y="42"/>
                      </a:cubicBezTo>
                      <a:cubicBezTo>
                        <a:pt x="14" y="42"/>
                        <a:pt x="12" y="40"/>
                        <a:pt x="12" y="37"/>
                      </a:cubicBezTo>
                      <a:cubicBezTo>
                        <a:pt x="13" y="37"/>
                        <a:pt x="14" y="39"/>
                        <a:pt x="14" y="40"/>
                      </a:cubicBezTo>
                      <a:cubicBezTo>
                        <a:pt x="16" y="41"/>
                        <a:pt x="18" y="41"/>
                        <a:pt x="17" y="39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6"/>
                        <a:pt x="17" y="33"/>
                        <a:pt x="17" y="30"/>
                      </a:cubicBezTo>
                      <a:cubicBezTo>
                        <a:pt x="17" y="28"/>
                        <a:pt x="17" y="25"/>
                        <a:pt x="17" y="23"/>
                      </a:cubicBezTo>
                      <a:cubicBezTo>
                        <a:pt x="17" y="22"/>
                        <a:pt x="17" y="23"/>
                        <a:pt x="16" y="23"/>
                      </a:cubicBezTo>
                      <a:cubicBezTo>
                        <a:pt x="16" y="22"/>
                        <a:pt x="13" y="21"/>
                        <a:pt x="13" y="22"/>
                      </a:cubicBezTo>
                      <a:cubicBezTo>
                        <a:pt x="12" y="21"/>
                        <a:pt x="11" y="20"/>
                        <a:pt x="10" y="20"/>
                      </a:cubicBezTo>
                      <a:cubicBezTo>
                        <a:pt x="11" y="18"/>
                        <a:pt x="13" y="18"/>
                        <a:pt x="15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9" y="19"/>
                        <a:pt x="21" y="20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3"/>
                        <a:pt x="25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6"/>
                        <a:pt x="26" y="26"/>
                        <a:pt x="26" y="27"/>
                      </a:cubicBezTo>
                      <a:cubicBezTo>
                        <a:pt x="25" y="26"/>
                        <a:pt x="24" y="25"/>
                        <a:pt x="23" y="26"/>
                      </a:cubicBezTo>
                      <a:close/>
                      <a:moveTo>
                        <a:pt x="13" y="34"/>
                      </a:move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4" y="35"/>
                        <a:pt x="14" y="35"/>
                        <a:pt x="13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lose/>
                      <a:moveTo>
                        <a:pt x="16" y="35"/>
                      </a:moveTo>
                      <a:cubicBezTo>
                        <a:pt x="16" y="35"/>
                        <a:pt x="17" y="36"/>
                        <a:pt x="17" y="36"/>
                      </a:cubicBezTo>
                      <a:cubicBezTo>
                        <a:pt x="17" y="36"/>
                        <a:pt x="16" y="36"/>
                        <a:pt x="16" y="3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8"/>
                        <a:pt x="27" y="48"/>
                        <a:pt x="27" y="48"/>
                      </a:cubicBezTo>
                      <a:close/>
                      <a:moveTo>
                        <a:pt x="28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lose/>
                      <a:moveTo>
                        <a:pt x="28" y="46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7" y="45"/>
                        <a:pt x="27" y="46"/>
                      </a:cubicBezTo>
                      <a:cubicBezTo>
                        <a:pt x="26" y="45"/>
                        <a:pt x="27" y="46"/>
                        <a:pt x="26" y="46"/>
                      </a:cubicBezTo>
                      <a:cubicBezTo>
                        <a:pt x="26" y="45"/>
                        <a:pt x="26" y="45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7" y="44"/>
                        <a:pt x="27" y="45"/>
                        <a:pt x="27" y="44"/>
                      </a:cubicBezTo>
                      <a:cubicBezTo>
                        <a:pt x="27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8" y="46"/>
                        <a:pt x="28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4"/>
                        <a:pt x="29" y="44"/>
                      </a:cubicBezTo>
                      <a:cubicBezTo>
                        <a:pt x="29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29" y="45"/>
                      </a:cubicBezTo>
                      <a:close/>
                      <a:moveTo>
                        <a:pt x="30" y="46"/>
                      </a:moveTo>
                      <a:cubicBezTo>
                        <a:pt x="30" y="47"/>
                        <a:pt x="31" y="47"/>
                        <a:pt x="31" y="48"/>
                      </a:cubicBezTo>
                      <a:cubicBezTo>
                        <a:pt x="30" y="48"/>
                        <a:pt x="29" y="46"/>
                        <a:pt x="30" y="46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2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lose/>
                      <a:moveTo>
                        <a:pt x="34" y="48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8"/>
                        <a:pt x="34" y="48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lose/>
                      <a:moveTo>
                        <a:pt x="35" y="49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2" y="50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2" y="47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6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3" y="45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4"/>
                        <a:pt x="33" y="43"/>
                        <a:pt x="33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3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5" y="44"/>
                      </a:cubicBezTo>
                      <a:cubicBezTo>
                        <a:pt x="35" y="45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8"/>
                        <a:pt x="35" y="49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0"/>
                        <a:pt x="35" y="21"/>
                        <a:pt x="35" y="22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3" name="Freeform 79"/>
                <p:cNvSpPr>
                  <a:spLocks noEditPoints="1"/>
                </p:cNvSpPr>
                <p:nvPr/>
              </p:nvSpPr>
              <p:spPr bwMode="auto">
                <a:xfrm>
                  <a:off x="4154" y="2574"/>
                  <a:ext cx="77" cy="106"/>
                </a:xfrm>
                <a:custGeom>
                  <a:avLst/>
                  <a:gdLst>
                    <a:gd name="T0" fmla="*/ 37 w 37"/>
                    <a:gd name="T1" fmla="*/ 28 h 51"/>
                    <a:gd name="T2" fmla="*/ 31 w 37"/>
                    <a:gd name="T3" fmla="*/ 12 h 51"/>
                    <a:gd name="T4" fmla="*/ 21 w 37"/>
                    <a:gd name="T5" fmla="*/ 8 h 51"/>
                    <a:gd name="T6" fmla="*/ 1 w 37"/>
                    <a:gd name="T7" fmla="*/ 1 h 51"/>
                    <a:gd name="T8" fmla="*/ 2 w 37"/>
                    <a:gd name="T9" fmla="*/ 27 h 51"/>
                    <a:gd name="T10" fmla="*/ 10 w 37"/>
                    <a:gd name="T11" fmla="*/ 40 h 51"/>
                    <a:gd name="T12" fmla="*/ 15 w 37"/>
                    <a:gd name="T13" fmla="*/ 41 h 51"/>
                    <a:gd name="T14" fmla="*/ 31 w 37"/>
                    <a:gd name="T15" fmla="*/ 48 h 51"/>
                    <a:gd name="T16" fmla="*/ 30 w 37"/>
                    <a:gd name="T17" fmla="*/ 43 h 51"/>
                    <a:gd name="T18" fmla="*/ 32 w 37"/>
                    <a:gd name="T19" fmla="*/ 46 h 51"/>
                    <a:gd name="T20" fmla="*/ 31 w 37"/>
                    <a:gd name="T21" fmla="*/ 48 h 51"/>
                    <a:gd name="T22" fmla="*/ 37 w 37"/>
                    <a:gd name="T23" fmla="*/ 49 h 51"/>
                    <a:gd name="T24" fmla="*/ 6 w 37"/>
                    <a:gd name="T25" fmla="*/ 8 h 51"/>
                    <a:gd name="T26" fmla="*/ 5 w 37"/>
                    <a:gd name="T27" fmla="*/ 9 h 51"/>
                    <a:gd name="T28" fmla="*/ 5 w 37"/>
                    <a:gd name="T29" fmla="*/ 12 h 51"/>
                    <a:gd name="T30" fmla="*/ 7 w 37"/>
                    <a:gd name="T31" fmla="*/ 11 h 51"/>
                    <a:gd name="T32" fmla="*/ 8 w 37"/>
                    <a:gd name="T33" fmla="*/ 6 h 51"/>
                    <a:gd name="T34" fmla="*/ 25 w 37"/>
                    <a:gd name="T35" fmla="*/ 30 h 51"/>
                    <a:gd name="T36" fmla="*/ 23 w 37"/>
                    <a:gd name="T37" fmla="*/ 25 h 51"/>
                    <a:gd name="T38" fmla="*/ 16 w 37"/>
                    <a:gd name="T39" fmla="*/ 27 h 51"/>
                    <a:gd name="T40" fmla="*/ 15 w 37"/>
                    <a:gd name="T41" fmla="*/ 14 h 51"/>
                    <a:gd name="T42" fmla="*/ 24 w 37"/>
                    <a:gd name="T43" fmla="*/ 35 h 51"/>
                    <a:gd name="T44" fmla="*/ 15 w 37"/>
                    <a:gd name="T45" fmla="*/ 12 h 51"/>
                    <a:gd name="T46" fmla="*/ 14 w 37"/>
                    <a:gd name="T47" fmla="*/ 11 h 51"/>
                    <a:gd name="T48" fmla="*/ 11 w 37"/>
                    <a:gd name="T49" fmla="*/ 30 h 51"/>
                    <a:gd name="T50" fmla="*/ 17 w 37"/>
                    <a:gd name="T51" fmla="*/ 34 h 51"/>
                    <a:gd name="T52" fmla="*/ 28 w 37"/>
                    <a:gd name="T53" fmla="*/ 45 h 51"/>
                    <a:gd name="T54" fmla="*/ 27 w 37"/>
                    <a:gd name="T55" fmla="*/ 44 h 51"/>
                    <a:gd name="T56" fmla="*/ 21 w 37"/>
                    <a:gd name="T57" fmla="*/ 39 h 51"/>
                    <a:gd name="T58" fmla="*/ 28 w 37"/>
                    <a:gd name="T59" fmla="*/ 44 h 51"/>
                    <a:gd name="T60" fmla="*/ 32 w 37"/>
                    <a:gd name="T61" fmla="*/ 49 h 51"/>
                    <a:gd name="T62" fmla="*/ 33 w 37"/>
                    <a:gd name="T63" fmla="*/ 37 h 51"/>
                    <a:gd name="T64" fmla="*/ 31 w 37"/>
                    <a:gd name="T65" fmla="*/ 38 h 51"/>
                    <a:gd name="T66" fmla="*/ 33 w 37"/>
                    <a:gd name="T67" fmla="*/ 18 h 51"/>
                    <a:gd name="T68" fmla="*/ 32 w 37"/>
                    <a:gd name="T69" fmla="*/ 20 h 51"/>
                    <a:gd name="T70" fmla="*/ 33 w 37"/>
                    <a:gd name="T71" fmla="*/ 29 h 51"/>
                    <a:gd name="T72" fmla="*/ 33 w 37"/>
                    <a:gd name="T73" fmla="*/ 29 h 51"/>
                    <a:gd name="T74" fmla="*/ 34 w 37"/>
                    <a:gd name="T75" fmla="*/ 27 h 51"/>
                    <a:gd name="T76" fmla="*/ 33 w 37"/>
                    <a:gd name="T77" fmla="*/ 14 h 51"/>
                    <a:gd name="T78" fmla="*/ 32 w 37"/>
                    <a:gd name="T79" fmla="*/ 16 h 51"/>
                    <a:gd name="T80" fmla="*/ 30 w 37"/>
                    <a:gd name="T81" fmla="*/ 18 h 51"/>
                    <a:gd name="T82" fmla="*/ 30 w 37"/>
                    <a:gd name="T83" fmla="*/ 14 h 51"/>
                    <a:gd name="T84" fmla="*/ 30 w 37"/>
                    <a:gd name="T85" fmla="*/ 22 h 51"/>
                    <a:gd name="T86" fmla="*/ 30 w 37"/>
                    <a:gd name="T87" fmla="*/ 17 h 51"/>
                    <a:gd name="T88" fmla="*/ 29 w 37"/>
                    <a:gd name="T89" fmla="*/ 45 h 51"/>
                    <a:gd name="T90" fmla="*/ 29 w 37"/>
                    <a:gd name="T91" fmla="*/ 43 h 51"/>
                    <a:gd name="T92" fmla="*/ 30 w 37"/>
                    <a:gd name="T93" fmla="*/ 33 h 51"/>
                    <a:gd name="T94" fmla="*/ 30 w 37"/>
                    <a:gd name="T95" fmla="*/ 20 h 51"/>
                    <a:gd name="T96" fmla="*/ 31 w 37"/>
                    <a:gd name="T97" fmla="*/ 42 h 51"/>
                    <a:gd name="T98" fmla="*/ 31 w 37"/>
                    <a:gd name="T99" fmla="*/ 40 h 51"/>
                    <a:gd name="T100" fmla="*/ 33 w 37"/>
                    <a:gd name="T101" fmla="*/ 42 h 51"/>
                    <a:gd name="T102" fmla="*/ 33 w 37"/>
                    <a:gd name="T103" fmla="*/ 46 h 51"/>
                    <a:gd name="T104" fmla="*/ 33 w 37"/>
                    <a:gd name="T105" fmla="*/ 44 h 51"/>
                    <a:gd name="T106" fmla="*/ 32 w 37"/>
                    <a:gd name="T107" fmla="*/ 40 h 51"/>
                    <a:gd name="T108" fmla="*/ 34 w 37"/>
                    <a:gd name="T109" fmla="*/ 40 h 51"/>
                    <a:gd name="T110" fmla="*/ 35 w 37"/>
                    <a:gd name="T111" fmla="*/ 44 h 51"/>
                    <a:gd name="T112" fmla="*/ 35 w 37"/>
                    <a:gd name="T113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51">
                      <a:moveTo>
                        <a:pt x="37" y="43"/>
                      </a:moveTo>
                      <a:cubicBezTo>
                        <a:pt x="37" y="42"/>
                        <a:pt x="37" y="42"/>
                        <a:pt x="37" y="41"/>
                      </a:cubicBezTo>
                      <a:cubicBezTo>
                        <a:pt x="37" y="39"/>
                        <a:pt x="37" y="37"/>
                        <a:pt x="36" y="35"/>
                      </a:cubicBezTo>
                      <a:cubicBezTo>
                        <a:pt x="37" y="33"/>
                        <a:pt x="37" y="31"/>
                        <a:pt x="37" y="28"/>
                      </a:cubicBezTo>
                      <a:cubicBezTo>
                        <a:pt x="37" y="27"/>
                        <a:pt x="36" y="25"/>
                        <a:pt x="36" y="23"/>
                      </a:cubicBezTo>
                      <a:cubicBezTo>
                        <a:pt x="36" y="21"/>
                        <a:pt x="37" y="19"/>
                        <a:pt x="36" y="17"/>
                      </a:cubicBezTo>
                      <a:cubicBezTo>
                        <a:pt x="36" y="16"/>
                        <a:pt x="36" y="15"/>
                        <a:pt x="36" y="15"/>
                      </a:cubicBezTo>
                      <a:cubicBezTo>
                        <a:pt x="34" y="13"/>
                        <a:pt x="32" y="13"/>
                        <a:pt x="31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1"/>
                        <a:pt x="28" y="12"/>
                      </a:cubicBezTo>
                      <a:cubicBezTo>
                        <a:pt x="27" y="10"/>
                        <a:pt x="25" y="10"/>
                        <a:pt x="23" y="9"/>
                      </a:cubicBezTo>
                      <a:cubicBezTo>
                        <a:pt x="23" y="9"/>
                        <a:pt x="22" y="9"/>
                        <a:pt x="21" y="8"/>
                      </a:cubicBezTo>
                      <a:cubicBezTo>
                        <a:pt x="18" y="7"/>
                        <a:pt x="16" y="6"/>
                        <a:pt x="13" y="5"/>
                      </a:cubicBezTo>
                      <a:cubicBezTo>
                        <a:pt x="11" y="4"/>
                        <a:pt x="8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0" y="0"/>
                        <a:pt x="0" y="3"/>
                        <a:pt x="0" y="4"/>
                      </a:cubicBezTo>
                      <a:cubicBezTo>
                        <a:pt x="0" y="8"/>
                        <a:pt x="1" y="12"/>
                        <a:pt x="1" y="17"/>
                      </a:cubicBezTo>
                      <a:cubicBezTo>
                        <a:pt x="1" y="20"/>
                        <a:pt x="1" y="23"/>
                        <a:pt x="1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30"/>
                        <a:pt x="2" y="32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4" y="37"/>
                        <a:pt x="7" y="38"/>
                        <a:pt x="9" y="39"/>
                      </a:cubicBezTo>
                      <a:cubicBezTo>
                        <a:pt x="10" y="39"/>
                        <a:pt x="10" y="40"/>
                        <a:pt x="10" y="40"/>
                      </a:cubicBezTo>
                      <a:cubicBezTo>
                        <a:pt x="11" y="40"/>
                        <a:pt x="13" y="41"/>
                        <a:pt x="14" y="41"/>
                      </a:cubicBezTo>
                      <a:cubicBezTo>
                        <a:pt x="14" y="41"/>
                        <a:pt x="13" y="41"/>
                        <a:pt x="14" y="40"/>
                      </a:cubicBezTo>
                      <a:cubicBezTo>
                        <a:pt x="14" y="41"/>
                        <a:pt x="14" y="40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4" y="40"/>
                        <a:pt x="14" y="41"/>
                      </a:cubicBezTo>
                      <a:cubicBezTo>
                        <a:pt x="15" y="41"/>
                        <a:pt x="15" y="41"/>
                        <a:pt x="15" y="42"/>
                      </a:cubicBezTo>
                      <a:cubicBezTo>
                        <a:pt x="18" y="43"/>
                        <a:pt x="21" y="44"/>
                        <a:pt x="23" y="45"/>
                      </a:cubicBezTo>
                      <a:cubicBezTo>
                        <a:pt x="26" y="46"/>
                        <a:pt x="28" y="48"/>
                        <a:pt x="31" y="48"/>
                      </a:cubicBezTo>
                      <a:cubicBezTo>
                        <a:pt x="30" y="48"/>
                        <a:pt x="30" y="47"/>
                        <a:pt x="29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4"/>
                        <a:pt x="30" y="44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3" y="46"/>
                      </a:cubicBezTo>
                      <a:cubicBezTo>
                        <a:pt x="33" y="47"/>
                        <a:pt x="33" y="47"/>
                        <a:pt x="32" y="47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1" y="47"/>
                        <a:pt x="31" y="48"/>
                      </a:cubicBezTo>
                      <a:cubicBezTo>
                        <a:pt x="32" y="48"/>
                        <a:pt x="32" y="49"/>
                        <a:pt x="32" y="49"/>
                      </a:cubicBezTo>
                      <a:cubicBezTo>
                        <a:pt x="32" y="49"/>
                        <a:pt x="33" y="49"/>
                        <a:pt x="33" y="50"/>
                      </a:cubicBezTo>
                      <a:cubicBezTo>
                        <a:pt x="34" y="50"/>
                        <a:pt x="36" y="51"/>
                        <a:pt x="37" y="51"/>
                      </a:cubicBezTo>
                      <a:cubicBezTo>
                        <a:pt x="37" y="51"/>
                        <a:pt x="37" y="50"/>
                        <a:pt x="37" y="49"/>
                      </a:cubicBezTo>
                      <a:cubicBezTo>
                        <a:pt x="37" y="47"/>
                        <a:pt x="37" y="45"/>
                        <a:pt x="37" y="43"/>
                      </a:cubicBezTo>
                      <a:close/>
                      <a:moveTo>
                        <a:pt x="6" y="8"/>
                      </a:moveTo>
                      <a:cubicBezTo>
                        <a:pt x="6" y="8"/>
                        <a:pt x="6" y="8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5" y="9"/>
                      </a:moveTo>
                      <a:cubicBezTo>
                        <a:pt x="6" y="9"/>
                        <a:pt x="5" y="9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lose/>
                      <a:moveTo>
                        <a:pt x="5" y="12"/>
                      </a:move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lose/>
                      <a:moveTo>
                        <a:pt x="6" y="11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7" y="12"/>
                        <a:pt x="6" y="11"/>
                      </a:cubicBezTo>
                      <a:close/>
                      <a:moveTo>
                        <a:pt x="8" y="6"/>
                      </a:move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2" y="15"/>
                      </a:moveTo>
                      <a:cubicBezTo>
                        <a:pt x="23" y="17"/>
                        <a:pt x="24" y="18"/>
                        <a:pt x="24" y="20"/>
                      </a:cubicBezTo>
                      <a:cubicBezTo>
                        <a:pt x="24" y="21"/>
                        <a:pt x="22" y="22"/>
                        <a:pt x="21" y="22"/>
                      </a:cubicBezTo>
                      <a:cubicBezTo>
                        <a:pt x="22" y="23"/>
                        <a:pt x="23" y="24"/>
                        <a:pt x="23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5" y="28"/>
                        <a:pt x="24" y="29"/>
                        <a:pt x="23" y="30"/>
                      </a:cubicBezTo>
                      <a:cubicBezTo>
                        <a:pt x="22" y="30"/>
                        <a:pt x="20" y="30"/>
                        <a:pt x="18" y="29"/>
                      </a:cubicBezTo>
                      <a:cubicBezTo>
                        <a:pt x="18" y="28"/>
                        <a:pt x="17" y="27"/>
                        <a:pt x="16" y="27"/>
                      </a:cubicBezTo>
                      <a:cubicBezTo>
                        <a:pt x="15" y="25"/>
                        <a:pt x="14" y="22"/>
                        <a:pt x="16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7" y="20"/>
                        <a:pt x="16" y="20"/>
                        <a:pt x="16" y="19"/>
                      </a:cubicBezTo>
                      <a:cubicBezTo>
                        <a:pt x="15" y="18"/>
                        <a:pt x="15" y="15"/>
                        <a:pt x="15" y="14"/>
                      </a:cubicBezTo>
                      <a:cubicBezTo>
                        <a:pt x="15" y="14"/>
                        <a:pt x="17" y="13"/>
                        <a:pt x="17" y="13"/>
                      </a:cubicBezTo>
                      <a:cubicBezTo>
                        <a:pt x="18" y="13"/>
                        <a:pt x="20" y="14"/>
                        <a:pt x="22" y="15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15" y="12"/>
                      </a:moveTo>
                      <a:cubicBezTo>
                        <a:pt x="16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lose/>
                      <a:moveTo>
                        <a:pt x="11" y="30"/>
                      </a:moveTo>
                      <a:cubicBezTo>
                        <a:pt x="17" y="33"/>
                        <a:pt x="23" y="35"/>
                        <a:pt x="28" y="37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40"/>
                        <a:pt x="27" y="39"/>
                        <a:pt x="27" y="39"/>
                      </a:cubicBezTo>
                      <a:cubicBezTo>
                        <a:pt x="23" y="37"/>
                        <a:pt x="20" y="36"/>
                        <a:pt x="17" y="34"/>
                      </a:cubicBezTo>
                      <a:cubicBezTo>
                        <a:pt x="15" y="34"/>
                        <a:pt x="13" y="33"/>
                        <a:pt x="11" y="32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7" y="44"/>
                        <a:pt x="27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2" y="42"/>
                        <a:pt x="16" y="39"/>
                        <a:pt x="11" y="37"/>
                      </a:cubicBezTo>
                      <a:cubicBezTo>
                        <a:pt x="11" y="36"/>
                        <a:pt x="11" y="35"/>
                        <a:pt x="11" y="35"/>
                      </a:cubicBezTo>
                      <a:cubicBezTo>
                        <a:pt x="14" y="36"/>
                        <a:pt x="17" y="37"/>
                        <a:pt x="20" y="38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7" y="42"/>
                        <a:pt x="27" y="41"/>
                        <a:pt x="28" y="42"/>
                      </a:cubicBezTo>
                      <a:cubicBezTo>
                        <a:pt x="28" y="42"/>
                        <a:pt x="28" y="44"/>
                        <a:pt x="28" y="44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8"/>
                        <a:pt x="33" y="49"/>
                        <a:pt x="32" y="49"/>
                      </a:cubicBezTo>
                      <a:close/>
                      <a:moveTo>
                        <a:pt x="33" y="36"/>
                      </a:move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5"/>
                        <a:pt x="32" y="35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3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3" y="18"/>
                        <a:pt x="32" y="18"/>
                        <a:pt x="32" y="17"/>
                      </a:cubicBezTo>
                      <a:close/>
                      <a:moveTo>
                        <a:pt x="33" y="20"/>
                      </a:move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20"/>
                      </a:cubicBezTo>
                      <a:close/>
                      <a:moveTo>
                        <a:pt x="33" y="29"/>
                      </a:move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30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3" y="27"/>
                      </a:move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7"/>
                        <a:pt x="34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33" y="14"/>
                      </a:moveTo>
                      <a:cubicBezTo>
                        <a:pt x="33" y="15"/>
                        <a:pt x="33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7"/>
                      </a:cubicBezTo>
                      <a:cubicBezTo>
                        <a:pt x="33" y="17"/>
                        <a:pt x="32" y="17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7"/>
                      </a:cubicBezTo>
                      <a:cubicBezTo>
                        <a:pt x="31" y="17"/>
                        <a:pt x="32" y="18"/>
                        <a:pt x="31" y="18"/>
                      </a:cubicBezTo>
                      <a:close/>
                      <a:moveTo>
                        <a:pt x="30" y="18"/>
                      </a:move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8"/>
                      </a:cubicBezTo>
                      <a:close/>
                      <a:moveTo>
                        <a:pt x="30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30" y="17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29" y="18"/>
                        <a:pt x="30" y="18"/>
                        <a:pt x="30" y="17"/>
                      </a:cubicBezTo>
                      <a:close/>
                      <a:moveTo>
                        <a:pt x="29" y="45"/>
                      </a:moveTo>
                      <a:cubicBezTo>
                        <a:pt x="30" y="45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4"/>
                      </a:cubicBezTo>
                      <a:cubicBezTo>
                        <a:pt x="29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9" y="43"/>
                      </a:moveTo>
                      <a:cubicBezTo>
                        <a:pt x="29" y="43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29" y="44"/>
                        <a:pt x="30" y="43"/>
                        <a:pt x="29" y="43"/>
                      </a:cubicBezTo>
                      <a:close/>
                      <a:moveTo>
                        <a:pt x="30" y="33"/>
                      </a:moveTo>
                      <a:cubicBezTo>
                        <a:pt x="30" y="32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0" y="19"/>
                      </a:move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20"/>
                        <a:pt x="30" y="20"/>
                        <a:pt x="30" y="19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1" y="39"/>
                        <a:pt x="31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1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3" y="42"/>
                        <a:pt x="33" y="42"/>
                      </a:cubicBezTo>
                      <a:cubicBezTo>
                        <a:pt x="32" y="42"/>
                        <a:pt x="33" y="41"/>
                        <a:pt x="32" y="41"/>
                      </a:cubicBezTo>
                      <a:cubicBezTo>
                        <a:pt x="32" y="41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3" y="46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8"/>
                        <a:pt x="33" y="39"/>
                      </a:cubicBezTo>
                      <a:cubicBezTo>
                        <a:pt x="34" y="39"/>
                        <a:pt x="33" y="40"/>
                        <a:pt x="34" y="40"/>
                      </a:cubicBezTo>
                      <a:cubicBezTo>
                        <a:pt x="34" y="41"/>
                        <a:pt x="34" y="40"/>
                        <a:pt x="34" y="40"/>
                      </a:cubicBezTo>
                      <a:cubicBezTo>
                        <a:pt x="34" y="41"/>
                        <a:pt x="33" y="40"/>
                        <a:pt x="32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93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3878" y="2667"/>
                  <a:ext cx="310" cy="401"/>
                </a:xfrm>
                <a:custGeom>
                  <a:avLst/>
                  <a:gdLst>
                    <a:gd name="T0" fmla="*/ 45 w 282"/>
                    <a:gd name="T1" fmla="*/ 219 h 365"/>
                    <a:gd name="T2" fmla="*/ 278 w 282"/>
                    <a:gd name="T3" fmla="*/ 365 h 365"/>
                    <a:gd name="T4" fmla="*/ 282 w 282"/>
                    <a:gd name="T5" fmla="*/ 131 h 365"/>
                    <a:gd name="T6" fmla="*/ 0 w 282"/>
                    <a:gd name="T7" fmla="*/ 0 h 365"/>
                    <a:gd name="T8" fmla="*/ 45 w 282"/>
                    <a:gd name="T9" fmla="*/ 21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65">
                      <a:moveTo>
                        <a:pt x="45" y="219"/>
                      </a:moveTo>
                      <a:lnTo>
                        <a:pt x="278" y="365"/>
                      </a:lnTo>
                      <a:lnTo>
                        <a:pt x="282" y="131"/>
                      </a:lnTo>
                      <a:lnTo>
                        <a:pt x="0" y="0"/>
                      </a:lnTo>
                      <a:lnTo>
                        <a:pt x="45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4826" cap="flat" cmpd="sng">
                      <a:solidFill>
                        <a:srgbClr val="A28654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4182" y="2648"/>
                  <a:ext cx="218" cy="420"/>
                </a:xfrm>
                <a:custGeom>
                  <a:avLst/>
                  <a:gdLst>
                    <a:gd name="T0" fmla="*/ 198 w 198"/>
                    <a:gd name="T1" fmla="*/ 0 h 382"/>
                    <a:gd name="T2" fmla="*/ 4 w 198"/>
                    <a:gd name="T3" fmla="*/ 148 h 382"/>
                    <a:gd name="T4" fmla="*/ 0 w 198"/>
                    <a:gd name="T5" fmla="*/ 382 h 382"/>
                    <a:gd name="T6" fmla="*/ 164 w 198"/>
                    <a:gd name="T7" fmla="*/ 214 h 382"/>
                    <a:gd name="T8" fmla="*/ 198 w 198"/>
                    <a:gd name="T9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382">
                      <a:moveTo>
                        <a:pt x="198" y="0"/>
                      </a:moveTo>
                      <a:lnTo>
                        <a:pt x="4" y="148"/>
                      </a:lnTo>
                      <a:lnTo>
                        <a:pt x="0" y="382"/>
                      </a:lnTo>
                      <a:lnTo>
                        <a:pt x="164" y="21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9B8E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3878" y="2568"/>
                  <a:ext cx="522" cy="242"/>
                </a:xfrm>
                <a:custGeom>
                  <a:avLst/>
                  <a:gdLst>
                    <a:gd name="T0" fmla="*/ 0 w 476"/>
                    <a:gd name="T1" fmla="*/ 90 h 221"/>
                    <a:gd name="T2" fmla="*/ 244 w 476"/>
                    <a:gd name="T3" fmla="*/ 0 h 221"/>
                    <a:gd name="T4" fmla="*/ 476 w 476"/>
                    <a:gd name="T5" fmla="*/ 73 h 221"/>
                    <a:gd name="T6" fmla="*/ 282 w 476"/>
                    <a:gd name="T7" fmla="*/ 221 h 221"/>
                    <a:gd name="T8" fmla="*/ 0 w 476"/>
                    <a:gd name="T9" fmla="*/ 9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6" h="221">
                      <a:moveTo>
                        <a:pt x="0" y="90"/>
                      </a:moveTo>
                      <a:lnTo>
                        <a:pt x="244" y="0"/>
                      </a:lnTo>
                      <a:lnTo>
                        <a:pt x="476" y="73"/>
                      </a:lnTo>
                      <a:lnTo>
                        <a:pt x="282" y="22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E0C090"/>
                    </a:gs>
                    <a:gs pos="100000">
                      <a:srgbClr val="E7CFAB"/>
                    </a:gs>
                  </a:gsLst>
                  <a:lin ang="2700000" scaled="1"/>
                </a:gradFill>
                <a:ln w="4826" cap="flat">
                  <a:solidFill>
                    <a:srgbClr val="A2865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3915" y="2581"/>
                  <a:ext cx="232" cy="92"/>
                </a:xfrm>
                <a:custGeom>
                  <a:avLst/>
                  <a:gdLst>
                    <a:gd name="T0" fmla="*/ 0 w 212"/>
                    <a:gd name="T1" fmla="*/ 81 h 85"/>
                    <a:gd name="T2" fmla="*/ 212 w 212"/>
                    <a:gd name="T3" fmla="*/ 0 h 85"/>
                    <a:gd name="T4" fmla="*/ 210 w 212"/>
                    <a:gd name="T5" fmla="*/ 6 h 85"/>
                    <a:gd name="T6" fmla="*/ 9 w 212"/>
                    <a:gd name="T7" fmla="*/ 85 h 85"/>
                    <a:gd name="T8" fmla="*/ 0 w 212"/>
                    <a:gd name="T9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2" h="85">
                      <a:moveTo>
                        <a:pt x="0" y="81"/>
                      </a:moveTo>
                      <a:lnTo>
                        <a:pt x="212" y="0"/>
                      </a:lnTo>
                      <a:lnTo>
                        <a:pt x="210" y="6"/>
                      </a:lnTo>
                      <a:lnTo>
                        <a:pt x="9" y="8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555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4146" y="2581"/>
                  <a:ext cx="222" cy="77"/>
                </a:xfrm>
                <a:custGeom>
                  <a:avLst/>
                  <a:gdLst>
                    <a:gd name="T0" fmla="*/ 2 w 202"/>
                    <a:gd name="T1" fmla="*/ 0 h 70"/>
                    <a:gd name="T2" fmla="*/ 202 w 202"/>
                    <a:gd name="T3" fmla="*/ 66 h 70"/>
                    <a:gd name="T4" fmla="*/ 196 w 202"/>
                    <a:gd name="T5" fmla="*/ 70 h 70"/>
                    <a:gd name="T6" fmla="*/ 0 w 202"/>
                    <a:gd name="T7" fmla="*/ 6 h 70"/>
                    <a:gd name="T8" fmla="*/ 2 w 202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70">
                      <a:moveTo>
                        <a:pt x="2" y="0"/>
                      </a:moveTo>
                      <a:lnTo>
                        <a:pt x="202" y="66"/>
                      </a:lnTo>
                      <a:lnTo>
                        <a:pt x="196" y="7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F8A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B9A279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3925" y="2658"/>
                  <a:ext cx="436" cy="128"/>
                </a:xfrm>
                <a:custGeom>
                  <a:avLst/>
                  <a:gdLst>
                    <a:gd name="T0" fmla="*/ 0 w 397"/>
                    <a:gd name="T1" fmla="*/ 15 h 117"/>
                    <a:gd name="T2" fmla="*/ 233 w 397"/>
                    <a:gd name="T3" fmla="*/ 117 h 117"/>
                    <a:gd name="T4" fmla="*/ 397 w 397"/>
                    <a:gd name="T5" fmla="*/ 0 h 117"/>
                    <a:gd name="T6" fmla="*/ 397 w 397"/>
                    <a:gd name="T7" fmla="*/ 0 h 117"/>
                    <a:gd name="T8" fmla="*/ 233 w 397"/>
                    <a:gd name="T9" fmla="*/ 115 h 117"/>
                    <a:gd name="T10" fmla="*/ 2 w 397"/>
                    <a:gd name="T11" fmla="*/ 15 h 117"/>
                    <a:gd name="T12" fmla="*/ 0 w 397"/>
                    <a:gd name="T13" fmla="*/ 1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117">
                      <a:moveTo>
                        <a:pt x="0" y="15"/>
                      </a:moveTo>
                      <a:lnTo>
                        <a:pt x="233" y="117"/>
                      </a:lnTo>
                      <a:lnTo>
                        <a:pt x="397" y="0"/>
                      </a:lnTo>
                      <a:lnTo>
                        <a:pt x="397" y="0"/>
                      </a:lnTo>
                      <a:lnTo>
                        <a:pt x="233" y="115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C4B39D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C5B69D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3905" y="2697"/>
                  <a:ext cx="45" cy="209"/>
                </a:xfrm>
                <a:custGeom>
                  <a:avLst/>
                  <a:gdLst>
                    <a:gd name="T0" fmla="*/ 0 w 41"/>
                    <a:gd name="T1" fmla="*/ 0 h 191"/>
                    <a:gd name="T2" fmla="*/ 35 w 41"/>
                    <a:gd name="T3" fmla="*/ 191 h 191"/>
                    <a:gd name="T4" fmla="*/ 41 w 41"/>
                    <a:gd name="T5" fmla="*/ 185 h 191"/>
                    <a:gd name="T6" fmla="*/ 9 w 41"/>
                    <a:gd name="T7" fmla="*/ 5 h 191"/>
                    <a:gd name="T8" fmla="*/ 0 w 41"/>
                    <a:gd name="T9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191">
                      <a:moveTo>
                        <a:pt x="0" y="0"/>
                      </a:moveTo>
                      <a:lnTo>
                        <a:pt x="35" y="191"/>
                      </a:lnTo>
                      <a:lnTo>
                        <a:pt x="41" y="185"/>
                      </a:lnTo>
                      <a:lnTo>
                        <a:pt x="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069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3943" y="2899"/>
                  <a:ext cx="221" cy="141"/>
                </a:xfrm>
                <a:custGeom>
                  <a:avLst/>
                  <a:gdLst>
                    <a:gd name="T0" fmla="*/ 201 w 201"/>
                    <a:gd name="T1" fmla="*/ 128 h 128"/>
                    <a:gd name="T2" fmla="*/ 0 w 201"/>
                    <a:gd name="T3" fmla="*/ 6 h 128"/>
                    <a:gd name="T4" fmla="*/ 6 w 201"/>
                    <a:gd name="T5" fmla="*/ 0 h 128"/>
                    <a:gd name="T6" fmla="*/ 201 w 201"/>
                    <a:gd name="T7" fmla="*/ 123 h 128"/>
                    <a:gd name="T8" fmla="*/ 201 w 201"/>
                    <a:gd name="T9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128">
                      <a:moveTo>
                        <a:pt x="201" y="128"/>
                      </a:moveTo>
                      <a:lnTo>
                        <a:pt x="0" y="6"/>
                      </a:lnTo>
                      <a:lnTo>
                        <a:pt x="6" y="0"/>
                      </a:lnTo>
                      <a:lnTo>
                        <a:pt x="201" y="123"/>
                      </a:lnTo>
                      <a:lnTo>
                        <a:pt x="201" y="128"/>
                      </a:lnTo>
                      <a:close/>
                    </a:path>
                  </a:pathLst>
                </a:custGeom>
                <a:solidFill>
                  <a:srgbClr val="DEC5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3915" y="2702"/>
                  <a:ext cx="252" cy="338"/>
                </a:xfrm>
                <a:custGeom>
                  <a:avLst/>
                  <a:gdLst>
                    <a:gd name="T0" fmla="*/ 0 w 229"/>
                    <a:gd name="T1" fmla="*/ 0 h 308"/>
                    <a:gd name="T2" fmla="*/ 227 w 229"/>
                    <a:gd name="T3" fmla="*/ 110 h 308"/>
                    <a:gd name="T4" fmla="*/ 229 w 229"/>
                    <a:gd name="T5" fmla="*/ 308 h 308"/>
                    <a:gd name="T6" fmla="*/ 227 w 229"/>
                    <a:gd name="T7" fmla="*/ 308 h 308"/>
                    <a:gd name="T8" fmla="*/ 225 w 229"/>
                    <a:gd name="T9" fmla="*/ 110 h 308"/>
                    <a:gd name="T10" fmla="*/ 0 w 229"/>
                    <a:gd name="T11" fmla="*/ 0 h 308"/>
                    <a:gd name="T12" fmla="*/ 0 w 229"/>
                    <a:gd name="T13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308">
                      <a:moveTo>
                        <a:pt x="0" y="0"/>
                      </a:moveTo>
                      <a:lnTo>
                        <a:pt x="227" y="110"/>
                      </a:lnTo>
                      <a:lnTo>
                        <a:pt x="229" y="308"/>
                      </a:lnTo>
                      <a:lnTo>
                        <a:pt x="227" y="308"/>
                      </a:lnTo>
                      <a:lnTo>
                        <a:pt x="225" y="11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4826" cap="flat">
                  <a:solidFill>
                    <a:srgbClr val="D4BA98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4351" y="2672"/>
                  <a:ext cx="38" cy="205"/>
                </a:xfrm>
                <a:custGeom>
                  <a:avLst/>
                  <a:gdLst>
                    <a:gd name="T0" fmla="*/ 34 w 34"/>
                    <a:gd name="T1" fmla="*/ 0 h 187"/>
                    <a:gd name="T2" fmla="*/ 6 w 34"/>
                    <a:gd name="T3" fmla="*/ 187 h 187"/>
                    <a:gd name="T4" fmla="*/ 0 w 34"/>
                    <a:gd name="T5" fmla="*/ 185 h 187"/>
                    <a:gd name="T6" fmla="*/ 26 w 34"/>
                    <a:gd name="T7" fmla="*/ 8 h 187"/>
                    <a:gd name="T8" fmla="*/ 34 w 34"/>
                    <a:gd name="T9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7">
                      <a:moveTo>
                        <a:pt x="34" y="0"/>
                      </a:moveTo>
                      <a:lnTo>
                        <a:pt x="6" y="187"/>
                      </a:lnTo>
                      <a:lnTo>
                        <a:pt x="0" y="185"/>
                      </a:lnTo>
                      <a:lnTo>
                        <a:pt x="26" y="8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6C64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4197" y="2874"/>
                  <a:ext cx="160" cy="164"/>
                </a:xfrm>
                <a:custGeom>
                  <a:avLst/>
                  <a:gdLst>
                    <a:gd name="T0" fmla="*/ 0 w 77"/>
                    <a:gd name="T1" fmla="*/ 79 h 79"/>
                    <a:gd name="T2" fmla="*/ 0 w 77"/>
                    <a:gd name="T3" fmla="*/ 74 h 79"/>
                    <a:gd name="T4" fmla="*/ 74 w 77"/>
                    <a:gd name="T5" fmla="*/ 0 h 79"/>
                    <a:gd name="T6" fmla="*/ 77 w 77"/>
                    <a:gd name="T7" fmla="*/ 1 h 79"/>
                    <a:gd name="T8" fmla="*/ 0 w 77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79">
                      <a:moveTo>
                        <a:pt x="0" y="79"/>
                      </a:moveTo>
                      <a:cubicBezTo>
                        <a:pt x="0" y="78"/>
                        <a:pt x="0" y="74"/>
                        <a:pt x="0" y="74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7" y="1"/>
                        <a:pt x="77" y="1"/>
                        <a:pt x="77" y="1"/>
                      </a:cubicBez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B1A1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4826" cap="flat">
                      <a:solidFill>
                        <a:srgbClr val="231F20"/>
                      </a:solidFill>
                      <a:prstDash val="solid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4197" y="2672"/>
                  <a:ext cx="192" cy="357"/>
                </a:xfrm>
                <a:custGeom>
                  <a:avLst/>
                  <a:gdLst>
                    <a:gd name="T0" fmla="*/ 0 w 174"/>
                    <a:gd name="T1" fmla="*/ 325 h 325"/>
                    <a:gd name="T2" fmla="*/ 4 w 174"/>
                    <a:gd name="T3" fmla="*/ 132 h 325"/>
                    <a:gd name="T4" fmla="*/ 174 w 174"/>
                    <a:gd name="T5" fmla="*/ 0 h 325"/>
                    <a:gd name="T6" fmla="*/ 166 w 174"/>
                    <a:gd name="T7" fmla="*/ 8 h 325"/>
                    <a:gd name="T8" fmla="*/ 6 w 174"/>
                    <a:gd name="T9" fmla="*/ 134 h 325"/>
                    <a:gd name="T10" fmla="*/ 0 w 174"/>
                    <a:gd name="T11" fmla="*/ 325 h 325"/>
                    <a:gd name="T12" fmla="*/ 0 w 174"/>
                    <a:gd name="T13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325">
                      <a:moveTo>
                        <a:pt x="0" y="325"/>
                      </a:moveTo>
                      <a:lnTo>
                        <a:pt x="4" y="132"/>
                      </a:lnTo>
                      <a:lnTo>
                        <a:pt x="174" y="0"/>
                      </a:lnTo>
                      <a:lnTo>
                        <a:pt x="166" y="8"/>
                      </a:lnTo>
                      <a:lnTo>
                        <a:pt x="6" y="134"/>
                      </a:lnTo>
                      <a:lnTo>
                        <a:pt x="0" y="325"/>
                      </a:lnTo>
                      <a:lnTo>
                        <a:pt x="0" y="3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763" cap="flat" cmpd="sng">
                  <a:solidFill>
                    <a:srgbClr val="231F2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vi-VN"/>
                </a:p>
              </p:txBody>
            </p:sp>
          </p:grpSp>
        </p:grpSp>
      </p:grpSp>
      <p:sp>
        <p:nvSpPr>
          <p:cNvPr id="11431" name="AutoShape 167"/>
          <p:cNvSpPr>
            <a:spLocks noChangeAspect="1" noChangeArrowheads="1" noTextEdit="1"/>
          </p:cNvSpPr>
          <p:nvPr/>
        </p:nvSpPr>
        <p:spPr bwMode="auto">
          <a:xfrm>
            <a:off x="10045700" y="1968500"/>
            <a:ext cx="28098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/>
          </a:p>
        </p:txBody>
      </p:sp>
      <p:sp>
        <p:nvSpPr>
          <p:cNvPr id="2" name="Rectangle 1"/>
          <p:cNvSpPr/>
          <p:nvPr/>
        </p:nvSpPr>
        <p:spPr>
          <a:xfrm>
            <a:off x="561480" y="1182342"/>
            <a:ext cx="7000686" cy="43242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buFontTx/>
              <a:buChar char="-"/>
            </a:pPr>
            <a:r>
              <a:rPr lang="en-US" sz="2200" b="1" dirty="0" smtClean="0">
                <a:latin typeface="Times New Roman" pitchFamily="18" charset="0"/>
                <a:cs typeface="Times New Roman" pitchFamily="18" charset="0"/>
              </a:rPr>
              <a:t>Benefits of SMO :</a:t>
            </a:r>
          </a:p>
          <a:p>
            <a:pPr marL="800100" lvl="1" indent="-342900" algn="just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Input data easier 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nd faster</a:t>
            </a:r>
          </a:p>
          <a:p>
            <a:pPr marL="800100" lvl="1" indent="-342900" algn="just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This system has central database so data conflicts between warehouses are reduced</a:t>
            </a:r>
          </a:p>
          <a:p>
            <a:pPr marL="800100" lvl="1" indent="-342900" algn="just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Don’t need mail, or send excel file to update data</a:t>
            </a:r>
          </a:p>
          <a:p>
            <a:pPr marL="800100" lvl="1" indent="-342900" algn="just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Price per unit in each period of materials are stored that help the managers calculate the average price.</a:t>
            </a:r>
          </a:p>
          <a:p>
            <a:pPr lvl="1" algn="just">
              <a:lnSpc>
                <a:spcPct val="150000"/>
              </a:lnSpc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=&gt; Improve productivity for LSE Company</a:t>
            </a:r>
          </a:p>
          <a:p>
            <a:pPr lvl="1" algn="just"/>
            <a:endParaRPr lang="fr-FR" sz="22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6" name="Rectangle 141"/>
          <p:cNvSpPr>
            <a:spLocks noGrp="1" noChangeArrowheads="1"/>
          </p:cNvSpPr>
          <p:nvPr>
            <p:ph type="title"/>
          </p:nvPr>
        </p:nvSpPr>
        <p:spPr>
          <a:xfrm>
            <a:off x="2497404" y="190500"/>
            <a:ext cx="5733784" cy="465137"/>
          </a:xfrm>
        </p:spPr>
        <p:txBody>
          <a:bodyPr/>
          <a:lstStyle/>
          <a:p>
            <a:r>
              <a:rPr lang="en-GB" sz="2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Introduction – </a:t>
            </a:r>
            <a:r>
              <a:rPr lang="en-GB" sz="27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Lang Son Electronics JSC</a:t>
            </a:r>
            <a:endParaRPr lang="en-GB" sz="2700" b="1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39860-1529-4344-B002-4C4A93AAAA77}" type="datetime1">
              <a:rPr lang="vi-VN" smtClean="0">
                <a:latin typeface="Times New Roman" pitchFamily="18" charset="0"/>
                <a:cs typeface="Times New Roman" pitchFamily="18" charset="0"/>
              </a:rPr>
              <a:t>25/04/2011</a:t>
            </a:fld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mtClean="0">
                <a:latin typeface="Times New Roman" pitchFamily="18" charset="0"/>
                <a:cs typeface="Times New Roman" pitchFamily="18" charset="0"/>
              </a:rPr>
              <a:t>SMO - Storage Management Online</a:t>
            </a:r>
            <a:endParaRPr lang="en-GB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b="1" dirty="0">
                <a:latin typeface="Times New Roman" pitchFamily="18" charset="0"/>
                <a:cs typeface="Times New Roman" pitchFamily="18" charset="0"/>
              </a:rPr>
              <a:t>7</a:t>
            </a:r>
            <a:endParaRPr lang="en-GB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74442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03" grpId="0" animBg="1"/>
      <p:bldP spid="11404" grpId="0" animBg="1"/>
      <p:bldP spid="11403" grpId="0" animBg="1"/>
      <p:bldP spid="96" grpId="0"/>
    </p:bldLst>
  </p:timing>
</p:sld>
</file>

<file path=ppt/theme/theme1.xml><?xml version="1.0" encoding="utf-8"?>
<a:theme xmlns:a="http://schemas.openxmlformats.org/drawingml/2006/main" name="warehouse-powerPoint-template">
  <a:themeElements>
    <a:clrScheme name="warehouse-powerPoint-templat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warehouse-powerPoint-template">
      <a:majorFont>
        <a:latin typeface="Arial Narrow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warehouse-powerPoint-templat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rehouse-powerPoint-template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rehouse-powerPoint-template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rehouse-powerPoint-template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rehouse-powerPoint-template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rehouse-powerPoint-template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rehouse-powerPoint-template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rehouse-powerPoint-template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rehouse-powerPoint-template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rehouse-powerPoint-template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rehouse-powerPoint-template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rehouse-powerPoint-template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It’s not the design of your template">
  <a:themeElements>
    <a:clrScheme name="1_It’s not the design of your template 1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135971"/>
      </a:hlink>
      <a:folHlink>
        <a:srgbClr val="99CC00"/>
      </a:folHlink>
    </a:clrScheme>
    <a:fontScheme name="1_It’s not the design of your template">
      <a:majorFont>
        <a:latin typeface="Neo San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It’s not the design of your templat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It’s not the design of your template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It’s not the design of your template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It’s not the design of your template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It’s not the design of your template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It’s not the design of your template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It’s not the design of your template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It’s not the design of your template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It’s not the design of your template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It’s not the design of your template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It’s not the design of your template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It’s not the design of your template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It’s not the design of your template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135971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warehouse-powerPoint-template</Template>
  <TotalTime>693</TotalTime>
  <Words>1086</Words>
  <Application>Microsoft Office PowerPoint</Application>
  <PresentationFormat>On-screen Show (4:3)</PresentationFormat>
  <Paragraphs>273</Paragraphs>
  <Slides>32</Slides>
  <Notes>26</Notes>
  <HiddenSlides>0</HiddenSlides>
  <MMClips>0</MMClips>
  <ScaleCrop>false</ScaleCrop>
  <HeadingPairs>
    <vt:vector size="6" baseType="variant"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35" baseType="lpstr">
      <vt:lpstr>warehouse-powerPoint-template</vt:lpstr>
      <vt:lpstr>1_It’s not the design of your template</vt:lpstr>
      <vt:lpstr>Microsoft Office Visio Drawing</vt:lpstr>
      <vt:lpstr>Store management online - SMO</vt:lpstr>
      <vt:lpstr>Outline</vt:lpstr>
      <vt:lpstr>1.Introduction</vt:lpstr>
      <vt:lpstr>Introduction – Group’s members</vt:lpstr>
      <vt:lpstr>Introduction – What SMO is</vt:lpstr>
      <vt:lpstr>Introduction – Lang Son Electronics JSC</vt:lpstr>
      <vt:lpstr>Introduction – Lang Son Electronics JSC</vt:lpstr>
      <vt:lpstr>Introduction – Lang Son Electronics JSC</vt:lpstr>
      <vt:lpstr>Introduction – Lang Son Electronics JSC</vt:lpstr>
      <vt:lpstr>2.Development Process</vt:lpstr>
      <vt:lpstr>Development Process – Management Plan</vt:lpstr>
      <vt:lpstr>Development Process – Management Plan</vt:lpstr>
      <vt:lpstr>Development Process – Management Plan</vt:lpstr>
      <vt:lpstr>Development Process – Management Plan</vt:lpstr>
      <vt:lpstr>Development Process – Management Plan</vt:lpstr>
      <vt:lpstr>Development Process – Management Plan</vt:lpstr>
      <vt:lpstr>Development Process – Requirements</vt:lpstr>
      <vt:lpstr>Development Process – Requirements</vt:lpstr>
      <vt:lpstr>Development Process – Requirements</vt:lpstr>
      <vt:lpstr>Development Process – System Design</vt:lpstr>
      <vt:lpstr>Development Process – System Design</vt:lpstr>
      <vt:lpstr>Development Process – System Design</vt:lpstr>
      <vt:lpstr>Development Process – System Design</vt:lpstr>
      <vt:lpstr>Development Process – System Design</vt:lpstr>
      <vt:lpstr>Development Process – System Design</vt:lpstr>
      <vt:lpstr>PowerPoint Presentation</vt:lpstr>
      <vt:lpstr>PowerPoint Presentation</vt:lpstr>
      <vt:lpstr>Development Process – Testing</vt:lpstr>
      <vt:lpstr>3.Conclusion</vt:lpstr>
      <vt:lpstr>Conclusion – Future Extension</vt:lpstr>
      <vt:lpstr>Conclusion – Demonstration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anhdq00317</dc:creator>
  <cp:lastModifiedBy>anhdq00317</cp:lastModifiedBy>
  <cp:revision>263</cp:revision>
  <dcterms:created xsi:type="dcterms:W3CDTF">2011-04-23T13:01:40Z</dcterms:created>
  <dcterms:modified xsi:type="dcterms:W3CDTF">2011-04-25T05:22:40Z</dcterms:modified>
</cp:coreProperties>
</file>