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handoutMasterIdLst>
    <p:handoutMasterId r:id="rId34"/>
  </p:handoutMasterIdLst>
  <p:sldIdLst>
    <p:sldId id="289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60" r:id="rId10"/>
    <p:sldId id="272" r:id="rId11"/>
    <p:sldId id="273" r:id="rId12"/>
    <p:sldId id="276" r:id="rId13"/>
    <p:sldId id="275" r:id="rId14"/>
    <p:sldId id="274" r:id="rId15"/>
    <p:sldId id="262" r:id="rId16"/>
    <p:sldId id="277" r:id="rId17"/>
    <p:sldId id="278" r:id="rId18"/>
    <p:sldId id="263" r:id="rId19"/>
    <p:sldId id="280" r:id="rId20"/>
    <p:sldId id="281" r:id="rId21"/>
    <p:sldId id="283" r:id="rId22"/>
    <p:sldId id="279" r:id="rId23"/>
    <p:sldId id="265" r:id="rId24"/>
    <p:sldId id="266" r:id="rId25"/>
    <p:sldId id="264" r:id="rId26"/>
    <p:sldId id="284" r:id="rId27"/>
    <p:sldId id="285" r:id="rId28"/>
    <p:sldId id="291" r:id="rId29"/>
    <p:sldId id="286" r:id="rId30"/>
    <p:sldId id="287" r:id="rId31"/>
    <p:sldId id="288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67718"/>
    <a:srgbClr val="E9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7B577-D6A8-4AA5-AC8F-BF0A08986C6F}" type="doc">
      <dgm:prSet loTypeId="urn:microsoft.com/office/officeart/2005/8/layout/vList3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1FD510C-3FF6-442E-8DA7-2A30950FE39F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b="1" dirty="0" smtClean="0"/>
            <a:t>Supervisor : </a:t>
          </a:r>
          <a:r>
            <a:rPr lang="en-GB" b="1" dirty="0" err="1" smtClean="0"/>
            <a:t>Trần</a:t>
          </a:r>
          <a:r>
            <a:rPr lang="en-GB" b="1" dirty="0" smtClean="0"/>
            <a:t> </a:t>
          </a:r>
          <a:r>
            <a:rPr lang="en-GB" b="1" dirty="0" err="1" smtClean="0"/>
            <a:t>Vinh</a:t>
          </a:r>
          <a:r>
            <a:rPr lang="en-GB" b="1" dirty="0" smtClean="0"/>
            <a:t> Thu</a:t>
          </a:r>
          <a:endParaRPr lang="en-US" dirty="0"/>
        </a:p>
      </dgm:t>
    </dgm:pt>
    <dgm:pt modelId="{C125502A-2A2A-4368-A752-78DFFEE5B813}" type="parTrans" cxnId="{57C4CDE1-47D4-4F83-9F4E-272129FE87AE}">
      <dgm:prSet/>
      <dgm:spPr/>
      <dgm:t>
        <a:bodyPr/>
        <a:lstStyle/>
        <a:p>
          <a:endParaRPr lang="en-US"/>
        </a:p>
      </dgm:t>
    </dgm:pt>
    <dgm:pt modelId="{14D7EFB9-7E68-4308-B0AC-0886C1D9BD61}" type="sibTrans" cxnId="{57C4CDE1-47D4-4F83-9F4E-272129FE87AE}">
      <dgm:prSet/>
      <dgm:spPr/>
      <dgm:t>
        <a:bodyPr/>
        <a:lstStyle/>
        <a:p>
          <a:endParaRPr lang="en-US"/>
        </a:p>
      </dgm:t>
    </dgm:pt>
    <dgm:pt modelId="{38115F4C-0E35-4149-BF8A-8990F9687175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b="1" dirty="0" err="1" smtClean="0"/>
            <a:t>Vũ</a:t>
          </a:r>
          <a:r>
            <a:rPr lang="en-GB" b="1" dirty="0" smtClean="0"/>
            <a:t> </a:t>
          </a:r>
          <a:r>
            <a:rPr lang="en-GB" b="1" dirty="0" err="1" smtClean="0"/>
            <a:t>Thành</a:t>
          </a:r>
          <a:r>
            <a:rPr lang="en-GB" b="1" dirty="0" smtClean="0"/>
            <a:t> Nam         00441</a:t>
          </a:r>
          <a:endParaRPr lang="en-US" dirty="0"/>
        </a:p>
      </dgm:t>
    </dgm:pt>
    <dgm:pt modelId="{547629ED-45A8-4305-8241-85E5EB32F769}" type="parTrans" cxnId="{721BC5F0-2D6B-41FE-87A4-EA5ABD62B6D1}">
      <dgm:prSet/>
      <dgm:spPr/>
      <dgm:t>
        <a:bodyPr/>
        <a:lstStyle/>
        <a:p>
          <a:endParaRPr lang="en-US"/>
        </a:p>
      </dgm:t>
    </dgm:pt>
    <dgm:pt modelId="{6393AB69-6BA6-4625-AA65-30E484519F60}" type="sibTrans" cxnId="{721BC5F0-2D6B-41FE-87A4-EA5ABD62B6D1}">
      <dgm:prSet/>
      <dgm:spPr/>
      <dgm:t>
        <a:bodyPr/>
        <a:lstStyle/>
        <a:p>
          <a:endParaRPr lang="en-US"/>
        </a:p>
      </dgm:t>
    </dgm:pt>
    <dgm:pt modelId="{FB10EF7E-0C7F-462E-A850-D86A57E1D811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b="1" smtClean="0"/>
            <a:t>Vũ Thanh Phong      00070</a:t>
          </a:r>
          <a:endParaRPr lang="en-US"/>
        </a:p>
      </dgm:t>
    </dgm:pt>
    <dgm:pt modelId="{C6E4FAD6-6859-403D-A4D4-DA965F907797}" type="parTrans" cxnId="{2C133334-C9DE-4C1B-A316-E833CF0D1BE5}">
      <dgm:prSet/>
      <dgm:spPr/>
      <dgm:t>
        <a:bodyPr/>
        <a:lstStyle/>
        <a:p>
          <a:endParaRPr lang="en-US"/>
        </a:p>
      </dgm:t>
    </dgm:pt>
    <dgm:pt modelId="{1FFEB1CD-F26A-473A-9D5D-1C78E8F35CBF}" type="sibTrans" cxnId="{2C133334-C9DE-4C1B-A316-E833CF0D1BE5}">
      <dgm:prSet/>
      <dgm:spPr/>
      <dgm:t>
        <a:bodyPr/>
        <a:lstStyle/>
        <a:p>
          <a:endParaRPr lang="en-US"/>
        </a:p>
      </dgm:t>
    </dgm:pt>
    <dgm:pt modelId="{BB88A5F5-787E-4C05-809F-6FBEC28B245A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b="1" smtClean="0"/>
            <a:t>Lê Thành Long          00502</a:t>
          </a:r>
          <a:endParaRPr lang="en-US"/>
        </a:p>
      </dgm:t>
    </dgm:pt>
    <dgm:pt modelId="{3679E32D-834B-4205-B93D-AAE164570F23}" type="parTrans" cxnId="{6FB75F4F-BB6A-4262-958D-2661792BDBD7}">
      <dgm:prSet/>
      <dgm:spPr/>
      <dgm:t>
        <a:bodyPr/>
        <a:lstStyle/>
        <a:p>
          <a:endParaRPr lang="en-US"/>
        </a:p>
      </dgm:t>
    </dgm:pt>
    <dgm:pt modelId="{1803019E-CE9C-4B43-A568-0767E3F7452F}" type="sibTrans" cxnId="{6FB75F4F-BB6A-4262-958D-2661792BDBD7}">
      <dgm:prSet/>
      <dgm:spPr/>
      <dgm:t>
        <a:bodyPr/>
        <a:lstStyle/>
        <a:p>
          <a:endParaRPr lang="en-US"/>
        </a:p>
      </dgm:t>
    </dgm:pt>
    <dgm:pt modelId="{7B5BA24A-7D7E-4FC2-830C-2F01986CED62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b="1" smtClean="0"/>
            <a:t>Đặng Đức Thắng      00150</a:t>
          </a:r>
          <a:endParaRPr lang="en-US"/>
        </a:p>
      </dgm:t>
    </dgm:pt>
    <dgm:pt modelId="{B7D4F59C-2612-4BD4-9B63-0E0BC0E5DAAD}" type="parTrans" cxnId="{B2386C39-7DD9-4E80-AE15-E3898565F4BC}">
      <dgm:prSet/>
      <dgm:spPr/>
      <dgm:t>
        <a:bodyPr/>
        <a:lstStyle/>
        <a:p>
          <a:endParaRPr lang="en-US"/>
        </a:p>
      </dgm:t>
    </dgm:pt>
    <dgm:pt modelId="{78C1D66D-E7C2-42B7-970F-D09183E01316}" type="sibTrans" cxnId="{B2386C39-7DD9-4E80-AE15-E3898565F4BC}">
      <dgm:prSet/>
      <dgm:spPr/>
      <dgm:t>
        <a:bodyPr/>
        <a:lstStyle/>
        <a:p>
          <a:endParaRPr lang="en-US"/>
        </a:p>
      </dgm:t>
    </dgm:pt>
    <dgm:pt modelId="{85F98A8D-48D5-4BF1-9560-E73E4D92535F}" type="pres">
      <dgm:prSet presAssocID="{DAB7B577-D6A8-4AA5-AC8F-BF0A08986C6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4CBD0B-AFAD-493C-BB72-ACD5FC09B991}" type="pres">
      <dgm:prSet presAssocID="{31FD510C-3FF6-442E-8DA7-2A30950FE39F}" presName="composite" presStyleCnt="0"/>
      <dgm:spPr/>
    </dgm:pt>
    <dgm:pt modelId="{2D337267-6C0E-45D6-B737-C33AE0E5F474}" type="pres">
      <dgm:prSet presAssocID="{31FD510C-3FF6-442E-8DA7-2A30950FE39F}" presName="imgShp" presStyleLbl="fgImgPlace1" presStyleIdx="0" presStyleCnt="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64DC5C0-4FEE-476A-B25E-A370B00644D3}" type="pres">
      <dgm:prSet presAssocID="{31FD510C-3FF6-442E-8DA7-2A30950FE39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3FD4-BB4D-4DFD-804A-DB1F9A7EAA60}" type="pres">
      <dgm:prSet presAssocID="{14D7EFB9-7E68-4308-B0AC-0886C1D9BD61}" presName="spacing" presStyleCnt="0"/>
      <dgm:spPr/>
    </dgm:pt>
    <dgm:pt modelId="{85C3D25F-2104-423E-BB26-BB7CEEC173D2}" type="pres">
      <dgm:prSet presAssocID="{38115F4C-0E35-4149-BF8A-8990F9687175}" presName="composite" presStyleCnt="0"/>
      <dgm:spPr/>
    </dgm:pt>
    <dgm:pt modelId="{D6FA8DED-2C88-457E-A9CB-C0EFC896856B}" type="pres">
      <dgm:prSet presAssocID="{38115F4C-0E35-4149-BF8A-8990F9687175}" presName="imgShp" presStyleLbl="fgImgPlace1" presStyleIdx="1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E2BD91F-9BB8-4547-AAED-51246A319A36}" type="pres">
      <dgm:prSet presAssocID="{38115F4C-0E35-4149-BF8A-8990F968717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B1E53-9538-4631-93C2-81B49089FB46}" type="pres">
      <dgm:prSet presAssocID="{6393AB69-6BA6-4625-AA65-30E484519F60}" presName="spacing" presStyleCnt="0"/>
      <dgm:spPr/>
    </dgm:pt>
    <dgm:pt modelId="{581C5F46-2D30-4974-82E2-EC238304A605}" type="pres">
      <dgm:prSet presAssocID="{FB10EF7E-0C7F-462E-A850-D86A57E1D811}" presName="composite" presStyleCnt="0"/>
      <dgm:spPr/>
    </dgm:pt>
    <dgm:pt modelId="{2B412F40-7944-4DC0-BE24-0019ED39AAF6}" type="pres">
      <dgm:prSet presAssocID="{FB10EF7E-0C7F-462E-A850-D86A57E1D811}" presName="imgShp" presStyleLbl="fgImgPlace1" presStyleIdx="2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9D15CF1-E7E0-4ECA-8564-A1911095CC10}" type="pres">
      <dgm:prSet presAssocID="{FB10EF7E-0C7F-462E-A850-D86A57E1D81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6F89F-3298-404F-A3D5-A9C3ACE5FE83}" type="pres">
      <dgm:prSet presAssocID="{1FFEB1CD-F26A-473A-9D5D-1C78E8F35CBF}" presName="spacing" presStyleCnt="0"/>
      <dgm:spPr/>
    </dgm:pt>
    <dgm:pt modelId="{1F80B97B-C5A5-4DF6-AFA2-97025988954A}" type="pres">
      <dgm:prSet presAssocID="{BB88A5F5-787E-4C05-809F-6FBEC28B245A}" presName="composite" presStyleCnt="0"/>
      <dgm:spPr/>
    </dgm:pt>
    <dgm:pt modelId="{E2A57190-78D5-4920-93E1-F89AF2AC7B81}" type="pres">
      <dgm:prSet presAssocID="{BB88A5F5-787E-4C05-809F-6FBEC28B245A}" presName="imgShp" presStyleLbl="fgImgPlace1" presStyleIdx="3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0C17C55-3233-4AE0-9571-69E092129F33}" type="pres">
      <dgm:prSet presAssocID="{BB88A5F5-787E-4C05-809F-6FBEC28B245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70E04-1556-44AA-87C0-F70028D03171}" type="pres">
      <dgm:prSet presAssocID="{1803019E-CE9C-4B43-A568-0767E3F7452F}" presName="spacing" presStyleCnt="0"/>
      <dgm:spPr/>
    </dgm:pt>
    <dgm:pt modelId="{815FCC31-2E31-4EB7-8774-67D316EB2394}" type="pres">
      <dgm:prSet presAssocID="{7B5BA24A-7D7E-4FC2-830C-2F01986CED62}" presName="composite" presStyleCnt="0"/>
      <dgm:spPr/>
    </dgm:pt>
    <dgm:pt modelId="{7930F4E8-4EE8-4BC4-A06E-0821475523C2}" type="pres">
      <dgm:prSet presAssocID="{7B5BA24A-7D7E-4FC2-830C-2F01986CED62}" presName="imgShp" presStyleLbl="fgImgPlace1" presStyleIdx="4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77BAD53-FBBE-4FAE-9C97-48747A15C581}" type="pres">
      <dgm:prSet presAssocID="{7B5BA24A-7D7E-4FC2-830C-2F01986CED6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296024-7EEB-4BB7-92F6-80690F46D5C0}" type="presOf" srcId="{7B5BA24A-7D7E-4FC2-830C-2F01986CED62}" destId="{577BAD53-FBBE-4FAE-9C97-48747A15C581}" srcOrd="0" destOrd="0" presId="urn:microsoft.com/office/officeart/2005/8/layout/vList3"/>
    <dgm:cxn modelId="{2C133334-C9DE-4C1B-A316-E833CF0D1BE5}" srcId="{DAB7B577-D6A8-4AA5-AC8F-BF0A08986C6F}" destId="{FB10EF7E-0C7F-462E-A850-D86A57E1D811}" srcOrd="2" destOrd="0" parTransId="{C6E4FAD6-6859-403D-A4D4-DA965F907797}" sibTransId="{1FFEB1CD-F26A-473A-9D5D-1C78E8F35CBF}"/>
    <dgm:cxn modelId="{6FB75F4F-BB6A-4262-958D-2661792BDBD7}" srcId="{DAB7B577-D6A8-4AA5-AC8F-BF0A08986C6F}" destId="{BB88A5F5-787E-4C05-809F-6FBEC28B245A}" srcOrd="3" destOrd="0" parTransId="{3679E32D-834B-4205-B93D-AAE164570F23}" sibTransId="{1803019E-CE9C-4B43-A568-0767E3F7452F}"/>
    <dgm:cxn modelId="{721BC5F0-2D6B-41FE-87A4-EA5ABD62B6D1}" srcId="{DAB7B577-D6A8-4AA5-AC8F-BF0A08986C6F}" destId="{38115F4C-0E35-4149-BF8A-8990F9687175}" srcOrd="1" destOrd="0" parTransId="{547629ED-45A8-4305-8241-85E5EB32F769}" sibTransId="{6393AB69-6BA6-4625-AA65-30E484519F60}"/>
    <dgm:cxn modelId="{57C4CDE1-47D4-4F83-9F4E-272129FE87AE}" srcId="{DAB7B577-D6A8-4AA5-AC8F-BF0A08986C6F}" destId="{31FD510C-3FF6-442E-8DA7-2A30950FE39F}" srcOrd="0" destOrd="0" parTransId="{C125502A-2A2A-4368-A752-78DFFEE5B813}" sibTransId="{14D7EFB9-7E68-4308-B0AC-0886C1D9BD61}"/>
    <dgm:cxn modelId="{CE92C613-CEF2-42FE-9967-88EE272F91AE}" type="presOf" srcId="{BB88A5F5-787E-4C05-809F-6FBEC28B245A}" destId="{30C17C55-3233-4AE0-9571-69E092129F33}" srcOrd="0" destOrd="0" presId="urn:microsoft.com/office/officeart/2005/8/layout/vList3"/>
    <dgm:cxn modelId="{D2E1A81D-B09F-4B4C-ACB2-958BDB9F7705}" type="presOf" srcId="{38115F4C-0E35-4149-BF8A-8990F9687175}" destId="{6E2BD91F-9BB8-4547-AAED-51246A319A36}" srcOrd="0" destOrd="0" presId="urn:microsoft.com/office/officeart/2005/8/layout/vList3"/>
    <dgm:cxn modelId="{6DF9C3E7-6C56-44A4-8050-E891AD74727B}" type="presOf" srcId="{FB10EF7E-0C7F-462E-A850-D86A57E1D811}" destId="{29D15CF1-E7E0-4ECA-8564-A1911095CC10}" srcOrd="0" destOrd="0" presId="urn:microsoft.com/office/officeart/2005/8/layout/vList3"/>
    <dgm:cxn modelId="{9F58FABA-08FA-44F8-8F57-BE95794B8D22}" type="presOf" srcId="{31FD510C-3FF6-442E-8DA7-2A30950FE39F}" destId="{064DC5C0-4FEE-476A-B25E-A370B00644D3}" srcOrd="0" destOrd="0" presId="urn:microsoft.com/office/officeart/2005/8/layout/vList3"/>
    <dgm:cxn modelId="{D7FD860D-07A1-4EB0-B18F-6CBB7B9642B3}" type="presOf" srcId="{DAB7B577-D6A8-4AA5-AC8F-BF0A08986C6F}" destId="{85F98A8D-48D5-4BF1-9560-E73E4D92535F}" srcOrd="0" destOrd="0" presId="urn:microsoft.com/office/officeart/2005/8/layout/vList3"/>
    <dgm:cxn modelId="{B2386C39-7DD9-4E80-AE15-E3898565F4BC}" srcId="{DAB7B577-D6A8-4AA5-AC8F-BF0A08986C6F}" destId="{7B5BA24A-7D7E-4FC2-830C-2F01986CED62}" srcOrd="4" destOrd="0" parTransId="{B7D4F59C-2612-4BD4-9B63-0E0BC0E5DAAD}" sibTransId="{78C1D66D-E7C2-42B7-970F-D09183E01316}"/>
    <dgm:cxn modelId="{21982893-51F9-404E-B993-6324D394DE3A}" type="presParOf" srcId="{85F98A8D-48D5-4BF1-9560-E73E4D92535F}" destId="{F34CBD0B-AFAD-493C-BB72-ACD5FC09B991}" srcOrd="0" destOrd="0" presId="urn:microsoft.com/office/officeart/2005/8/layout/vList3"/>
    <dgm:cxn modelId="{35E8D0A8-5F2D-4FB2-85FD-070C5B95ED23}" type="presParOf" srcId="{F34CBD0B-AFAD-493C-BB72-ACD5FC09B991}" destId="{2D337267-6C0E-45D6-B737-C33AE0E5F474}" srcOrd="0" destOrd="0" presId="urn:microsoft.com/office/officeart/2005/8/layout/vList3"/>
    <dgm:cxn modelId="{FB08BD0D-7EC9-4989-BF26-A609E920B1E0}" type="presParOf" srcId="{F34CBD0B-AFAD-493C-BB72-ACD5FC09B991}" destId="{064DC5C0-4FEE-476A-B25E-A370B00644D3}" srcOrd="1" destOrd="0" presId="urn:microsoft.com/office/officeart/2005/8/layout/vList3"/>
    <dgm:cxn modelId="{6C59B530-C5EC-4DF3-A07D-E1BCDB0FA46D}" type="presParOf" srcId="{85F98A8D-48D5-4BF1-9560-E73E4D92535F}" destId="{E09C3FD4-BB4D-4DFD-804A-DB1F9A7EAA60}" srcOrd="1" destOrd="0" presId="urn:microsoft.com/office/officeart/2005/8/layout/vList3"/>
    <dgm:cxn modelId="{C63157C6-F8B5-4687-B76F-D579D6A3C0AD}" type="presParOf" srcId="{85F98A8D-48D5-4BF1-9560-E73E4D92535F}" destId="{85C3D25F-2104-423E-BB26-BB7CEEC173D2}" srcOrd="2" destOrd="0" presId="urn:microsoft.com/office/officeart/2005/8/layout/vList3"/>
    <dgm:cxn modelId="{27E4F3B7-3412-4828-A3AB-597C41788F05}" type="presParOf" srcId="{85C3D25F-2104-423E-BB26-BB7CEEC173D2}" destId="{D6FA8DED-2C88-457E-A9CB-C0EFC896856B}" srcOrd="0" destOrd="0" presId="urn:microsoft.com/office/officeart/2005/8/layout/vList3"/>
    <dgm:cxn modelId="{B587E244-9358-4E97-A08F-7AD85BE87B35}" type="presParOf" srcId="{85C3D25F-2104-423E-BB26-BB7CEEC173D2}" destId="{6E2BD91F-9BB8-4547-AAED-51246A319A36}" srcOrd="1" destOrd="0" presId="urn:microsoft.com/office/officeart/2005/8/layout/vList3"/>
    <dgm:cxn modelId="{397BEE85-2B7D-4982-81AB-28A449D648F6}" type="presParOf" srcId="{85F98A8D-48D5-4BF1-9560-E73E4D92535F}" destId="{6CDB1E53-9538-4631-93C2-81B49089FB46}" srcOrd="3" destOrd="0" presId="urn:microsoft.com/office/officeart/2005/8/layout/vList3"/>
    <dgm:cxn modelId="{25CADDCF-61DF-4198-8398-883825F33D7F}" type="presParOf" srcId="{85F98A8D-48D5-4BF1-9560-E73E4D92535F}" destId="{581C5F46-2D30-4974-82E2-EC238304A605}" srcOrd="4" destOrd="0" presId="urn:microsoft.com/office/officeart/2005/8/layout/vList3"/>
    <dgm:cxn modelId="{8CEFAF84-B127-45AA-8F02-C232851C5058}" type="presParOf" srcId="{581C5F46-2D30-4974-82E2-EC238304A605}" destId="{2B412F40-7944-4DC0-BE24-0019ED39AAF6}" srcOrd="0" destOrd="0" presId="urn:microsoft.com/office/officeart/2005/8/layout/vList3"/>
    <dgm:cxn modelId="{08F3D7C3-5F81-4B4A-B016-53C5E9C13C16}" type="presParOf" srcId="{581C5F46-2D30-4974-82E2-EC238304A605}" destId="{29D15CF1-E7E0-4ECA-8564-A1911095CC10}" srcOrd="1" destOrd="0" presId="urn:microsoft.com/office/officeart/2005/8/layout/vList3"/>
    <dgm:cxn modelId="{C88FCB58-DD9C-49B4-B17C-18AEEE8DF3D2}" type="presParOf" srcId="{85F98A8D-48D5-4BF1-9560-E73E4D92535F}" destId="{B6D6F89F-3298-404F-A3D5-A9C3ACE5FE83}" srcOrd="5" destOrd="0" presId="urn:microsoft.com/office/officeart/2005/8/layout/vList3"/>
    <dgm:cxn modelId="{8A65281E-ACCA-450F-B224-7CAC39313D5E}" type="presParOf" srcId="{85F98A8D-48D5-4BF1-9560-E73E4D92535F}" destId="{1F80B97B-C5A5-4DF6-AFA2-97025988954A}" srcOrd="6" destOrd="0" presId="urn:microsoft.com/office/officeart/2005/8/layout/vList3"/>
    <dgm:cxn modelId="{903AC58B-C017-4FF9-AA3F-497F25CFC71F}" type="presParOf" srcId="{1F80B97B-C5A5-4DF6-AFA2-97025988954A}" destId="{E2A57190-78D5-4920-93E1-F89AF2AC7B81}" srcOrd="0" destOrd="0" presId="urn:microsoft.com/office/officeart/2005/8/layout/vList3"/>
    <dgm:cxn modelId="{E17C643D-F21A-487E-8BB4-C2DDDA7B5CE1}" type="presParOf" srcId="{1F80B97B-C5A5-4DF6-AFA2-97025988954A}" destId="{30C17C55-3233-4AE0-9571-69E092129F33}" srcOrd="1" destOrd="0" presId="urn:microsoft.com/office/officeart/2005/8/layout/vList3"/>
    <dgm:cxn modelId="{6724BD21-F71B-47C8-A5DC-2EA8DEFBF9DF}" type="presParOf" srcId="{85F98A8D-48D5-4BF1-9560-E73E4D92535F}" destId="{BFD70E04-1556-44AA-87C0-F70028D03171}" srcOrd="7" destOrd="0" presId="urn:microsoft.com/office/officeart/2005/8/layout/vList3"/>
    <dgm:cxn modelId="{87ABA990-3620-4E57-BCE5-2F0CCFE1DC7E}" type="presParOf" srcId="{85F98A8D-48D5-4BF1-9560-E73E4D92535F}" destId="{815FCC31-2E31-4EB7-8774-67D316EB2394}" srcOrd="8" destOrd="0" presId="urn:microsoft.com/office/officeart/2005/8/layout/vList3"/>
    <dgm:cxn modelId="{270007F7-D882-4A01-AF39-635958036A55}" type="presParOf" srcId="{815FCC31-2E31-4EB7-8774-67D316EB2394}" destId="{7930F4E8-4EE8-4BC4-A06E-0821475523C2}" srcOrd="0" destOrd="0" presId="urn:microsoft.com/office/officeart/2005/8/layout/vList3"/>
    <dgm:cxn modelId="{B7D50C81-375D-4F79-8277-A9BFFD9E354F}" type="presParOf" srcId="{815FCC31-2E31-4EB7-8774-67D316EB2394}" destId="{577BAD53-FBBE-4FAE-9C97-48747A15C5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A6B121-F9E9-48CD-BD94-042B769080B9}" type="doc">
      <dgm:prSet loTypeId="urn:microsoft.com/office/officeart/2005/8/layout/hProcess3" loCatId="process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8C11394-15CE-410D-A0B0-D2F971D9A309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Project Organization</a:t>
          </a:r>
          <a:endParaRPr lang="en-US" sz="1200" dirty="0">
            <a:solidFill>
              <a:schemeClr val="tx1"/>
            </a:solidFill>
          </a:endParaRPr>
        </a:p>
      </dgm:t>
    </dgm:pt>
    <dgm:pt modelId="{A8C30250-F7BD-4B17-A0F9-8CD486418FAD}" type="parTrans" cxnId="{CFFD889C-CC4B-4BAB-A662-91E9E97F1669}">
      <dgm:prSet/>
      <dgm:spPr/>
      <dgm:t>
        <a:bodyPr/>
        <a:lstStyle/>
        <a:p>
          <a:endParaRPr lang="en-US"/>
        </a:p>
      </dgm:t>
    </dgm:pt>
    <dgm:pt modelId="{C986C309-21AA-4F06-85D4-41A94CC19E4F}" type="sibTrans" cxnId="{CFFD889C-CC4B-4BAB-A662-91E9E97F1669}">
      <dgm:prSet/>
      <dgm:spPr/>
      <dgm:t>
        <a:bodyPr/>
        <a:lstStyle/>
        <a:p>
          <a:endParaRPr lang="en-US"/>
        </a:p>
      </dgm:t>
    </dgm:pt>
    <dgm:pt modelId="{76430FFD-ECC8-404C-AD53-75B01ABDB3CD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Software Development Model</a:t>
          </a:r>
          <a:endParaRPr lang="en-US" sz="1200" dirty="0">
            <a:solidFill>
              <a:schemeClr val="bg1"/>
            </a:solidFill>
          </a:endParaRPr>
        </a:p>
      </dgm:t>
    </dgm:pt>
    <dgm:pt modelId="{5E2A23CA-2DF3-4BBA-9FF8-A39728A7A08C}" type="parTrans" cxnId="{48408179-836F-4DAD-9C86-63DFE4745305}">
      <dgm:prSet/>
      <dgm:spPr/>
      <dgm:t>
        <a:bodyPr/>
        <a:lstStyle/>
        <a:p>
          <a:endParaRPr lang="en-US"/>
        </a:p>
      </dgm:t>
    </dgm:pt>
    <dgm:pt modelId="{6A1B0E44-3BE0-47E4-B565-15195F2196E9}" type="sibTrans" cxnId="{48408179-836F-4DAD-9C86-63DFE4745305}">
      <dgm:prSet/>
      <dgm:spPr/>
      <dgm:t>
        <a:bodyPr/>
        <a:lstStyle/>
        <a:p>
          <a:endParaRPr lang="en-US"/>
        </a:p>
      </dgm:t>
    </dgm:pt>
    <dgm:pt modelId="{2E20A3C4-97C2-4824-A0C7-361D89E5E9F3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Project Goal</a:t>
          </a:r>
          <a:endParaRPr lang="en-US" sz="1200" dirty="0">
            <a:solidFill>
              <a:schemeClr val="bg1"/>
            </a:solidFill>
          </a:endParaRPr>
        </a:p>
      </dgm:t>
    </dgm:pt>
    <dgm:pt modelId="{9C41A38A-BA87-4A28-89A2-152BAD32F6AB}" type="parTrans" cxnId="{628B7E1C-9393-40FA-8428-42DBBBF3A8B7}">
      <dgm:prSet/>
      <dgm:spPr/>
      <dgm:t>
        <a:bodyPr/>
        <a:lstStyle/>
        <a:p>
          <a:endParaRPr lang="en-US"/>
        </a:p>
      </dgm:t>
    </dgm:pt>
    <dgm:pt modelId="{29508CA7-8126-4D6E-A827-9B3C9F6E50B3}" type="sibTrans" cxnId="{628B7E1C-9393-40FA-8428-42DBBBF3A8B7}">
      <dgm:prSet/>
      <dgm:spPr/>
      <dgm:t>
        <a:bodyPr/>
        <a:lstStyle/>
        <a:p>
          <a:endParaRPr lang="en-US"/>
        </a:p>
      </dgm:t>
    </dgm:pt>
    <dgm:pt modelId="{B18F1272-4959-48C0-982C-10CE77A53850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Project Plan</a:t>
          </a:r>
          <a:endParaRPr lang="en-US" sz="1200" dirty="0">
            <a:solidFill>
              <a:schemeClr val="bg1"/>
            </a:solidFill>
          </a:endParaRPr>
        </a:p>
      </dgm:t>
    </dgm:pt>
    <dgm:pt modelId="{DDD650B3-1A71-4EDC-B524-33F481C1D87D}" type="parTrans" cxnId="{A0F3171F-1DBA-46DC-B23D-ACC04CFD6D74}">
      <dgm:prSet/>
      <dgm:spPr/>
      <dgm:t>
        <a:bodyPr/>
        <a:lstStyle/>
        <a:p>
          <a:endParaRPr lang="en-US"/>
        </a:p>
      </dgm:t>
    </dgm:pt>
    <dgm:pt modelId="{270E7470-2A32-4040-AAEB-D713C039AAF6}" type="sibTrans" cxnId="{A0F3171F-1DBA-46DC-B23D-ACC04CFD6D74}">
      <dgm:prSet/>
      <dgm:spPr/>
      <dgm:t>
        <a:bodyPr/>
        <a:lstStyle/>
        <a:p>
          <a:endParaRPr lang="en-US"/>
        </a:p>
      </dgm:t>
    </dgm:pt>
    <dgm:pt modelId="{712A2BC4-3B4D-4739-99E8-F6691A0EB00E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Risk Management</a:t>
          </a:r>
          <a:endParaRPr lang="en-US" sz="1200" dirty="0">
            <a:solidFill>
              <a:schemeClr val="bg1"/>
            </a:solidFill>
          </a:endParaRPr>
        </a:p>
      </dgm:t>
    </dgm:pt>
    <dgm:pt modelId="{3E19C0CA-6FAA-4CD3-9168-84B8BD729DE6}" type="parTrans" cxnId="{C3DA9D43-F341-40AA-B79C-542855617128}">
      <dgm:prSet/>
      <dgm:spPr/>
      <dgm:t>
        <a:bodyPr/>
        <a:lstStyle/>
        <a:p>
          <a:endParaRPr lang="en-US"/>
        </a:p>
      </dgm:t>
    </dgm:pt>
    <dgm:pt modelId="{27EE970D-FF1C-4061-9B87-0125928AD995}" type="sibTrans" cxnId="{C3DA9D43-F341-40AA-B79C-542855617128}">
      <dgm:prSet/>
      <dgm:spPr/>
      <dgm:t>
        <a:bodyPr/>
        <a:lstStyle/>
        <a:p>
          <a:endParaRPr lang="en-US"/>
        </a:p>
      </dgm:t>
    </dgm:pt>
    <dgm:pt modelId="{5A9216C2-E915-49A1-AED0-97121B5ACF0D}" type="pres">
      <dgm:prSet presAssocID="{00A6B121-F9E9-48CD-BD94-042B769080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73005A-7822-4F08-8F5D-37472760B79A}" type="pres">
      <dgm:prSet presAssocID="{00A6B121-F9E9-48CD-BD94-042B769080B9}" presName="dummy" presStyleCnt="0"/>
      <dgm:spPr/>
    </dgm:pt>
    <dgm:pt modelId="{42C89EB2-169F-4258-BDA9-EBFC0C67AA4E}" type="pres">
      <dgm:prSet presAssocID="{00A6B121-F9E9-48CD-BD94-042B769080B9}" presName="linH" presStyleCnt="0"/>
      <dgm:spPr/>
    </dgm:pt>
    <dgm:pt modelId="{64E5D5F2-7928-4935-BCD9-56D6681CE32D}" type="pres">
      <dgm:prSet presAssocID="{00A6B121-F9E9-48CD-BD94-042B769080B9}" presName="padding1" presStyleCnt="0"/>
      <dgm:spPr/>
    </dgm:pt>
    <dgm:pt modelId="{710FC15F-FBD0-410A-8BD8-E6E9324574E6}" type="pres">
      <dgm:prSet presAssocID="{F8C11394-15CE-410D-A0B0-D2F971D9A309}" presName="linV" presStyleCnt="0"/>
      <dgm:spPr/>
    </dgm:pt>
    <dgm:pt modelId="{64EA8358-E3F4-48DA-A801-F7075E0F0DA8}" type="pres">
      <dgm:prSet presAssocID="{F8C11394-15CE-410D-A0B0-D2F971D9A309}" presName="spVertical1" presStyleCnt="0"/>
      <dgm:spPr/>
    </dgm:pt>
    <dgm:pt modelId="{C9F5983F-82C1-4396-A8C5-651D13A6517D}" type="pres">
      <dgm:prSet presAssocID="{F8C11394-15CE-410D-A0B0-D2F971D9A309}" presName="parTx" presStyleLbl="revTx" presStyleIdx="0" presStyleCnt="5" custScaleX="144144" custLinFactNeighborX="-57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A6C41-DC39-4F83-89BB-954444F081FE}" type="pres">
      <dgm:prSet presAssocID="{F8C11394-15CE-410D-A0B0-D2F971D9A309}" presName="spVertical2" presStyleCnt="0"/>
      <dgm:spPr/>
    </dgm:pt>
    <dgm:pt modelId="{171DA61F-ED1E-4A42-B23E-979EBDC72FBD}" type="pres">
      <dgm:prSet presAssocID="{F8C11394-15CE-410D-A0B0-D2F971D9A309}" presName="spVertical3" presStyleCnt="0"/>
      <dgm:spPr/>
    </dgm:pt>
    <dgm:pt modelId="{1AE1AE2C-868A-4EB0-A11B-495196E9D27C}" type="pres">
      <dgm:prSet presAssocID="{C986C309-21AA-4F06-85D4-41A94CC19E4F}" presName="space" presStyleCnt="0"/>
      <dgm:spPr/>
    </dgm:pt>
    <dgm:pt modelId="{2941E81A-CC1C-4F99-BA44-6F4C34339CB5}" type="pres">
      <dgm:prSet presAssocID="{76430FFD-ECC8-404C-AD53-75B01ABDB3CD}" presName="linV" presStyleCnt="0"/>
      <dgm:spPr/>
    </dgm:pt>
    <dgm:pt modelId="{0102C217-F4AF-488B-BA78-ED5822886470}" type="pres">
      <dgm:prSet presAssocID="{76430FFD-ECC8-404C-AD53-75B01ABDB3CD}" presName="spVertical1" presStyleCnt="0"/>
      <dgm:spPr/>
    </dgm:pt>
    <dgm:pt modelId="{FF84C014-2333-40CA-A7C7-3FCA605004E7}" type="pres">
      <dgm:prSet presAssocID="{76430FFD-ECC8-404C-AD53-75B01ABDB3CD}" presName="parTx" presStyleLbl="revTx" presStyleIdx="1" presStyleCnt="5" custScaleX="205597" custLinFactNeighborX="-36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1D3AD-B9F3-4E3F-A623-FC11CFA0BFEF}" type="pres">
      <dgm:prSet presAssocID="{76430FFD-ECC8-404C-AD53-75B01ABDB3CD}" presName="spVertical2" presStyleCnt="0"/>
      <dgm:spPr/>
    </dgm:pt>
    <dgm:pt modelId="{7BB5D129-9D34-44DE-8A4F-6C9C5D5C4D0F}" type="pres">
      <dgm:prSet presAssocID="{76430FFD-ECC8-404C-AD53-75B01ABDB3CD}" presName="spVertical3" presStyleCnt="0"/>
      <dgm:spPr/>
    </dgm:pt>
    <dgm:pt modelId="{5B21320E-6F3E-48C6-99D6-7F37D956FCE7}" type="pres">
      <dgm:prSet presAssocID="{6A1B0E44-3BE0-47E4-B565-15195F2196E9}" presName="space" presStyleCnt="0"/>
      <dgm:spPr/>
    </dgm:pt>
    <dgm:pt modelId="{4430A53D-DEF2-41F1-8702-F03B1C030AD0}" type="pres">
      <dgm:prSet presAssocID="{2E20A3C4-97C2-4824-A0C7-361D89E5E9F3}" presName="linV" presStyleCnt="0"/>
      <dgm:spPr/>
    </dgm:pt>
    <dgm:pt modelId="{D34F2353-C975-44EA-B80C-928D892B36ED}" type="pres">
      <dgm:prSet presAssocID="{2E20A3C4-97C2-4824-A0C7-361D89E5E9F3}" presName="spVertical1" presStyleCnt="0"/>
      <dgm:spPr/>
    </dgm:pt>
    <dgm:pt modelId="{FD4BED32-6D28-47FE-9C38-152410FCB515}" type="pres">
      <dgm:prSet presAssocID="{2E20A3C4-97C2-4824-A0C7-361D89E5E9F3}" presName="parTx" presStyleLbl="revTx" presStyleIdx="2" presStyleCnt="5" custLinFactNeighborX="-23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AEA92-AAA9-4DEC-8C3B-4B4B65689017}" type="pres">
      <dgm:prSet presAssocID="{2E20A3C4-97C2-4824-A0C7-361D89E5E9F3}" presName="spVertical2" presStyleCnt="0"/>
      <dgm:spPr/>
    </dgm:pt>
    <dgm:pt modelId="{F8DFAB74-7460-4C14-A48E-34E62111CAAD}" type="pres">
      <dgm:prSet presAssocID="{2E20A3C4-97C2-4824-A0C7-361D89E5E9F3}" presName="spVertical3" presStyleCnt="0"/>
      <dgm:spPr/>
    </dgm:pt>
    <dgm:pt modelId="{CC151BEF-8B57-48B9-AD29-AF239DCD04EB}" type="pres">
      <dgm:prSet presAssocID="{29508CA7-8126-4D6E-A827-9B3C9F6E50B3}" presName="space" presStyleCnt="0"/>
      <dgm:spPr/>
    </dgm:pt>
    <dgm:pt modelId="{17D21098-66A0-48E7-8E46-89EE44323FB2}" type="pres">
      <dgm:prSet presAssocID="{B18F1272-4959-48C0-982C-10CE77A53850}" presName="linV" presStyleCnt="0"/>
      <dgm:spPr/>
    </dgm:pt>
    <dgm:pt modelId="{0D2ECF5B-7916-48A9-AA9B-81E11CEEB574}" type="pres">
      <dgm:prSet presAssocID="{B18F1272-4959-48C0-982C-10CE77A53850}" presName="spVertical1" presStyleCnt="0"/>
      <dgm:spPr/>
    </dgm:pt>
    <dgm:pt modelId="{EA5FE906-58B0-4149-BC06-DE27399F3383}" type="pres">
      <dgm:prSet presAssocID="{B18F1272-4959-48C0-982C-10CE77A53850}" presName="parTx" presStyleLbl="revTx" presStyleIdx="3" presStyleCnt="5" custLinFactNeighborX="-21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C96A1-A2A6-4D1C-97B6-A3652A351583}" type="pres">
      <dgm:prSet presAssocID="{B18F1272-4959-48C0-982C-10CE77A53850}" presName="spVertical2" presStyleCnt="0"/>
      <dgm:spPr/>
    </dgm:pt>
    <dgm:pt modelId="{1A6D0197-3BB4-415B-B641-FC11AE1BBCD3}" type="pres">
      <dgm:prSet presAssocID="{B18F1272-4959-48C0-982C-10CE77A53850}" presName="spVertical3" presStyleCnt="0"/>
      <dgm:spPr/>
    </dgm:pt>
    <dgm:pt modelId="{FF39D0F7-5C51-4BDF-8EC6-C4C5387BE3C7}" type="pres">
      <dgm:prSet presAssocID="{270E7470-2A32-4040-AAEB-D713C039AAF6}" presName="space" presStyleCnt="0"/>
      <dgm:spPr/>
    </dgm:pt>
    <dgm:pt modelId="{B5E60649-560D-4DFC-93BC-9A8AF1EA7943}" type="pres">
      <dgm:prSet presAssocID="{712A2BC4-3B4D-4739-99E8-F6691A0EB00E}" presName="linV" presStyleCnt="0"/>
      <dgm:spPr/>
    </dgm:pt>
    <dgm:pt modelId="{0F7AA343-C925-4647-83B8-C338C139D7CD}" type="pres">
      <dgm:prSet presAssocID="{712A2BC4-3B4D-4739-99E8-F6691A0EB00E}" presName="spVertical1" presStyleCnt="0"/>
      <dgm:spPr/>
    </dgm:pt>
    <dgm:pt modelId="{907BDDAD-E1EF-4C96-BEB5-FB5846D6A67A}" type="pres">
      <dgm:prSet presAssocID="{712A2BC4-3B4D-4739-99E8-F6691A0EB00E}" presName="parTx" presStyleLbl="revTx" presStyleIdx="4" presStyleCnt="5" custScaleX="155843" custLinFactNeighborX="-30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393C2-AF99-4089-9A21-416413580AE8}" type="pres">
      <dgm:prSet presAssocID="{712A2BC4-3B4D-4739-99E8-F6691A0EB00E}" presName="spVertical2" presStyleCnt="0"/>
      <dgm:spPr/>
    </dgm:pt>
    <dgm:pt modelId="{49EBC144-B312-4102-8E17-98F52965B463}" type="pres">
      <dgm:prSet presAssocID="{712A2BC4-3B4D-4739-99E8-F6691A0EB00E}" presName="spVertical3" presStyleCnt="0"/>
      <dgm:spPr/>
    </dgm:pt>
    <dgm:pt modelId="{D6F1AD8E-07B6-46EA-9279-DE913EE89C42}" type="pres">
      <dgm:prSet presAssocID="{00A6B121-F9E9-48CD-BD94-042B769080B9}" presName="padding2" presStyleCnt="0"/>
      <dgm:spPr/>
    </dgm:pt>
    <dgm:pt modelId="{F8270E40-7B4C-478B-AC87-87D77BBE0869}" type="pres">
      <dgm:prSet presAssocID="{00A6B121-F9E9-48CD-BD94-042B769080B9}" presName="negArrow" presStyleCnt="0"/>
      <dgm:spPr/>
    </dgm:pt>
    <dgm:pt modelId="{8A178DE1-BFAF-4BDE-B792-F87966CFDF40}" type="pres">
      <dgm:prSet presAssocID="{00A6B121-F9E9-48CD-BD94-042B769080B9}" presName="backgroundArrow" presStyleLbl="node1" presStyleIdx="0" presStyleCnt="1" custScaleX="90760" custScaleY="190500" custLinFactNeighborX="-245" custLinFactNeighborY="-17318"/>
      <dgm:spPr/>
    </dgm:pt>
  </dgm:ptLst>
  <dgm:cxnLst>
    <dgm:cxn modelId="{2DE4A488-2C78-4FA4-8D31-7DBA7A46BB24}" type="presOf" srcId="{76430FFD-ECC8-404C-AD53-75B01ABDB3CD}" destId="{FF84C014-2333-40CA-A7C7-3FCA605004E7}" srcOrd="0" destOrd="0" presId="urn:microsoft.com/office/officeart/2005/8/layout/hProcess3"/>
    <dgm:cxn modelId="{9CE99E50-42A1-4C9D-9273-C4B9FB584CF0}" type="presOf" srcId="{712A2BC4-3B4D-4739-99E8-F6691A0EB00E}" destId="{907BDDAD-E1EF-4C96-BEB5-FB5846D6A67A}" srcOrd="0" destOrd="0" presId="urn:microsoft.com/office/officeart/2005/8/layout/hProcess3"/>
    <dgm:cxn modelId="{CFFD889C-CC4B-4BAB-A662-91E9E97F1669}" srcId="{00A6B121-F9E9-48CD-BD94-042B769080B9}" destId="{F8C11394-15CE-410D-A0B0-D2F971D9A309}" srcOrd="0" destOrd="0" parTransId="{A8C30250-F7BD-4B17-A0F9-8CD486418FAD}" sibTransId="{C986C309-21AA-4F06-85D4-41A94CC19E4F}"/>
    <dgm:cxn modelId="{C3DA9D43-F341-40AA-B79C-542855617128}" srcId="{00A6B121-F9E9-48CD-BD94-042B769080B9}" destId="{712A2BC4-3B4D-4739-99E8-F6691A0EB00E}" srcOrd="4" destOrd="0" parTransId="{3E19C0CA-6FAA-4CD3-9168-84B8BD729DE6}" sibTransId="{27EE970D-FF1C-4061-9B87-0125928AD995}"/>
    <dgm:cxn modelId="{48408179-836F-4DAD-9C86-63DFE4745305}" srcId="{00A6B121-F9E9-48CD-BD94-042B769080B9}" destId="{76430FFD-ECC8-404C-AD53-75B01ABDB3CD}" srcOrd="1" destOrd="0" parTransId="{5E2A23CA-2DF3-4BBA-9FF8-A39728A7A08C}" sibTransId="{6A1B0E44-3BE0-47E4-B565-15195F2196E9}"/>
    <dgm:cxn modelId="{628B7E1C-9393-40FA-8428-42DBBBF3A8B7}" srcId="{00A6B121-F9E9-48CD-BD94-042B769080B9}" destId="{2E20A3C4-97C2-4824-A0C7-361D89E5E9F3}" srcOrd="2" destOrd="0" parTransId="{9C41A38A-BA87-4A28-89A2-152BAD32F6AB}" sibTransId="{29508CA7-8126-4D6E-A827-9B3C9F6E50B3}"/>
    <dgm:cxn modelId="{2CB6DD2F-A0F6-4F8D-896E-26571BC43DD1}" type="presOf" srcId="{2E20A3C4-97C2-4824-A0C7-361D89E5E9F3}" destId="{FD4BED32-6D28-47FE-9C38-152410FCB515}" srcOrd="0" destOrd="0" presId="urn:microsoft.com/office/officeart/2005/8/layout/hProcess3"/>
    <dgm:cxn modelId="{9531CB76-73DF-4882-B4FD-ED289CF66051}" type="presOf" srcId="{00A6B121-F9E9-48CD-BD94-042B769080B9}" destId="{5A9216C2-E915-49A1-AED0-97121B5ACF0D}" srcOrd="0" destOrd="0" presId="urn:microsoft.com/office/officeart/2005/8/layout/hProcess3"/>
    <dgm:cxn modelId="{FEEF29E3-3116-4389-840B-D4AF1089B35A}" type="presOf" srcId="{F8C11394-15CE-410D-A0B0-D2F971D9A309}" destId="{C9F5983F-82C1-4396-A8C5-651D13A6517D}" srcOrd="0" destOrd="0" presId="urn:microsoft.com/office/officeart/2005/8/layout/hProcess3"/>
    <dgm:cxn modelId="{A0F3171F-1DBA-46DC-B23D-ACC04CFD6D74}" srcId="{00A6B121-F9E9-48CD-BD94-042B769080B9}" destId="{B18F1272-4959-48C0-982C-10CE77A53850}" srcOrd="3" destOrd="0" parTransId="{DDD650B3-1A71-4EDC-B524-33F481C1D87D}" sibTransId="{270E7470-2A32-4040-AAEB-D713C039AAF6}"/>
    <dgm:cxn modelId="{DE68BA6B-E7C0-490C-B347-DB83125FBA90}" type="presOf" srcId="{B18F1272-4959-48C0-982C-10CE77A53850}" destId="{EA5FE906-58B0-4149-BC06-DE27399F3383}" srcOrd="0" destOrd="0" presId="urn:microsoft.com/office/officeart/2005/8/layout/hProcess3"/>
    <dgm:cxn modelId="{764D24E7-8B50-4CA5-A481-876AA4BF260A}" type="presParOf" srcId="{5A9216C2-E915-49A1-AED0-97121B5ACF0D}" destId="{7373005A-7822-4F08-8F5D-37472760B79A}" srcOrd="0" destOrd="0" presId="urn:microsoft.com/office/officeart/2005/8/layout/hProcess3"/>
    <dgm:cxn modelId="{364DE516-8FCE-45A5-A125-B4FB09DDC2C4}" type="presParOf" srcId="{5A9216C2-E915-49A1-AED0-97121B5ACF0D}" destId="{42C89EB2-169F-4258-BDA9-EBFC0C67AA4E}" srcOrd="1" destOrd="0" presId="urn:microsoft.com/office/officeart/2005/8/layout/hProcess3"/>
    <dgm:cxn modelId="{B94D5A33-93E9-4F41-B9B6-AD7C26C7B9B0}" type="presParOf" srcId="{42C89EB2-169F-4258-BDA9-EBFC0C67AA4E}" destId="{64E5D5F2-7928-4935-BCD9-56D6681CE32D}" srcOrd="0" destOrd="0" presId="urn:microsoft.com/office/officeart/2005/8/layout/hProcess3"/>
    <dgm:cxn modelId="{F812206B-8276-4271-B681-D38CC8D86A82}" type="presParOf" srcId="{42C89EB2-169F-4258-BDA9-EBFC0C67AA4E}" destId="{710FC15F-FBD0-410A-8BD8-E6E9324574E6}" srcOrd="1" destOrd="0" presId="urn:microsoft.com/office/officeart/2005/8/layout/hProcess3"/>
    <dgm:cxn modelId="{FC6D5888-2B39-4717-A631-DEB6B1EF1687}" type="presParOf" srcId="{710FC15F-FBD0-410A-8BD8-E6E9324574E6}" destId="{64EA8358-E3F4-48DA-A801-F7075E0F0DA8}" srcOrd="0" destOrd="0" presId="urn:microsoft.com/office/officeart/2005/8/layout/hProcess3"/>
    <dgm:cxn modelId="{B7B83AE1-172E-4CC1-A17F-8B8A819E3546}" type="presParOf" srcId="{710FC15F-FBD0-410A-8BD8-E6E9324574E6}" destId="{C9F5983F-82C1-4396-A8C5-651D13A6517D}" srcOrd="1" destOrd="0" presId="urn:microsoft.com/office/officeart/2005/8/layout/hProcess3"/>
    <dgm:cxn modelId="{80E6F501-BFB6-42BD-A4ED-706369B13571}" type="presParOf" srcId="{710FC15F-FBD0-410A-8BD8-E6E9324574E6}" destId="{4BEA6C41-DC39-4F83-89BB-954444F081FE}" srcOrd="2" destOrd="0" presId="urn:microsoft.com/office/officeart/2005/8/layout/hProcess3"/>
    <dgm:cxn modelId="{0219DFB6-293F-4D26-871B-7BBA7434FF35}" type="presParOf" srcId="{710FC15F-FBD0-410A-8BD8-E6E9324574E6}" destId="{171DA61F-ED1E-4A42-B23E-979EBDC72FBD}" srcOrd="3" destOrd="0" presId="urn:microsoft.com/office/officeart/2005/8/layout/hProcess3"/>
    <dgm:cxn modelId="{94B67A0D-A17C-4E5E-9018-3ED8BD317DB1}" type="presParOf" srcId="{42C89EB2-169F-4258-BDA9-EBFC0C67AA4E}" destId="{1AE1AE2C-868A-4EB0-A11B-495196E9D27C}" srcOrd="2" destOrd="0" presId="urn:microsoft.com/office/officeart/2005/8/layout/hProcess3"/>
    <dgm:cxn modelId="{F1C6886E-91EA-4425-B290-70DA80A02FF9}" type="presParOf" srcId="{42C89EB2-169F-4258-BDA9-EBFC0C67AA4E}" destId="{2941E81A-CC1C-4F99-BA44-6F4C34339CB5}" srcOrd="3" destOrd="0" presId="urn:microsoft.com/office/officeart/2005/8/layout/hProcess3"/>
    <dgm:cxn modelId="{746B5F50-2F38-4FB0-A384-B1DA4C42628C}" type="presParOf" srcId="{2941E81A-CC1C-4F99-BA44-6F4C34339CB5}" destId="{0102C217-F4AF-488B-BA78-ED5822886470}" srcOrd="0" destOrd="0" presId="urn:microsoft.com/office/officeart/2005/8/layout/hProcess3"/>
    <dgm:cxn modelId="{6928F6A5-2612-495A-B645-52F8F206E2FE}" type="presParOf" srcId="{2941E81A-CC1C-4F99-BA44-6F4C34339CB5}" destId="{FF84C014-2333-40CA-A7C7-3FCA605004E7}" srcOrd="1" destOrd="0" presId="urn:microsoft.com/office/officeart/2005/8/layout/hProcess3"/>
    <dgm:cxn modelId="{CA84C908-DC72-4F26-BEBC-A83C1990E1A5}" type="presParOf" srcId="{2941E81A-CC1C-4F99-BA44-6F4C34339CB5}" destId="{69C1D3AD-B9F3-4E3F-A623-FC11CFA0BFEF}" srcOrd="2" destOrd="0" presId="urn:microsoft.com/office/officeart/2005/8/layout/hProcess3"/>
    <dgm:cxn modelId="{FE82AD68-1B95-4C87-A2EE-D4846458E9F3}" type="presParOf" srcId="{2941E81A-CC1C-4F99-BA44-6F4C34339CB5}" destId="{7BB5D129-9D34-44DE-8A4F-6C9C5D5C4D0F}" srcOrd="3" destOrd="0" presId="urn:microsoft.com/office/officeart/2005/8/layout/hProcess3"/>
    <dgm:cxn modelId="{0C4D4FAA-1B66-46D0-A4FC-72F1EF55D055}" type="presParOf" srcId="{42C89EB2-169F-4258-BDA9-EBFC0C67AA4E}" destId="{5B21320E-6F3E-48C6-99D6-7F37D956FCE7}" srcOrd="4" destOrd="0" presId="urn:microsoft.com/office/officeart/2005/8/layout/hProcess3"/>
    <dgm:cxn modelId="{5EF21837-DBA0-449E-ABD3-B1B0879B6EC8}" type="presParOf" srcId="{42C89EB2-169F-4258-BDA9-EBFC0C67AA4E}" destId="{4430A53D-DEF2-41F1-8702-F03B1C030AD0}" srcOrd="5" destOrd="0" presId="urn:microsoft.com/office/officeart/2005/8/layout/hProcess3"/>
    <dgm:cxn modelId="{497ED93C-A653-435E-B5F2-2F85C9947DFE}" type="presParOf" srcId="{4430A53D-DEF2-41F1-8702-F03B1C030AD0}" destId="{D34F2353-C975-44EA-B80C-928D892B36ED}" srcOrd="0" destOrd="0" presId="urn:microsoft.com/office/officeart/2005/8/layout/hProcess3"/>
    <dgm:cxn modelId="{D5B24491-8703-47A6-A4A7-450664D4CB73}" type="presParOf" srcId="{4430A53D-DEF2-41F1-8702-F03B1C030AD0}" destId="{FD4BED32-6D28-47FE-9C38-152410FCB515}" srcOrd="1" destOrd="0" presId="urn:microsoft.com/office/officeart/2005/8/layout/hProcess3"/>
    <dgm:cxn modelId="{E44652DC-CB99-4FA9-BD48-8F5CAC3B3404}" type="presParOf" srcId="{4430A53D-DEF2-41F1-8702-F03B1C030AD0}" destId="{195AEA92-AAA9-4DEC-8C3B-4B4B65689017}" srcOrd="2" destOrd="0" presId="urn:microsoft.com/office/officeart/2005/8/layout/hProcess3"/>
    <dgm:cxn modelId="{2381442A-3F66-463F-9B3C-A582E15CB9A5}" type="presParOf" srcId="{4430A53D-DEF2-41F1-8702-F03B1C030AD0}" destId="{F8DFAB74-7460-4C14-A48E-34E62111CAAD}" srcOrd="3" destOrd="0" presId="urn:microsoft.com/office/officeart/2005/8/layout/hProcess3"/>
    <dgm:cxn modelId="{214F844D-9F88-434C-891F-FEC70CE41D7B}" type="presParOf" srcId="{42C89EB2-169F-4258-BDA9-EBFC0C67AA4E}" destId="{CC151BEF-8B57-48B9-AD29-AF239DCD04EB}" srcOrd="6" destOrd="0" presId="urn:microsoft.com/office/officeart/2005/8/layout/hProcess3"/>
    <dgm:cxn modelId="{2B862412-E368-4231-8A0E-1DE033D0730B}" type="presParOf" srcId="{42C89EB2-169F-4258-BDA9-EBFC0C67AA4E}" destId="{17D21098-66A0-48E7-8E46-89EE44323FB2}" srcOrd="7" destOrd="0" presId="urn:microsoft.com/office/officeart/2005/8/layout/hProcess3"/>
    <dgm:cxn modelId="{B05EDCF4-32B8-4711-9DA4-DD3659CEF631}" type="presParOf" srcId="{17D21098-66A0-48E7-8E46-89EE44323FB2}" destId="{0D2ECF5B-7916-48A9-AA9B-81E11CEEB574}" srcOrd="0" destOrd="0" presId="urn:microsoft.com/office/officeart/2005/8/layout/hProcess3"/>
    <dgm:cxn modelId="{A972D325-9B17-4F55-BC1F-D64BECF86FAC}" type="presParOf" srcId="{17D21098-66A0-48E7-8E46-89EE44323FB2}" destId="{EA5FE906-58B0-4149-BC06-DE27399F3383}" srcOrd="1" destOrd="0" presId="urn:microsoft.com/office/officeart/2005/8/layout/hProcess3"/>
    <dgm:cxn modelId="{B333CD6E-EC02-4DAF-84CD-4E5B4A54BBA1}" type="presParOf" srcId="{17D21098-66A0-48E7-8E46-89EE44323FB2}" destId="{02AC96A1-A2A6-4D1C-97B6-A3652A351583}" srcOrd="2" destOrd="0" presId="urn:microsoft.com/office/officeart/2005/8/layout/hProcess3"/>
    <dgm:cxn modelId="{6D6C9956-C916-494E-94D6-7CA5CC5FA27B}" type="presParOf" srcId="{17D21098-66A0-48E7-8E46-89EE44323FB2}" destId="{1A6D0197-3BB4-415B-B641-FC11AE1BBCD3}" srcOrd="3" destOrd="0" presId="urn:microsoft.com/office/officeart/2005/8/layout/hProcess3"/>
    <dgm:cxn modelId="{A324C5CA-20FC-45E0-8B04-AFFB63668E1F}" type="presParOf" srcId="{42C89EB2-169F-4258-BDA9-EBFC0C67AA4E}" destId="{FF39D0F7-5C51-4BDF-8EC6-C4C5387BE3C7}" srcOrd="8" destOrd="0" presId="urn:microsoft.com/office/officeart/2005/8/layout/hProcess3"/>
    <dgm:cxn modelId="{560F7D1A-7E97-43BE-9542-FAB6E304B810}" type="presParOf" srcId="{42C89EB2-169F-4258-BDA9-EBFC0C67AA4E}" destId="{B5E60649-560D-4DFC-93BC-9A8AF1EA7943}" srcOrd="9" destOrd="0" presId="urn:microsoft.com/office/officeart/2005/8/layout/hProcess3"/>
    <dgm:cxn modelId="{B6832F87-A921-4EF4-BAA7-D8671DFAF1BF}" type="presParOf" srcId="{B5E60649-560D-4DFC-93BC-9A8AF1EA7943}" destId="{0F7AA343-C925-4647-83B8-C338C139D7CD}" srcOrd="0" destOrd="0" presId="urn:microsoft.com/office/officeart/2005/8/layout/hProcess3"/>
    <dgm:cxn modelId="{BA5484AA-2F96-4231-B663-F757CF24C254}" type="presParOf" srcId="{B5E60649-560D-4DFC-93BC-9A8AF1EA7943}" destId="{907BDDAD-E1EF-4C96-BEB5-FB5846D6A67A}" srcOrd="1" destOrd="0" presId="urn:microsoft.com/office/officeart/2005/8/layout/hProcess3"/>
    <dgm:cxn modelId="{A1A96BA0-1BBE-4DB8-9341-C1BB403E3964}" type="presParOf" srcId="{B5E60649-560D-4DFC-93BC-9A8AF1EA7943}" destId="{2A7393C2-AF99-4089-9A21-416413580AE8}" srcOrd="2" destOrd="0" presId="urn:microsoft.com/office/officeart/2005/8/layout/hProcess3"/>
    <dgm:cxn modelId="{20B6FB53-A797-4C5B-B48C-E35447EA8136}" type="presParOf" srcId="{B5E60649-560D-4DFC-93BC-9A8AF1EA7943}" destId="{49EBC144-B312-4102-8E17-98F52965B463}" srcOrd="3" destOrd="0" presId="urn:microsoft.com/office/officeart/2005/8/layout/hProcess3"/>
    <dgm:cxn modelId="{FE357CE6-1DF3-4596-97C5-12A3B8B5CFC5}" type="presParOf" srcId="{42C89EB2-169F-4258-BDA9-EBFC0C67AA4E}" destId="{D6F1AD8E-07B6-46EA-9279-DE913EE89C42}" srcOrd="10" destOrd="0" presId="urn:microsoft.com/office/officeart/2005/8/layout/hProcess3"/>
    <dgm:cxn modelId="{10529808-CC94-49AF-A298-1BAA58772E85}" type="presParOf" srcId="{42C89EB2-169F-4258-BDA9-EBFC0C67AA4E}" destId="{F8270E40-7B4C-478B-AC87-87D77BBE0869}" srcOrd="11" destOrd="0" presId="urn:microsoft.com/office/officeart/2005/8/layout/hProcess3"/>
    <dgm:cxn modelId="{AC109A8F-19F2-4FA0-931E-1FDCE7CDC18C}" type="presParOf" srcId="{42C89EB2-169F-4258-BDA9-EBFC0C67AA4E}" destId="{8A178DE1-BFAF-4BDE-B792-F87966CFDF40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351767E-4499-4858-9ADF-03C65F6585EE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F00BB5D-9E45-4ABE-AF92-DB824A231FEE}">
      <dgm:prSet phldrT="[Text]" custT="1"/>
      <dgm:spPr/>
      <dgm:t>
        <a:bodyPr/>
        <a:lstStyle/>
        <a:p>
          <a:r>
            <a:rPr lang="en-US" sz="1600" b="1" dirty="0" smtClean="0"/>
            <a:t>Project Manager</a:t>
          </a:r>
          <a:endParaRPr lang="en-US" sz="1600" b="1" dirty="0"/>
        </a:p>
      </dgm:t>
    </dgm:pt>
    <dgm:pt modelId="{73784CBA-C20F-4DB8-B6CB-87B01AE1DD57}" type="parTrans" cxnId="{934DEE68-96A1-455C-8298-1D955AD8902C}">
      <dgm:prSet/>
      <dgm:spPr/>
      <dgm:t>
        <a:bodyPr/>
        <a:lstStyle/>
        <a:p>
          <a:endParaRPr lang="en-US"/>
        </a:p>
      </dgm:t>
    </dgm:pt>
    <dgm:pt modelId="{1D4FE504-054F-4A34-8CF8-985ACB846BF7}" type="sibTrans" cxnId="{934DEE68-96A1-455C-8298-1D955AD8902C}">
      <dgm:prSet/>
      <dgm:spPr/>
      <dgm:t>
        <a:bodyPr/>
        <a:lstStyle/>
        <a:p>
          <a:r>
            <a:rPr lang="en-US" dirty="0" err="1" smtClean="0"/>
            <a:t>Vũ</a:t>
          </a:r>
          <a:r>
            <a:rPr lang="en-US" dirty="0" smtClean="0"/>
            <a:t> </a:t>
          </a:r>
          <a:r>
            <a:rPr lang="en-US" dirty="0" err="1" smtClean="0"/>
            <a:t>Thành</a:t>
          </a:r>
          <a:r>
            <a:rPr lang="en-US" dirty="0" smtClean="0"/>
            <a:t> Nam</a:t>
          </a:r>
          <a:endParaRPr lang="en-US" dirty="0"/>
        </a:p>
      </dgm:t>
    </dgm:pt>
    <dgm:pt modelId="{3768F083-BB35-4A85-9333-80F0237F838C}">
      <dgm:prSet phldrT="[Text]" custT="1"/>
      <dgm:spPr/>
      <dgm:t>
        <a:bodyPr/>
        <a:lstStyle/>
        <a:p>
          <a:r>
            <a:rPr lang="en-US" sz="1600" b="1" dirty="0" smtClean="0"/>
            <a:t>Technical Leader</a:t>
          </a:r>
          <a:endParaRPr lang="en-US" sz="1600" b="1" dirty="0"/>
        </a:p>
      </dgm:t>
    </dgm:pt>
    <dgm:pt modelId="{3DDE9D71-06DC-44CC-8A0E-BAE2A0EC4893}" type="parTrans" cxnId="{5F22A264-0079-47F5-9D20-87FB180085BB}">
      <dgm:prSet/>
      <dgm:spPr/>
      <dgm:t>
        <a:bodyPr/>
        <a:lstStyle/>
        <a:p>
          <a:endParaRPr lang="en-US"/>
        </a:p>
      </dgm:t>
    </dgm:pt>
    <dgm:pt modelId="{B70D3880-5472-4F14-BFCD-1C82ED3BE69E}" type="sibTrans" cxnId="{5F22A264-0079-47F5-9D20-87FB180085BB}">
      <dgm:prSet custT="1"/>
      <dgm:spPr/>
      <dgm:t>
        <a:bodyPr/>
        <a:lstStyle/>
        <a:p>
          <a:r>
            <a:rPr lang="en-US" sz="1100" dirty="0" err="1" smtClean="0"/>
            <a:t>Lê</a:t>
          </a:r>
          <a:r>
            <a:rPr lang="en-US" sz="1100" dirty="0" smtClean="0"/>
            <a:t> </a:t>
          </a:r>
          <a:r>
            <a:rPr lang="en-US" sz="1100" dirty="0" err="1" smtClean="0"/>
            <a:t>Thành</a:t>
          </a:r>
          <a:r>
            <a:rPr lang="en-US" sz="1100" dirty="0" smtClean="0"/>
            <a:t> Long</a:t>
          </a:r>
          <a:endParaRPr lang="en-US" sz="1100" dirty="0"/>
        </a:p>
      </dgm:t>
    </dgm:pt>
    <dgm:pt modelId="{22DCBFDA-56AD-42E7-9D8D-64A95213A55C}">
      <dgm:prSet phldrT="[Text]" custT="1"/>
      <dgm:spPr/>
      <dgm:t>
        <a:bodyPr/>
        <a:lstStyle/>
        <a:p>
          <a:r>
            <a:rPr lang="en-US" sz="1600" b="1" dirty="0" smtClean="0"/>
            <a:t>Test Leader</a:t>
          </a:r>
          <a:endParaRPr lang="en-US" sz="1600" b="1" dirty="0"/>
        </a:p>
      </dgm:t>
    </dgm:pt>
    <dgm:pt modelId="{68AB73B2-EC68-43E3-9EB2-B66B277491C2}" type="parTrans" cxnId="{58C6DD2C-441F-42DE-B62A-6F0E0B70377A}">
      <dgm:prSet/>
      <dgm:spPr/>
      <dgm:t>
        <a:bodyPr/>
        <a:lstStyle/>
        <a:p>
          <a:endParaRPr lang="en-US"/>
        </a:p>
      </dgm:t>
    </dgm:pt>
    <dgm:pt modelId="{D1596362-637E-4B32-A60F-2E4E7BE6AA1A}" type="sibTrans" cxnId="{58C6DD2C-441F-42DE-B62A-6F0E0B70377A}">
      <dgm:prSet/>
      <dgm:spPr/>
      <dgm:t>
        <a:bodyPr/>
        <a:lstStyle/>
        <a:p>
          <a:r>
            <a:rPr lang="en-US" dirty="0" err="1" smtClean="0"/>
            <a:t>Đặng</a:t>
          </a:r>
          <a:r>
            <a:rPr lang="en-US" dirty="0" smtClean="0"/>
            <a:t> </a:t>
          </a:r>
          <a:r>
            <a:rPr lang="en-US" dirty="0" err="1" smtClean="0"/>
            <a:t>Đức</a:t>
          </a:r>
          <a:r>
            <a:rPr lang="en-US" dirty="0" smtClean="0"/>
            <a:t> </a:t>
          </a:r>
          <a:r>
            <a:rPr lang="en-US" dirty="0" err="1" smtClean="0"/>
            <a:t>Thắng</a:t>
          </a:r>
          <a:endParaRPr lang="en-US" dirty="0"/>
        </a:p>
      </dgm:t>
    </dgm:pt>
    <dgm:pt modelId="{33F2E8E1-8251-4BCC-BD37-4017B1086800}">
      <dgm:prSet phldrT="[Text]" custT="1"/>
      <dgm:spPr/>
      <dgm:t>
        <a:bodyPr/>
        <a:lstStyle/>
        <a:p>
          <a:r>
            <a:rPr lang="en-US" sz="1600" dirty="0" smtClean="0"/>
            <a:t>Quality Assurance</a:t>
          </a:r>
          <a:endParaRPr lang="en-US" sz="1600" dirty="0"/>
        </a:p>
      </dgm:t>
    </dgm:pt>
    <dgm:pt modelId="{9664E57A-AA33-4154-ADC6-5C4ED93393CF}" type="parTrans" cxnId="{4634FC17-906E-49CD-9475-CA979EA91737}">
      <dgm:prSet/>
      <dgm:spPr/>
      <dgm:t>
        <a:bodyPr/>
        <a:lstStyle/>
        <a:p>
          <a:endParaRPr lang="en-US"/>
        </a:p>
      </dgm:t>
    </dgm:pt>
    <dgm:pt modelId="{0460EF66-16D1-4689-8C9F-7A6F8CE6B6D6}" type="sibTrans" cxnId="{4634FC17-906E-49CD-9475-CA979EA91737}">
      <dgm:prSet/>
      <dgm:spPr/>
      <dgm:t>
        <a:bodyPr/>
        <a:lstStyle/>
        <a:p>
          <a:r>
            <a:rPr lang="en-US" dirty="0" err="1" smtClean="0"/>
            <a:t>Vũ</a:t>
          </a:r>
          <a:r>
            <a:rPr lang="en-US" dirty="0" smtClean="0"/>
            <a:t> </a:t>
          </a:r>
          <a:r>
            <a:rPr lang="en-US" dirty="0" err="1" smtClean="0"/>
            <a:t>Thanh</a:t>
          </a:r>
          <a:r>
            <a:rPr lang="en-US" dirty="0" smtClean="0"/>
            <a:t> </a:t>
          </a:r>
          <a:r>
            <a:rPr lang="en-US" dirty="0" err="1" smtClean="0"/>
            <a:t>Phong</a:t>
          </a:r>
          <a:endParaRPr lang="en-US" dirty="0"/>
        </a:p>
      </dgm:t>
    </dgm:pt>
    <dgm:pt modelId="{3FB216E2-9854-4926-A10E-E742AD6B7313}">
      <dgm:prSet phldrT="[Text]" custT="1"/>
      <dgm:spPr/>
      <dgm:t>
        <a:bodyPr/>
        <a:lstStyle/>
        <a:p>
          <a:r>
            <a:rPr lang="en-US" sz="1600" b="1" dirty="0" smtClean="0"/>
            <a:t>Developer</a:t>
          </a:r>
          <a:endParaRPr lang="en-US" sz="1600" b="1" dirty="0"/>
        </a:p>
      </dgm:t>
    </dgm:pt>
    <dgm:pt modelId="{7D36F004-BA58-4464-9D4D-F16D3795FFF7}" type="parTrans" cxnId="{F94E16D2-DE6F-43B3-BF73-32A90862B8D7}">
      <dgm:prSet/>
      <dgm:spPr/>
      <dgm:t>
        <a:bodyPr/>
        <a:lstStyle/>
        <a:p>
          <a:endParaRPr lang="en-US"/>
        </a:p>
      </dgm:t>
    </dgm:pt>
    <dgm:pt modelId="{CCEB0CD7-7312-42BF-9271-746492D9F8B3}" type="sibTrans" cxnId="{F94E16D2-DE6F-43B3-BF73-32A90862B8D7}">
      <dgm:prSet custT="1"/>
      <dgm:spPr/>
      <dgm:t>
        <a:bodyPr/>
        <a:lstStyle/>
        <a:p>
          <a:r>
            <a:rPr lang="en-US" sz="1100" smtClean="0"/>
            <a:t>Vũ Thành Nam</a:t>
          </a:r>
          <a:endParaRPr lang="en-US" sz="1100" dirty="0"/>
        </a:p>
      </dgm:t>
    </dgm:pt>
    <dgm:pt modelId="{5BA279D7-C093-4CA6-BC41-90931C0A6553}">
      <dgm:prSet phldrT="[Text]" custT="1"/>
      <dgm:spPr/>
      <dgm:t>
        <a:bodyPr/>
        <a:lstStyle/>
        <a:p>
          <a:r>
            <a:rPr lang="en-US" sz="1600" b="1" dirty="0" smtClean="0"/>
            <a:t>Developer</a:t>
          </a:r>
          <a:endParaRPr lang="en-US" sz="1600" b="1" dirty="0"/>
        </a:p>
      </dgm:t>
    </dgm:pt>
    <dgm:pt modelId="{E339A37D-946E-416C-A476-98A277AB5F70}" type="parTrans" cxnId="{14FE3C1B-C679-42DB-97BE-3C4E45D8BAC0}">
      <dgm:prSet/>
      <dgm:spPr/>
      <dgm:t>
        <a:bodyPr/>
        <a:lstStyle/>
        <a:p>
          <a:endParaRPr lang="en-US"/>
        </a:p>
      </dgm:t>
    </dgm:pt>
    <dgm:pt modelId="{3EBCA0C2-4C9A-4C0D-AB35-905A01DDFB1F}" type="sibTrans" cxnId="{14FE3C1B-C679-42DB-97BE-3C4E45D8BAC0}">
      <dgm:prSet/>
      <dgm:spPr/>
      <dgm:t>
        <a:bodyPr/>
        <a:lstStyle/>
        <a:p>
          <a:r>
            <a:rPr lang="en-US" dirty="0" err="1" smtClean="0"/>
            <a:t>Vũ</a:t>
          </a:r>
          <a:r>
            <a:rPr lang="en-US" dirty="0" smtClean="0"/>
            <a:t> </a:t>
          </a:r>
          <a:r>
            <a:rPr lang="en-US" dirty="0" err="1" smtClean="0"/>
            <a:t>Thanh</a:t>
          </a:r>
          <a:r>
            <a:rPr lang="en-US" dirty="0" smtClean="0"/>
            <a:t> </a:t>
          </a:r>
          <a:r>
            <a:rPr lang="en-US" dirty="0" err="1" smtClean="0"/>
            <a:t>Phong</a:t>
          </a:r>
          <a:endParaRPr lang="en-US" dirty="0"/>
        </a:p>
      </dgm:t>
    </dgm:pt>
    <dgm:pt modelId="{A4F011D7-CAB3-4148-BE76-418BDB023C13}">
      <dgm:prSet phldrT="[Text]" custT="1"/>
      <dgm:spPr/>
      <dgm:t>
        <a:bodyPr/>
        <a:lstStyle/>
        <a:p>
          <a:r>
            <a:rPr lang="en-US" sz="1600" b="1" dirty="0" smtClean="0"/>
            <a:t>Tester</a:t>
          </a:r>
          <a:endParaRPr lang="en-US" sz="1600" b="1" dirty="0"/>
        </a:p>
      </dgm:t>
    </dgm:pt>
    <dgm:pt modelId="{38E71EF6-5088-4E92-887A-0C86B6CFDAAE}" type="parTrans" cxnId="{4D6644B9-7ACF-4C13-822A-24D36B2361DD}">
      <dgm:prSet/>
      <dgm:spPr/>
      <dgm:t>
        <a:bodyPr/>
        <a:lstStyle/>
        <a:p>
          <a:endParaRPr lang="en-US"/>
        </a:p>
      </dgm:t>
    </dgm:pt>
    <dgm:pt modelId="{D1764195-E227-411D-9610-02B7D4E7C2E7}" type="sibTrans" cxnId="{4D6644B9-7ACF-4C13-822A-24D36B2361DD}">
      <dgm:prSet/>
      <dgm:spPr/>
      <dgm:t>
        <a:bodyPr/>
        <a:lstStyle/>
        <a:p>
          <a:r>
            <a:rPr lang="en-US" dirty="0" err="1" smtClean="0"/>
            <a:t>Vũ</a:t>
          </a:r>
          <a:r>
            <a:rPr lang="en-US" dirty="0" smtClean="0"/>
            <a:t> </a:t>
          </a:r>
          <a:r>
            <a:rPr lang="en-US" dirty="0" err="1" smtClean="0"/>
            <a:t>Thanh</a:t>
          </a:r>
          <a:r>
            <a:rPr lang="en-US" dirty="0" smtClean="0"/>
            <a:t> </a:t>
          </a:r>
          <a:r>
            <a:rPr lang="en-US" dirty="0" err="1" smtClean="0"/>
            <a:t>Phong</a:t>
          </a:r>
          <a:endParaRPr lang="en-US" dirty="0"/>
        </a:p>
      </dgm:t>
    </dgm:pt>
    <dgm:pt modelId="{FA6884DC-73CD-4E60-AAEE-27F9160620DA}">
      <dgm:prSet phldrT="[Text]" custT="1"/>
      <dgm:spPr/>
      <dgm:t>
        <a:bodyPr/>
        <a:lstStyle/>
        <a:p>
          <a:r>
            <a:rPr lang="en-US" sz="1600" b="1" dirty="0" smtClean="0"/>
            <a:t>Developer</a:t>
          </a:r>
          <a:endParaRPr lang="en-US" sz="1600" b="1" dirty="0"/>
        </a:p>
      </dgm:t>
    </dgm:pt>
    <dgm:pt modelId="{799C8040-2AD6-45C5-9646-1BC6CA460918}" type="parTrans" cxnId="{140AA1E4-5359-40DE-BE99-EE9343774D57}">
      <dgm:prSet/>
      <dgm:spPr/>
      <dgm:t>
        <a:bodyPr/>
        <a:lstStyle/>
        <a:p>
          <a:endParaRPr lang="en-US"/>
        </a:p>
      </dgm:t>
    </dgm:pt>
    <dgm:pt modelId="{0DD26B4F-994B-43B4-8A0A-61F97F16EF27}" type="sibTrans" cxnId="{140AA1E4-5359-40DE-BE99-EE9343774D57}">
      <dgm:prSet/>
      <dgm:spPr/>
      <dgm:t>
        <a:bodyPr/>
        <a:lstStyle/>
        <a:p>
          <a:r>
            <a:rPr lang="en-US" dirty="0" err="1" smtClean="0"/>
            <a:t>Đặng</a:t>
          </a:r>
          <a:r>
            <a:rPr lang="en-US" dirty="0" smtClean="0"/>
            <a:t> </a:t>
          </a:r>
          <a:r>
            <a:rPr lang="en-US" dirty="0" err="1" smtClean="0"/>
            <a:t>Đức</a:t>
          </a:r>
          <a:r>
            <a:rPr lang="en-US" dirty="0" smtClean="0"/>
            <a:t> </a:t>
          </a:r>
          <a:r>
            <a:rPr lang="en-US" dirty="0" err="1" smtClean="0"/>
            <a:t>Thắng</a:t>
          </a:r>
          <a:endParaRPr lang="en-US" dirty="0"/>
        </a:p>
      </dgm:t>
    </dgm:pt>
    <dgm:pt modelId="{C7FB739A-F3E5-42A6-AE40-E0AC6D92C7A9}">
      <dgm:prSet phldrT="[Text]" custT="1"/>
      <dgm:spPr/>
      <dgm:t>
        <a:bodyPr/>
        <a:lstStyle/>
        <a:p>
          <a:r>
            <a:rPr lang="en-US" sz="1600" b="1" dirty="0" smtClean="0"/>
            <a:t>Tester</a:t>
          </a:r>
          <a:endParaRPr lang="en-US" sz="1600" b="1" dirty="0"/>
        </a:p>
      </dgm:t>
    </dgm:pt>
    <dgm:pt modelId="{EE8715BB-EF8E-4C1A-9282-5DA7137FEDA7}" type="parTrans" cxnId="{1D031859-9610-462D-BFA8-5A3DACAA4ECE}">
      <dgm:prSet/>
      <dgm:spPr/>
      <dgm:t>
        <a:bodyPr/>
        <a:lstStyle/>
        <a:p>
          <a:endParaRPr lang="en-US"/>
        </a:p>
      </dgm:t>
    </dgm:pt>
    <dgm:pt modelId="{96FD6A84-C0AB-43E2-ADAD-5690C01E2BF1}" type="sibTrans" cxnId="{1D031859-9610-462D-BFA8-5A3DACAA4ECE}">
      <dgm:prSet custT="1"/>
      <dgm:spPr/>
      <dgm:t>
        <a:bodyPr/>
        <a:lstStyle/>
        <a:p>
          <a:r>
            <a:rPr lang="en-US" sz="1100" dirty="0" err="1" smtClean="0"/>
            <a:t>Vũ</a:t>
          </a:r>
          <a:r>
            <a:rPr lang="en-US" sz="1100" dirty="0" smtClean="0"/>
            <a:t> </a:t>
          </a:r>
          <a:r>
            <a:rPr lang="en-US" sz="1100" dirty="0" err="1" smtClean="0"/>
            <a:t>Thành</a:t>
          </a:r>
          <a:r>
            <a:rPr lang="en-US" sz="1100" dirty="0" smtClean="0"/>
            <a:t> Nam</a:t>
          </a:r>
          <a:endParaRPr lang="en-US" sz="1100" dirty="0"/>
        </a:p>
      </dgm:t>
    </dgm:pt>
    <dgm:pt modelId="{849807FA-FCB2-43FB-9C91-8749C9B478EC}">
      <dgm:prSet phldrT="[Text]" custT="1"/>
      <dgm:spPr/>
      <dgm:t>
        <a:bodyPr/>
        <a:lstStyle/>
        <a:p>
          <a:r>
            <a:rPr lang="en-US" sz="1600" b="1" dirty="0" smtClean="0"/>
            <a:t>Tester</a:t>
          </a:r>
          <a:endParaRPr lang="en-US" sz="1600" b="1" dirty="0"/>
        </a:p>
      </dgm:t>
    </dgm:pt>
    <dgm:pt modelId="{6EF2C483-C9CC-4AEB-9995-BB8F80054928}" type="parTrans" cxnId="{EEA741CA-0C12-4B18-BF4C-5965A7E4EF74}">
      <dgm:prSet/>
      <dgm:spPr/>
      <dgm:t>
        <a:bodyPr/>
        <a:lstStyle/>
        <a:p>
          <a:endParaRPr lang="en-US"/>
        </a:p>
      </dgm:t>
    </dgm:pt>
    <dgm:pt modelId="{91830CE4-2CC7-4EE4-8934-18B1FF73B2E7}" type="sibTrans" cxnId="{EEA741CA-0C12-4B18-BF4C-5965A7E4EF74}">
      <dgm:prSet custT="1"/>
      <dgm:spPr/>
      <dgm:t>
        <a:bodyPr/>
        <a:lstStyle/>
        <a:p>
          <a:r>
            <a:rPr lang="en-US" sz="1100" dirty="0" err="1" smtClean="0"/>
            <a:t>Lê</a:t>
          </a:r>
          <a:r>
            <a:rPr lang="en-US" sz="1100" dirty="0" smtClean="0"/>
            <a:t> </a:t>
          </a:r>
          <a:r>
            <a:rPr lang="en-US" sz="1100" dirty="0" err="1" smtClean="0"/>
            <a:t>Thành</a:t>
          </a:r>
          <a:r>
            <a:rPr lang="en-US" sz="1100" dirty="0" smtClean="0"/>
            <a:t> Long</a:t>
          </a:r>
          <a:endParaRPr lang="en-US" sz="1100" dirty="0"/>
        </a:p>
      </dgm:t>
    </dgm:pt>
    <dgm:pt modelId="{20530252-A0E7-486A-A1A4-0E110BB924B0}" type="pres">
      <dgm:prSet presAssocID="{6351767E-4499-4858-9ADF-03C65F6585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7B9024-A593-43F7-B826-7D0C6B519B84}" type="pres">
      <dgm:prSet presAssocID="{CF00BB5D-9E45-4ABE-AF92-DB824A231FE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AF6B80-8312-47A4-BE8E-37E096740C4B}" type="pres">
      <dgm:prSet presAssocID="{CF00BB5D-9E45-4ABE-AF92-DB824A231FEE}" presName="rootComposite1" presStyleCnt="0"/>
      <dgm:spPr/>
      <dgm:t>
        <a:bodyPr/>
        <a:lstStyle/>
        <a:p>
          <a:endParaRPr lang="en-US"/>
        </a:p>
      </dgm:t>
    </dgm:pt>
    <dgm:pt modelId="{ADB8B4AC-430E-47DA-8391-76A363264175}" type="pres">
      <dgm:prSet presAssocID="{CF00BB5D-9E45-4ABE-AF92-DB824A231FEE}" presName="rootText1" presStyleLbl="node0" presStyleIdx="0" presStyleCnt="1" custLinFactNeighborY="1110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71BB48D-FDE6-44EF-B85E-C07278A2BBCC}" type="pres">
      <dgm:prSet presAssocID="{CF00BB5D-9E45-4ABE-AF92-DB824A231FEE}" presName="titleText1" presStyleLbl="fgAcc0" presStyleIdx="0" presStyleCnt="1" custLinFactNeighborY="3484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6081C08-59A8-448E-A60E-71683A1F51F2}" type="pres">
      <dgm:prSet presAssocID="{CF00BB5D-9E45-4ABE-AF92-DB824A231FEE}" presName="rootConnector1" presStyleLbl="node1" presStyleIdx="0" presStyleCnt="9"/>
      <dgm:spPr/>
      <dgm:t>
        <a:bodyPr/>
        <a:lstStyle/>
        <a:p>
          <a:endParaRPr lang="en-US"/>
        </a:p>
      </dgm:t>
    </dgm:pt>
    <dgm:pt modelId="{0F912116-960F-4B57-81E9-4C6460A6975F}" type="pres">
      <dgm:prSet presAssocID="{CF00BB5D-9E45-4ABE-AF92-DB824A231FEE}" presName="hierChild2" presStyleCnt="0"/>
      <dgm:spPr/>
      <dgm:t>
        <a:bodyPr/>
        <a:lstStyle/>
        <a:p>
          <a:endParaRPr lang="en-US"/>
        </a:p>
      </dgm:t>
    </dgm:pt>
    <dgm:pt modelId="{EF5FF4AE-F8CC-4AD0-B1D2-39E0C8FD5EF0}" type="pres">
      <dgm:prSet presAssocID="{3DDE9D71-06DC-44CC-8A0E-BAE2A0EC489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316557A-4BCA-4845-872A-95A1AFE90AD7}" type="pres">
      <dgm:prSet presAssocID="{3768F083-BB35-4A85-9333-80F0237F838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8980A72-C577-4122-B4CB-21F40E423B73}" type="pres">
      <dgm:prSet presAssocID="{3768F083-BB35-4A85-9333-80F0237F838C}" presName="rootComposite" presStyleCnt="0"/>
      <dgm:spPr/>
      <dgm:t>
        <a:bodyPr/>
        <a:lstStyle/>
        <a:p>
          <a:endParaRPr lang="en-US"/>
        </a:p>
      </dgm:t>
    </dgm:pt>
    <dgm:pt modelId="{B3148EB3-F015-4F24-B2A2-54815596CF45}" type="pres">
      <dgm:prSet presAssocID="{3768F083-BB35-4A85-9333-80F0237F838C}" presName="rootText" presStyleLbl="node1" presStyleIdx="0" presStyleCnt="9" custLinFactNeighborX="-2669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9BF26FC-17B6-4560-BFE9-8F4E51A2695C}" type="pres">
      <dgm:prSet presAssocID="{3768F083-BB35-4A85-9333-80F0237F838C}" presName="titleText2" presStyleLbl="fgAcc1" presStyleIdx="0" presStyleCnt="9" custLinFactNeighborX="-3184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CC74045-6D90-4450-83C9-2885EADA857C}" type="pres">
      <dgm:prSet presAssocID="{3768F083-BB35-4A85-9333-80F0237F838C}" presName="rootConnector" presStyleLbl="node2" presStyleIdx="0" presStyleCnt="0"/>
      <dgm:spPr/>
      <dgm:t>
        <a:bodyPr/>
        <a:lstStyle/>
        <a:p>
          <a:endParaRPr lang="en-US"/>
        </a:p>
      </dgm:t>
    </dgm:pt>
    <dgm:pt modelId="{EA76A23D-D61D-4A8C-A528-877311BF1FD0}" type="pres">
      <dgm:prSet presAssocID="{3768F083-BB35-4A85-9333-80F0237F838C}" presName="hierChild4" presStyleCnt="0"/>
      <dgm:spPr/>
      <dgm:t>
        <a:bodyPr/>
        <a:lstStyle/>
        <a:p>
          <a:endParaRPr lang="en-US"/>
        </a:p>
      </dgm:t>
    </dgm:pt>
    <dgm:pt modelId="{CC4DD640-DD4C-46AF-BCBB-79A5CF41EA08}" type="pres">
      <dgm:prSet presAssocID="{7D36F004-BA58-4464-9D4D-F16D3795FFF7}" presName="Name37" presStyleLbl="parChTrans1D3" presStyleIdx="0" presStyleCnt="2"/>
      <dgm:spPr/>
      <dgm:t>
        <a:bodyPr/>
        <a:lstStyle/>
        <a:p>
          <a:endParaRPr lang="en-US"/>
        </a:p>
      </dgm:t>
    </dgm:pt>
    <dgm:pt modelId="{19A94060-363B-4170-9734-1470B79A03CF}" type="pres">
      <dgm:prSet presAssocID="{3FB216E2-9854-4926-A10E-E742AD6B731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B8D75E0-8253-42A6-AF3C-45AB9D159473}" type="pres">
      <dgm:prSet presAssocID="{3FB216E2-9854-4926-A10E-E742AD6B7313}" presName="rootComposite" presStyleCnt="0"/>
      <dgm:spPr/>
      <dgm:t>
        <a:bodyPr/>
        <a:lstStyle/>
        <a:p>
          <a:endParaRPr lang="en-US"/>
        </a:p>
      </dgm:t>
    </dgm:pt>
    <dgm:pt modelId="{DD9F024B-00DA-497A-9359-73597EF84366}" type="pres">
      <dgm:prSet presAssocID="{3FB216E2-9854-4926-A10E-E742AD6B7313}" presName="rootText" presStyleLbl="node1" presStyleIdx="1" presStyleCnt="9" custLinFactNeighborX="-26698" custLinFactNeighborY="-2121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589A513-B374-433A-AD50-9EB1D3EC2BDB}" type="pres">
      <dgm:prSet presAssocID="{3FB216E2-9854-4926-A10E-E742AD6B7313}" presName="titleText2" presStyleLbl="fgAcc1" presStyleIdx="1" presStyleCnt="9" custScaleY="93975" custLinFactNeighborX="-31844" custLinFactNeighborY="-6967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598B758-F9BA-44B6-BB82-3140C11D0E5E}" type="pres">
      <dgm:prSet presAssocID="{3FB216E2-9854-4926-A10E-E742AD6B7313}" presName="rootConnector" presStyleLbl="node3" presStyleIdx="0" presStyleCnt="0"/>
      <dgm:spPr/>
      <dgm:t>
        <a:bodyPr/>
        <a:lstStyle/>
        <a:p>
          <a:endParaRPr lang="en-US"/>
        </a:p>
      </dgm:t>
    </dgm:pt>
    <dgm:pt modelId="{995C81F6-ECB5-42AB-98E8-784CB11762D4}" type="pres">
      <dgm:prSet presAssocID="{3FB216E2-9854-4926-A10E-E742AD6B7313}" presName="hierChild4" presStyleCnt="0"/>
      <dgm:spPr/>
      <dgm:t>
        <a:bodyPr/>
        <a:lstStyle/>
        <a:p>
          <a:endParaRPr lang="en-US"/>
        </a:p>
      </dgm:t>
    </dgm:pt>
    <dgm:pt modelId="{C88EFA92-EA48-47D0-BE4D-B88A491E713C}" type="pres">
      <dgm:prSet presAssocID="{E339A37D-946E-416C-A476-98A277AB5F70}" presName="Name37" presStyleLbl="parChTrans1D4" presStyleIdx="0" presStyleCnt="4"/>
      <dgm:spPr/>
      <dgm:t>
        <a:bodyPr/>
        <a:lstStyle/>
        <a:p>
          <a:endParaRPr lang="en-US"/>
        </a:p>
      </dgm:t>
    </dgm:pt>
    <dgm:pt modelId="{42BACEF3-4AEE-4359-9FC3-9BEAC04B91EA}" type="pres">
      <dgm:prSet presAssocID="{5BA279D7-C093-4CA6-BC41-90931C0A655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F18603A-9225-42D8-B569-364FCE3E767F}" type="pres">
      <dgm:prSet presAssocID="{5BA279D7-C093-4CA6-BC41-90931C0A6553}" presName="rootComposite" presStyleCnt="0"/>
      <dgm:spPr/>
      <dgm:t>
        <a:bodyPr/>
        <a:lstStyle/>
        <a:p>
          <a:endParaRPr lang="en-US"/>
        </a:p>
      </dgm:t>
    </dgm:pt>
    <dgm:pt modelId="{8DF71D20-0EF9-4F48-A469-F026F01E3CF0}" type="pres">
      <dgm:prSet presAssocID="{5BA279D7-C093-4CA6-BC41-90931C0A6553}" presName="rootText" presStyleLbl="node1" presStyleIdx="2" presStyleCnt="9" custLinFactNeighborX="-26698" custLinFactNeighborY="-4315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B7A2D27-398F-4DEF-8D90-97A392FF0B88}" type="pres">
      <dgm:prSet presAssocID="{5BA279D7-C093-4CA6-BC41-90931C0A6553}" presName="titleText2" presStyleLbl="fgAcc1" presStyleIdx="2" presStyleCnt="9" custLinFactY="-29458" custLinFactNeighborX="-31844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2575280-DE57-4A58-BD0F-6B11FF0A418F}" type="pres">
      <dgm:prSet presAssocID="{5BA279D7-C093-4CA6-BC41-90931C0A6553}" presName="rootConnector" presStyleLbl="node4" presStyleIdx="0" presStyleCnt="0"/>
      <dgm:spPr/>
      <dgm:t>
        <a:bodyPr/>
        <a:lstStyle/>
        <a:p>
          <a:endParaRPr lang="en-US"/>
        </a:p>
      </dgm:t>
    </dgm:pt>
    <dgm:pt modelId="{8A02699B-CD61-4419-8145-67908D17F97B}" type="pres">
      <dgm:prSet presAssocID="{5BA279D7-C093-4CA6-BC41-90931C0A6553}" presName="hierChild4" presStyleCnt="0"/>
      <dgm:spPr/>
      <dgm:t>
        <a:bodyPr/>
        <a:lstStyle/>
        <a:p>
          <a:endParaRPr lang="en-US"/>
        </a:p>
      </dgm:t>
    </dgm:pt>
    <dgm:pt modelId="{F8142020-21AE-4FA2-9E60-2C8050CD0BCB}" type="pres">
      <dgm:prSet presAssocID="{799C8040-2AD6-45C5-9646-1BC6CA460918}" presName="Name37" presStyleLbl="parChTrans1D4" presStyleIdx="1" presStyleCnt="4"/>
      <dgm:spPr/>
      <dgm:t>
        <a:bodyPr/>
        <a:lstStyle/>
        <a:p>
          <a:endParaRPr lang="en-US"/>
        </a:p>
      </dgm:t>
    </dgm:pt>
    <dgm:pt modelId="{B7CBD20D-A826-44F3-8D61-327DC7ECC4C0}" type="pres">
      <dgm:prSet presAssocID="{FA6884DC-73CD-4E60-AAEE-27F9160620D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6B04752-F40C-462A-B902-91F765DB4E71}" type="pres">
      <dgm:prSet presAssocID="{FA6884DC-73CD-4E60-AAEE-27F9160620DA}" presName="rootComposite" presStyleCnt="0"/>
      <dgm:spPr/>
      <dgm:t>
        <a:bodyPr/>
        <a:lstStyle/>
        <a:p>
          <a:endParaRPr lang="en-US"/>
        </a:p>
      </dgm:t>
    </dgm:pt>
    <dgm:pt modelId="{73E90DD3-0E4B-484A-8FB8-C01A1D29A55E}" type="pres">
      <dgm:prSet presAssocID="{FA6884DC-73CD-4E60-AAEE-27F9160620DA}" presName="rootText" presStyleLbl="node1" presStyleIdx="3" presStyleCnt="9" custLinFactNeighborX="-26698" custLinFactNeighborY="-6157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64EEE05-FB65-4B8F-98DD-FA6B42583BD2}" type="pres">
      <dgm:prSet presAssocID="{FA6884DC-73CD-4E60-AAEE-27F9160620DA}" presName="titleText2" presStyleLbl="fgAcc1" presStyleIdx="3" presStyleCnt="9" custLinFactY="-84722" custLinFactNeighborX="-31844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F08152F-E584-4C54-8281-C2935851C689}" type="pres">
      <dgm:prSet presAssocID="{FA6884DC-73CD-4E60-AAEE-27F9160620DA}" presName="rootConnector" presStyleLbl="node4" presStyleIdx="0" presStyleCnt="0"/>
      <dgm:spPr/>
      <dgm:t>
        <a:bodyPr/>
        <a:lstStyle/>
        <a:p>
          <a:endParaRPr lang="en-US"/>
        </a:p>
      </dgm:t>
    </dgm:pt>
    <dgm:pt modelId="{5C171233-719A-41A7-A767-86697C525FAE}" type="pres">
      <dgm:prSet presAssocID="{FA6884DC-73CD-4E60-AAEE-27F9160620DA}" presName="hierChild4" presStyleCnt="0"/>
      <dgm:spPr/>
      <dgm:t>
        <a:bodyPr/>
        <a:lstStyle/>
        <a:p>
          <a:endParaRPr lang="en-US"/>
        </a:p>
      </dgm:t>
    </dgm:pt>
    <dgm:pt modelId="{8E3B6AEB-3D7D-40C8-9A2F-7DE508DC597C}" type="pres">
      <dgm:prSet presAssocID="{FA6884DC-73CD-4E60-AAEE-27F9160620DA}" presName="hierChild5" presStyleCnt="0"/>
      <dgm:spPr/>
      <dgm:t>
        <a:bodyPr/>
        <a:lstStyle/>
        <a:p>
          <a:endParaRPr lang="en-US"/>
        </a:p>
      </dgm:t>
    </dgm:pt>
    <dgm:pt modelId="{74A6B5C2-CC8A-4A52-8775-A1F255460F51}" type="pres">
      <dgm:prSet presAssocID="{5BA279D7-C093-4CA6-BC41-90931C0A6553}" presName="hierChild5" presStyleCnt="0"/>
      <dgm:spPr/>
      <dgm:t>
        <a:bodyPr/>
        <a:lstStyle/>
        <a:p>
          <a:endParaRPr lang="en-US"/>
        </a:p>
      </dgm:t>
    </dgm:pt>
    <dgm:pt modelId="{DD30DA8F-7541-4082-A41B-A2962493D229}" type="pres">
      <dgm:prSet presAssocID="{3FB216E2-9854-4926-A10E-E742AD6B7313}" presName="hierChild5" presStyleCnt="0"/>
      <dgm:spPr/>
      <dgm:t>
        <a:bodyPr/>
        <a:lstStyle/>
        <a:p>
          <a:endParaRPr lang="en-US"/>
        </a:p>
      </dgm:t>
    </dgm:pt>
    <dgm:pt modelId="{E80CA786-6EFD-4F2F-84CF-3034DF35D84B}" type="pres">
      <dgm:prSet presAssocID="{3768F083-BB35-4A85-9333-80F0237F838C}" presName="hierChild5" presStyleCnt="0"/>
      <dgm:spPr/>
      <dgm:t>
        <a:bodyPr/>
        <a:lstStyle/>
        <a:p>
          <a:endParaRPr lang="en-US"/>
        </a:p>
      </dgm:t>
    </dgm:pt>
    <dgm:pt modelId="{4E367890-4AC4-477D-AB5C-CAA8BE913F20}" type="pres">
      <dgm:prSet presAssocID="{68AB73B2-EC68-43E3-9EB2-B66B277491C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B96C222-1181-4952-AF28-04C69E2174D9}" type="pres">
      <dgm:prSet presAssocID="{22DCBFDA-56AD-42E7-9D8D-64A95213A55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C8AF798-0873-46DF-B8E7-453E22749745}" type="pres">
      <dgm:prSet presAssocID="{22DCBFDA-56AD-42E7-9D8D-64A95213A55C}" presName="rootComposite" presStyleCnt="0"/>
      <dgm:spPr/>
      <dgm:t>
        <a:bodyPr/>
        <a:lstStyle/>
        <a:p>
          <a:endParaRPr lang="en-US"/>
        </a:p>
      </dgm:t>
    </dgm:pt>
    <dgm:pt modelId="{E21B1177-AFE9-41C6-95F4-1079C0883BA1}" type="pres">
      <dgm:prSet presAssocID="{22DCBFDA-56AD-42E7-9D8D-64A95213A55C}" presName="rootText" presStyleLbl="node1" presStyleIdx="4" presStyleCnt="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9BE724C-1503-4185-BC7F-71B682ADF1A7}" type="pres">
      <dgm:prSet presAssocID="{22DCBFDA-56AD-42E7-9D8D-64A95213A55C}" presName="titleText2" presStyleLbl="fgAcc1" presStyleIdx="4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8AE155F-51DD-4F93-AB87-203060B9933F}" type="pres">
      <dgm:prSet presAssocID="{22DCBFDA-56AD-42E7-9D8D-64A95213A55C}" presName="rootConnector" presStyleLbl="node2" presStyleIdx="0" presStyleCnt="0"/>
      <dgm:spPr/>
      <dgm:t>
        <a:bodyPr/>
        <a:lstStyle/>
        <a:p>
          <a:endParaRPr lang="en-US"/>
        </a:p>
      </dgm:t>
    </dgm:pt>
    <dgm:pt modelId="{5B69DDBA-7A28-4C97-AB12-74488B3F747B}" type="pres">
      <dgm:prSet presAssocID="{22DCBFDA-56AD-42E7-9D8D-64A95213A55C}" presName="hierChild4" presStyleCnt="0"/>
      <dgm:spPr/>
      <dgm:t>
        <a:bodyPr/>
        <a:lstStyle/>
        <a:p>
          <a:endParaRPr lang="en-US"/>
        </a:p>
      </dgm:t>
    </dgm:pt>
    <dgm:pt modelId="{7126C3F9-B55B-4555-85E3-1E6618C1ADE8}" type="pres">
      <dgm:prSet presAssocID="{38E71EF6-5088-4E92-887A-0C86B6CFDAAE}" presName="Name37" presStyleLbl="parChTrans1D3" presStyleIdx="1" presStyleCnt="2"/>
      <dgm:spPr/>
      <dgm:t>
        <a:bodyPr/>
        <a:lstStyle/>
        <a:p>
          <a:endParaRPr lang="en-US"/>
        </a:p>
      </dgm:t>
    </dgm:pt>
    <dgm:pt modelId="{FF621A61-8BB0-4E13-9968-D278BFFDF4CB}" type="pres">
      <dgm:prSet presAssocID="{A4F011D7-CAB3-4148-BE76-418BDB023C1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EA3A9F0-1138-4953-BBB6-84DDFCB41C26}" type="pres">
      <dgm:prSet presAssocID="{A4F011D7-CAB3-4148-BE76-418BDB023C13}" presName="rootComposite" presStyleCnt="0"/>
      <dgm:spPr/>
      <dgm:t>
        <a:bodyPr/>
        <a:lstStyle/>
        <a:p>
          <a:endParaRPr lang="en-US"/>
        </a:p>
      </dgm:t>
    </dgm:pt>
    <dgm:pt modelId="{F960A742-8FA2-4AC6-9EB3-3D938DEF8717}" type="pres">
      <dgm:prSet presAssocID="{A4F011D7-CAB3-4148-BE76-418BDB023C13}" presName="rootText" presStyleLbl="node1" presStyleIdx="5" presStyleCnt="9" custLinFactNeighborY="-2573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8C923A1-ECA6-4A08-A69B-BD8F68C30163}" type="pres">
      <dgm:prSet presAssocID="{A4F011D7-CAB3-4148-BE76-418BDB023C13}" presName="titleText2" presStyleLbl="fgAcc1" presStyleIdx="5" presStyleCnt="9" custLinFactNeighborY="-7720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3104392-EB0E-4B88-AF92-13CDA6E62582}" type="pres">
      <dgm:prSet presAssocID="{A4F011D7-CAB3-4148-BE76-418BDB023C13}" presName="rootConnector" presStyleLbl="node3" presStyleIdx="0" presStyleCnt="0"/>
      <dgm:spPr/>
      <dgm:t>
        <a:bodyPr/>
        <a:lstStyle/>
        <a:p>
          <a:endParaRPr lang="en-US"/>
        </a:p>
      </dgm:t>
    </dgm:pt>
    <dgm:pt modelId="{351C9652-F647-4CC9-B32C-48A774EF50E3}" type="pres">
      <dgm:prSet presAssocID="{A4F011D7-CAB3-4148-BE76-418BDB023C13}" presName="hierChild4" presStyleCnt="0"/>
      <dgm:spPr/>
      <dgm:t>
        <a:bodyPr/>
        <a:lstStyle/>
        <a:p>
          <a:endParaRPr lang="en-US"/>
        </a:p>
      </dgm:t>
    </dgm:pt>
    <dgm:pt modelId="{A6BB7233-C0C5-4D81-9344-B489F8822BB8}" type="pres">
      <dgm:prSet presAssocID="{EE8715BB-EF8E-4C1A-9282-5DA7137FEDA7}" presName="Name37" presStyleLbl="parChTrans1D4" presStyleIdx="2" presStyleCnt="4"/>
      <dgm:spPr/>
      <dgm:t>
        <a:bodyPr/>
        <a:lstStyle/>
        <a:p>
          <a:endParaRPr lang="en-US"/>
        </a:p>
      </dgm:t>
    </dgm:pt>
    <dgm:pt modelId="{F945D15C-2344-477F-BB2E-CE0D676D9BBC}" type="pres">
      <dgm:prSet presAssocID="{C7FB739A-F3E5-42A6-AE40-E0AC6D92C7A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30BEC9E-8C2D-4B23-8480-FC1F1F8AE952}" type="pres">
      <dgm:prSet presAssocID="{C7FB739A-F3E5-42A6-AE40-E0AC6D92C7A9}" presName="rootComposite" presStyleCnt="0"/>
      <dgm:spPr/>
      <dgm:t>
        <a:bodyPr/>
        <a:lstStyle/>
        <a:p>
          <a:endParaRPr lang="en-US"/>
        </a:p>
      </dgm:t>
    </dgm:pt>
    <dgm:pt modelId="{1EBB059E-795E-408C-9F94-C14B49DD3F83}" type="pres">
      <dgm:prSet presAssocID="{C7FB739A-F3E5-42A6-AE40-E0AC6D92C7A9}" presName="rootText" presStyleLbl="node1" presStyleIdx="6" presStyleCnt="9" custLinFactNeighborY="-4415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A0B8E2B-F5DB-43E2-B440-42D81B6D3CD1}" type="pres">
      <dgm:prSet presAssocID="{C7FB739A-F3E5-42A6-AE40-E0AC6D92C7A9}" presName="titleText2" presStyleLbl="fgAcc1" presStyleIdx="6" presStyleCnt="9" custLinFactY="-32466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FAAF3AA-090C-46B5-B5DE-A161104639C7}" type="pres">
      <dgm:prSet presAssocID="{C7FB739A-F3E5-42A6-AE40-E0AC6D92C7A9}" presName="rootConnector" presStyleLbl="node4" presStyleIdx="0" presStyleCnt="0"/>
      <dgm:spPr/>
      <dgm:t>
        <a:bodyPr/>
        <a:lstStyle/>
        <a:p>
          <a:endParaRPr lang="en-US"/>
        </a:p>
      </dgm:t>
    </dgm:pt>
    <dgm:pt modelId="{68F92FC5-D8A3-437A-9FF2-691F16B41B98}" type="pres">
      <dgm:prSet presAssocID="{C7FB739A-F3E5-42A6-AE40-E0AC6D92C7A9}" presName="hierChild4" presStyleCnt="0"/>
      <dgm:spPr/>
      <dgm:t>
        <a:bodyPr/>
        <a:lstStyle/>
        <a:p>
          <a:endParaRPr lang="en-US"/>
        </a:p>
      </dgm:t>
    </dgm:pt>
    <dgm:pt modelId="{01329C0E-CA41-4547-B2CF-F42B52A79EAE}" type="pres">
      <dgm:prSet presAssocID="{6EF2C483-C9CC-4AEB-9995-BB8F80054928}" presName="Name37" presStyleLbl="parChTrans1D4" presStyleIdx="3" presStyleCnt="4"/>
      <dgm:spPr/>
      <dgm:t>
        <a:bodyPr/>
        <a:lstStyle/>
        <a:p>
          <a:endParaRPr lang="en-US"/>
        </a:p>
      </dgm:t>
    </dgm:pt>
    <dgm:pt modelId="{325DB28D-0775-42FB-8EE0-6E5CA43D9741}" type="pres">
      <dgm:prSet presAssocID="{849807FA-FCB2-43FB-9C91-8749C9B478E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EDDC3E7-D926-4BAB-B7CC-6B2EACCA2928}" type="pres">
      <dgm:prSet presAssocID="{849807FA-FCB2-43FB-9C91-8749C9B478EC}" presName="rootComposite" presStyleCnt="0"/>
      <dgm:spPr/>
      <dgm:t>
        <a:bodyPr/>
        <a:lstStyle/>
        <a:p>
          <a:endParaRPr lang="en-US"/>
        </a:p>
      </dgm:t>
    </dgm:pt>
    <dgm:pt modelId="{B0BFCDCE-9066-4072-8986-CB296ED23F89}" type="pres">
      <dgm:prSet presAssocID="{849807FA-FCB2-43FB-9C91-8749C9B478EC}" presName="rootText" presStyleLbl="node1" presStyleIdx="7" presStyleCnt="9" custLinFactNeighborY="-6257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304FBD1-D52B-4074-BB9A-5A19476B1F2C}" type="pres">
      <dgm:prSet presAssocID="{849807FA-FCB2-43FB-9C91-8749C9B478EC}" presName="titleText2" presStyleLbl="fgAcc1" presStyleIdx="7" presStyleCnt="9" custLinFactY="-87733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4C0534A-34E1-4D19-B3AB-84A63DB01124}" type="pres">
      <dgm:prSet presAssocID="{849807FA-FCB2-43FB-9C91-8749C9B478EC}" presName="rootConnector" presStyleLbl="node4" presStyleIdx="0" presStyleCnt="0"/>
      <dgm:spPr/>
      <dgm:t>
        <a:bodyPr/>
        <a:lstStyle/>
        <a:p>
          <a:endParaRPr lang="en-US"/>
        </a:p>
      </dgm:t>
    </dgm:pt>
    <dgm:pt modelId="{2CCBF45F-BBD0-43D9-9273-AE5B6F2FD4C1}" type="pres">
      <dgm:prSet presAssocID="{849807FA-FCB2-43FB-9C91-8749C9B478EC}" presName="hierChild4" presStyleCnt="0"/>
      <dgm:spPr/>
      <dgm:t>
        <a:bodyPr/>
        <a:lstStyle/>
        <a:p>
          <a:endParaRPr lang="en-US"/>
        </a:p>
      </dgm:t>
    </dgm:pt>
    <dgm:pt modelId="{7F037055-4CB5-445B-B4FA-56775BF33C36}" type="pres">
      <dgm:prSet presAssocID="{849807FA-FCB2-43FB-9C91-8749C9B478EC}" presName="hierChild5" presStyleCnt="0"/>
      <dgm:spPr/>
      <dgm:t>
        <a:bodyPr/>
        <a:lstStyle/>
        <a:p>
          <a:endParaRPr lang="en-US"/>
        </a:p>
      </dgm:t>
    </dgm:pt>
    <dgm:pt modelId="{1811A66D-8938-4F41-9045-618644A11808}" type="pres">
      <dgm:prSet presAssocID="{C7FB739A-F3E5-42A6-AE40-E0AC6D92C7A9}" presName="hierChild5" presStyleCnt="0"/>
      <dgm:spPr/>
      <dgm:t>
        <a:bodyPr/>
        <a:lstStyle/>
        <a:p>
          <a:endParaRPr lang="en-US"/>
        </a:p>
      </dgm:t>
    </dgm:pt>
    <dgm:pt modelId="{20056D88-A002-4CD5-B426-2689C8B5EDC2}" type="pres">
      <dgm:prSet presAssocID="{A4F011D7-CAB3-4148-BE76-418BDB023C13}" presName="hierChild5" presStyleCnt="0"/>
      <dgm:spPr/>
      <dgm:t>
        <a:bodyPr/>
        <a:lstStyle/>
        <a:p>
          <a:endParaRPr lang="en-US"/>
        </a:p>
      </dgm:t>
    </dgm:pt>
    <dgm:pt modelId="{71584852-5052-40DF-9DC8-F3E40CAE076E}" type="pres">
      <dgm:prSet presAssocID="{22DCBFDA-56AD-42E7-9D8D-64A95213A55C}" presName="hierChild5" presStyleCnt="0"/>
      <dgm:spPr/>
      <dgm:t>
        <a:bodyPr/>
        <a:lstStyle/>
        <a:p>
          <a:endParaRPr lang="en-US"/>
        </a:p>
      </dgm:t>
    </dgm:pt>
    <dgm:pt modelId="{590D5E52-A0B2-436D-B932-D02234972203}" type="pres">
      <dgm:prSet presAssocID="{9664E57A-AA33-4154-ADC6-5C4ED93393C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742C391-2FCF-4172-BB7E-0343CF3D3504}" type="pres">
      <dgm:prSet presAssocID="{33F2E8E1-8251-4BCC-BD37-4017B108680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676F802-BCDD-4C3F-8A76-B847ED82E219}" type="pres">
      <dgm:prSet presAssocID="{33F2E8E1-8251-4BCC-BD37-4017B1086800}" presName="rootComposite" presStyleCnt="0"/>
      <dgm:spPr/>
      <dgm:t>
        <a:bodyPr/>
        <a:lstStyle/>
        <a:p>
          <a:endParaRPr lang="en-US"/>
        </a:p>
      </dgm:t>
    </dgm:pt>
    <dgm:pt modelId="{5EB67CC4-3DA1-41D4-BBC2-80F0392DCAC8}" type="pres">
      <dgm:prSet presAssocID="{33F2E8E1-8251-4BCC-BD37-4017B1086800}" presName="rootText" presStyleLbl="node1" presStyleIdx="8" presStyleCnt="9" custLinFactNeighborX="2587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C6B9303-BA56-4BE3-94AF-08F9B9F3535C}" type="pres">
      <dgm:prSet presAssocID="{33F2E8E1-8251-4BCC-BD37-4017B1086800}" presName="titleText2" presStyleLbl="fgAcc1" presStyleIdx="8" presStyleCnt="9" custLinFactNeighborX="3099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40A5FAF-069D-42C0-B055-9BCC80E1146A}" type="pres">
      <dgm:prSet presAssocID="{33F2E8E1-8251-4BCC-BD37-4017B1086800}" presName="rootConnector" presStyleLbl="node2" presStyleIdx="0" presStyleCnt="0"/>
      <dgm:spPr/>
      <dgm:t>
        <a:bodyPr/>
        <a:lstStyle/>
        <a:p>
          <a:endParaRPr lang="en-US"/>
        </a:p>
      </dgm:t>
    </dgm:pt>
    <dgm:pt modelId="{583BEBF7-905D-4150-87C9-89353A223E74}" type="pres">
      <dgm:prSet presAssocID="{33F2E8E1-8251-4BCC-BD37-4017B1086800}" presName="hierChild4" presStyleCnt="0"/>
      <dgm:spPr/>
      <dgm:t>
        <a:bodyPr/>
        <a:lstStyle/>
        <a:p>
          <a:endParaRPr lang="en-US"/>
        </a:p>
      </dgm:t>
    </dgm:pt>
    <dgm:pt modelId="{3356F7EC-30DA-45FA-B6AC-B5AE82D1CCEB}" type="pres">
      <dgm:prSet presAssocID="{33F2E8E1-8251-4BCC-BD37-4017B1086800}" presName="hierChild5" presStyleCnt="0"/>
      <dgm:spPr/>
      <dgm:t>
        <a:bodyPr/>
        <a:lstStyle/>
        <a:p>
          <a:endParaRPr lang="en-US"/>
        </a:p>
      </dgm:t>
    </dgm:pt>
    <dgm:pt modelId="{1FDB0E62-5611-4DF6-B38F-8912A5B8D183}" type="pres">
      <dgm:prSet presAssocID="{CF00BB5D-9E45-4ABE-AF92-DB824A231FEE}" presName="hierChild3" presStyleCnt="0"/>
      <dgm:spPr/>
      <dgm:t>
        <a:bodyPr/>
        <a:lstStyle/>
        <a:p>
          <a:endParaRPr lang="en-US"/>
        </a:p>
      </dgm:t>
    </dgm:pt>
  </dgm:ptLst>
  <dgm:cxnLst>
    <dgm:cxn modelId="{F27B6688-031B-4A34-A5A6-900F9B1D6E72}" type="presOf" srcId="{1D4FE504-054F-4A34-8CF8-985ACB846BF7}" destId="{771BB48D-FDE6-44EF-B85E-C07278A2BBCC}" srcOrd="0" destOrd="0" presId="urn:microsoft.com/office/officeart/2008/layout/NameandTitleOrganizationalChart"/>
    <dgm:cxn modelId="{F94E16D2-DE6F-43B3-BF73-32A90862B8D7}" srcId="{3768F083-BB35-4A85-9333-80F0237F838C}" destId="{3FB216E2-9854-4926-A10E-E742AD6B7313}" srcOrd="0" destOrd="0" parTransId="{7D36F004-BA58-4464-9D4D-F16D3795FFF7}" sibTransId="{CCEB0CD7-7312-42BF-9271-746492D9F8B3}"/>
    <dgm:cxn modelId="{5F987E28-4E4B-40A0-890D-3B2E071CA414}" type="presOf" srcId="{0DD26B4F-994B-43B4-8A0A-61F97F16EF27}" destId="{764EEE05-FB65-4B8F-98DD-FA6B42583BD2}" srcOrd="0" destOrd="0" presId="urn:microsoft.com/office/officeart/2008/layout/NameandTitleOrganizationalChart"/>
    <dgm:cxn modelId="{1DB82680-5EBB-4AFA-A288-79591C436828}" type="presOf" srcId="{D1764195-E227-411D-9610-02B7D4E7C2E7}" destId="{C8C923A1-ECA6-4A08-A69B-BD8F68C30163}" srcOrd="0" destOrd="0" presId="urn:microsoft.com/office/officeart/2008/layout/NameandTitleOrganizationalChart"/>
    <dgm:cxn modelId="{FA95F04C-C5DF-4EE9-ACD1-51C838A5342E}" type="presOf" srcId="{7D36F004-BA58-4464-9D4D-F16D3795FFF7}" destId="{CC4DD640-DD4C-46AF-BCBB-79A5CF41EA08}" srcOrd="0" destOrd="0" presId="urn:microsoft.com/office/officeart/2008/layout/NameandTitleOrganizationalChart"/>
    <dgm:cxn modelId="{14FE3C1B-C679-42DB-97BE-3C4E45D8BAC0}" srcId="{3FB216E2-9854-4926-A10E-E742AD6B7313}" destId="{5BA279D7-C093-4CA6-BC41-90931C0A6553}" srcOrd="0" destOrd="0" parTransId="{E339A37D-946E-416C-A476-98A277AB5F70}" sibTransId="{3EBCA0C2-4C9A-4C0D-AB35-905A01DDFB1F}"/>
    <dgm:cxn modelId="{570304C0-B8EE-4D34-B041-D1A4ECE2E84D}" type="presOf" srcId="{799C8040-2AD6-45C5-9646-1BC6CA460918}" destId="{F8142020-21AE-4FA2-9E60-2C8050CD0BCB}" srcOrd="0" destOrd="0" presId="urn:microsoft.com/office/officeart/2008/layout/NameandTitleOrganizationalChart"/>
    <dgm:cxn modelId="{61D75946-E83B-4280-8AFA-6A0912A378F6}" type="presOf" srcId="{EE8715BB-EF8E-4C1A-9282-5DA7137FEDA7}" destId="{A6BB7233-C0C5-4D81-9344-B489F8822BB8}" srcOrd="0" destOrd="0" presId="urn:microsoft.com/office/officeart/2008/layout/NameandTitleOrganizationalChart"/>
    <dgm:cxn modelId="{E09F2570-8E84-4A42-AB1D-127C45DA15BE}" type="presOf" srcId="{68AB73B2-EC68-43E3-9EB2-B66B277491C2}" destId="{4E367890-4AC4-477D-AB5C-CAA8BE913F20}" srcOrd="0" destOrd="0" presId="urn:microsoft.com/office/officeart/2008/layout/NameandTitleOrganizationalChart"/>
    <dgm:cxn modelId="{CBBD31B9-D459-4266-8573-ADE8252DBB54}" type="presOf" srcId="{CCEB0CD7-7312-42BF-9271-746492D9F8B3}" destId="{4589A513-B374-433A-AD50-9EB1D3EC2BDB}" srcOrd="0" destOrd="0" presId="urn:microsoft.com/office/officeart/2008/layout/NameandTitleOrganizationalChart"/>
    <dgm:cxn modelId="{16FC60D9-B4D2-459C-B9B1-2CFF7D828597}" type="presOf" srcId="{22DCBFDA-56AD-42E7-9D8D-64A95213A55C}" destId="{C8AE155F-51DD-4F93-AB87-203060B9933F}" srcOrd="1" destOrd="0" presId="urn:microsoft.com/office/officeart/2008/layout/NameandTitleOrganizationalChart"/>
    <dgm:cxn modelId="{EF7A3F32-29D9-4424-914A-421E69DB0ECF}" type="presOf" srcId="{3FB216E2-9854-4926-A10E-E742AD6B7313}" destId="{DD9F024B-00DA-497A-9359-73597EF84366}" srcOrd="0" destOrd="0" presId="urn:microsoft.com/office/officeart/2008/layout/NameandTitleOrganizationalChart"/>
    <dgm:cxn modelId="{3922AAB9-84B3-45E9-B604-5FF3911EC60B}" type="presOf" srcId="{96FD6A84-C0AB-43E2-ADAD-5690C01E2BF1}" destId="{AA0B8E2B-F5DB-43E2-B440-42D81B6D3CD1}" srcOrd="0" destOrd="0" presId="urn:microsoft.com/office/officeart/2008/layout/NameandTitleOrganizationalChart"/>
    <dgm:cxn modelId="{AECD1747-1531-485D-843B-B955B258C951}" type="presOf" srcId="{FA6884DC-73CD-4E60-AAEE-27F9160620DA}" destId="{CF08152F-E584-4C54-8281-C2935851C689}" srcOrd="1" destOrd="0" presId="urn:microsoft.com/office/officeart/2008/layout/NameandTitleOrganizationalChart"/>
    <dgm:cxn modelId="{F7C6E4E3-62D3-409B-B4F6-26A946E574B4}" type="presOf" srcId="{CF00BB5D-9E45-4ABE-AF92-DB824A231FEE}" destId="{26081C08-59A8-448E-A60E-71683A1F51F2}" srcOrd="1" destOrd="0" presId="urn:microsoft.com/office/officeart/2008/layout/NameandTitleOrganizationalChart"/>
    <dgm:cxn modelId="{B1A63502-14CB-4C46-94FB-191197EA046D}" type="presOf" srcId="{B70D3880-5472-4F14-BFCD-1C82ED3BE69E}" destId="{A9BF26FC-17B6-4560-BFE9-8F4E51A2695C}" srcOrd="0" destOrd="0" presId="urn:microsoft.com/office/officeart/2008/layout/NameandTitleOrganizationalChart"/>
    <dgm:cxn modelId="{CB600E98-4661-4349-A761-25836BC5E3DB}" type="presOf" srcId="{E339A37D-946E-416C-A476-98A277AB5F70}" destId="{C88EFA92-EA48-47D0-BE4D-B88A491E713C}" srcOrd="0" destOrd="0" presId="urn:microsoft.com/office/officeart/2008/layout/NameandTitleOrganizationalChart"/>
    <dgm:cxn modelId="{054FBB37-B21B-40A2-8569-63D9E7CEEA87}" type="presOf" srcId="{3DDE9D71-06DC-44CC-8A0E-BAE2A0EC4893}" destId="{EF5FF4AE-F8CC-4AD0-B1D2-39E0C8FD5EF0}" srcOrd="0" destOrd="0" presId="urn:microsoft.com/office/officeart/2008/layout/NameandTitleOrganizationalChart"/>
    <dgm:cxn modelId="{140AA1E4-5359-40DE-BE99-EE9343774D57}" srcId="{5BA279D7-C093-4CA6-BC41-90931C0A6553}" destId="{FA6884DC-73CD-4E60-AAEE-27F9160620DA}" srcOrd="0" destOrd="0" parTransId="{799C8040-2AD6-45C5-9646-1BC6CA460918}" sibTransId="{0DD26B4F-994B-43B4-8A0A-61F97F16EF27}"/>
    <dgm:cxn modelId="{C0656743-6E40-4763-A8D2-45229448D343}" type="presOf" srcId="{0460EF66-16D1-4689-8C9F-7A6F8CE6B6D6}" destId="{DC6B9303-BA56-4BE3-94AF-08F9B9F3535C}" srcOrd="0" destOrd="0" presId="urn:microsoft.com/office/officeart/2008/layout/NameandTitleOrganizationalChart"/>
    <dgm:cxn modelId="{4634FC17-906E-49CD-9475-CA979EA91737}" srcId="{CF00BB5D-9E45-4ABE-AF92-DB824A231FEE}" destId="{33F2E8E1-8251-4BCC-BD37-4017B1086800}" srcOrd="2" destOrd="0" parTransId="{9664E57A-AA33-4154-ADC6-5C4ED93393CF}" sibTransId="{0460EF66-16D1-4689-8C9F-7A6F8CE6B6D6}"/>
    <dgm:cxn modelId="{0A683368-1666-4158-BB2C-85455F255464}" type="presOf" srcId="{6351767E-4499-4858-9ADF-03C65F6585EE}" destId="{20530252-A0E7-486A-A1A4-0E110BB924B0}" srcOrd="0" destOrd="0" presId="urn:microsoft.com/office/officeart/2008/layout/NameandTitleOrganizationalChart"/>
    <dgm:cxn modelId="{18EEFF5A-F358-4660-BD19-63E7379A6A02}" type="presOf" srcId="{22DCBFDA-56AD-42E7-9D8D-64A95213A55C}" destId="{E21B1177-AFE9-41C6-95F4-1079C0883BA1}" srcOrd="0" destOrd="0" presId="urn:microsoft.com/office/officeart/2008/layout/NameandTitleOrganizationalChart"/>
    <dgm:cxn modelId="{74F70668-033D-4BCC-B1D1-508856222DB0}" type="presOf" srcId="{3768F083-BB35-4A85-9333-80F0237F838C}" destId="{B3148EB3-F015-4F24-B2A2-54815596CF45}" srcOrd="0" destOrd="0" presId="urn:microsoft.com/office/officeart/2008/layout/NameandTitleOrganizationalChart"/>
    <dgm:cxn modelId="{98CD3A9C-587A-49C2-A755-66855001533F}" type="presOf" srcId="{91830CE4-2CC7-4EE4-8934-18B1FF73B2E7}" destId="{B304FBD1-D52B-4074-BB9A-5A19476B1F2C}" srcOrd="0" destOrd="0" presId="urn:microsoft.com/office/officeart/2008/layout/NameandTitleOrganizationalChart"/>
    <dgm:cxn modelId="{2DAA5004-A6E9-4BCE-8748-D5B7C66A5AAD}" type="presOf" srcId="{5BA279D7-C093-4CA6-BC41-90931C0A6553}" destId="{32575280-DE57-4A58-BD0F-6B11FF0A418F}" srcOrd="1" destOrd="0" presId="urn:microsoft.com/office/officeart/2008/layout/NameandTitleOrganizationalChart"/>
    <dgm:cxn modelId="{F0E40F2A-D9BC-4EA7-B0BB-15F01DB4B0A9}" type="presOf" srcId="{A4F011D7-CAB3-4148-BE76-418BDB023C13}" destId="{F960A742-8FA2-4AC6-9EB3-3D938DEF8717}" srcOrd="0" destOrd="0" presId="urn:microsoft.com/office/officeart/2008/layout/NameandTitleOrganizationalChart"/>
    <dgm:cxn modelId="{7667B64B-4615-48B3-B3B7-E31E0DB468CC}" type="presOf" srcId="{849807FA-FCB2-43FB-9C91-8749C9B478EC}" destId="{44C0534A-34E1-4D19-B3AB-84A63DB01124}" srcOrd="1" destOrd="0" presId="urn:microsoft.com/office/officeart/2008/layout/NameandTitleOrganizationalChart"/>
    <dgm:cxn modelId="{E55F6397-B4CB-456F-90F9-5C42409445FF}" type="presOf" srcId="{3EBCA0C2-4C9A-4C0D-AB35-905A01DDFB1F}" destId="{4B7A2D27-398F-4DEF-8D90-97A392FF0B88}" srcOrd="0" destOrd="0" presId="urn:microsoft.com/office/officeart/2008/layout/NameandTitleOrganizationalChart"/>
    <dgm:cxn modelId="{57550CAB-9647-4B51-B5D3-8C97B64D965E}" type="presOf" srcId="{849807FA-FCB2-43FB-9C91-8749C9B478EC}" destId="{B0BFCDCE-9066-4072-8986-CB296ED23F89}" srcOrd="0" destOrd="0" presId="urn:microsoft.com/office/officeart/2008/layout/NameandTitleOrganizationalChart"/>
    <dgm:cxn modelId="{6343E44A-BE4C-4212-B76E-3417CBB3243E}" type="presOf" srcId="{3FB216E2-9854-4926-A10E-E742AD6B7313}" destId="{6598B758-F9BA-44B6-BB82-3140C11D0E5E}" srcOrd="1" destOrd="0" presId="urn:microsoft.com/office/officeart/2008/layout/NameandTitleOrganizationalChart"/>
    <dgm:cxn modelId="{934DEE68-96A1-455C-8298-1D955AD8902C}" srcId="{6351767E-4499-4858-9ADF-03C65F6585EE}" destId="{CF00BB5D-9E45-4ABE-AF92-DB824A231FEE}" srcOrd="0" destOrd="0" parTransId="{73784CBA-C20F-4DB8-B6CB-87B01AE1DD57}" sibTransId="{1D4FE504-054F-4A34-8CF8-985ACB846BF7}"/>
    <dgm:cxn modelId="{1D031859-9610-462D-BFA8-5A3DACAA4ECE}" srcId="{A4F011D7-CAB3-4148-BE76-418BDB023C13}" destId="{C7FB739A-F3E5-42A6-AE40-E0AC6D92C7A9}" srcOrd="0" destOrd="0" parTransId="{EE8715BB-EF8E-4C1A-9282-5DA7137FEDA7}" sibTransId="{96FD6A84-C0AB-43E2-ADAD-5690C01E2BF1}"/>
    <dgm:cxn modelId="{21AAC000-AAF0-4F46-8106-DFA1CEA8BF28}" type="presOf" srcId="{3768F083-BB35-4A85-9333-80F0237F838C}" destId="{0CC74045-6D90-4450-83C9-2885EADA857C}" srcOrd="1" destOrd="0" presId="urn:microsoft.com/office/officeart/2008/layout/NameandTitleOrganizationalChart"/>
    <dgm:cxn modelId="{DBC5D4A1-CB97-4172-8D08-707077802A3E}" type="presOf" srcId="{D1596362-637E-4B32-A60F-2E4E7BE6AA1A}" destId="{29BE724C-1503-4185-BC7F-71B682ADF1A7}" srcOrd="0" destOrd="0" presId="urn:microsoft.com/office/officeart/2008/layout/NameandTitleOrganizationalChart"/>
    <dgm:cxn modelId="{707AE89D-82DA-47A5-A0DE-32FB0085C0D9}" type="presOf" srcId="{38E71EF6-5088-4E92-887A-0C86B6CFDAAE}" destId="{7126C3F9-B55B-4555-85E3-1E6618C1ADE8}" srcOrd="0" destOrd="0" presId="urn:microsoft.com/office/officeart/2008/layout/NameandTitleOrganizationalChart"/>
    <dgm:cxn modelId="{50CD1A68-927E-44BA-BB03-22CA70E02D47}" type="presOf" srcId="{33F2E8E1-8251-4BCC-BD37-4017B1086800}" destId="{5EB67CC4-3DA1-41D4-BBC2-80F0392DCAC8}" srcOrd="0" destOrd="0" presId="urn:microsoft.com/office/officeart/2008/layout/NameandTitleOrganizationalChart"/>
    <dgm:cxn modelId="{EEA741CA-0C12-4B18-BF4C-5965A7E4EF74}" srcId="{C7FB739A-F3E5-42A6-AE40-E0AC6D92C7A9}" destId="{849807FA-FCB2-43FB-9C91-8749C9B478EC}" srcOrd="0" destOrd="0" parTransId="{6EF2C483-C9CC-4AEB-9995-BB8F80054928}" sibTransId="{91830CE4-2CC7-4EE4-8934-18B1FF73B2E7}"/>
    <dgm:cxn modelId="{0F2549F7-4AF4-4C81-A8CC-DBC6E18AA8F1}" type="presOf" srcId="{C7FB739A-F3E5-42A6-AE40-E0AC6D92C7A9}" destId="{1EBB059E-795E-408C-9F94-C14B49DD3F83}" srcOrd="0" destOrd="0" presId="urn:microsoft.com/office/officeart/2008/layout/NameandTitleOrganizationalChart"/>
    <dgm:cxn modelId="{F246AE2E-781C-46BB-99F4-8F256930D661}" type="presOf" srcId="{5BA279D7-C093-4CA6-BC41-90931C0A6553}" destId="{8DF71D20-0EF9-4F48-A469-F026F01E3CF0}" srcOrd="0" destOrd="0" presId="urn:microsoft.com/office/officeart/2008/layout/NameandTitleOrganizationalChart"/>
    <dgm:cxn modelId="{4BF65F20-2711-48ED-A465-8D8BD56C290E}" type="presOf" srcId="{A4F011D7-CAB3-4148-BE76-418BDB023C13}" destId="{B3104392-EB0E-4B88-AF92-13CDA6E62582}" srcOrd="1" destOrd="0" presId="urn:microsoft.com/office/officeart/2008/layout/NameandTitleOrganizationalChart"/>
    <dgm:cxn modelId="{E665D67C-6D76-41DF-B501-0750D4C8A250}" type="presOf" srcId="{C7FB739A-F3E5-42A6-AE40-E0AC6D92C7A9}" destId="{EFAAF3AA-090C-46B5-B5DE-A161104639C7}" srcOrd="1" destOrd="0" presId="urn:microsoft.com/office/officeart/2008/layout/NameandTitleOrganizationalChart"/>
    <dgm:cxn modelId="{6C980481-09E4-4BDA-AA53-C1DC13A940DC}" type="presOf" srcId="{6EF2C483-C9CC-4AEB-9995-BB8F80054928}" destId="{01329C0E-CA41-4547-B2CF-F42B52A79EAE}" srcOrd="0" destOrd="0" presId="urn:microsoft.com/office/officeart/2008/layout/NameandTitleOrganizationalChart"/>
    <dgm:cxn modelId="{6D50814C-FAF3-46CB-BC3D-A0D95D08CBEA}" type="presOf" srcId="{CF00BB5D-9E45-4ABE-AF92-DB824A231FEE}" destId="{ADB8B4AC-430E-47DA-8391-76A363264175}" srcOrd="0" destOrd="0" presId="urn:microsoft.com/office/officeart/2008/layout/NameandTitleOrganizationalChart"/>
    <dgm:cxn modelId="{5F22A264-0079-47F5-9D20-87FB180085BB}" srcId="{CF00BB5D-9E45-4ABE-AF92-DB824A231FEE}" destId="{3768F083-BB35-4A85-9333-80F0237F838C}" srcOrd="0" destOrd="0" parTransId="{3DDE9D71-06DC-44CC-8A0E-BAE2A0EC4893}" sibTransId="{B70D3880-5472-4F14-BFCD-1C82ED3BE69E}"/>
    <dgm:cxn modelId="{80F37C49-4D74-4D42-9C35-D028E0D28359}" type="presOf" srcId="{33F2E8E1-8251-4BCC-BD37-4017B1086800}" destId="{640A5FAF-069D-42C0-B055-9BCC80E1146A}" srcOrd="1" destOrd="0" presId="urn:microsoft.com/office/officeart/2008/layout/NameandTitleOrganizationalChart"/>
    <dgm:cxn modelId="{4D6644B9-7ACF-4C13-822A-24D36B2361DD}" srcId="{22DCBFDA-56AD-42E7-9D8D-64A95213A55C}" destId="{A4F011D7-CAB3-4148-BE76-418BDB023C13}" srcOrd="0" destOrd="0" parTransId="{38E71EF6-5088-4E92-887A-0C86B6CFDAAE}" sibTransId="{D1764195-E227-411D-9610-02B7D4E7C2E7}"/>
    <dgm:cxn modelId="{F49A99B2-7FA6-48E8-B1FA-2DA20BA29957}" type="presOf" srcId="{9664E57A-AA33-4154-ADC6-5C4ED93393CF}" destId="{590D5E52-A0B2-436D-B932-D02234972203}" srcOrd="0" destOrd="0" presId="urn:microsoft.com/office/officeart/2008/layout/NameandTitleOrganizationalChart"/>
    <dgm:cxn modelId="{D523EB82-4032-4EB7-9A55-F7BA261A4B22}" type="presOf" srcId="{FA6884DC-73CD-4E60-AAEE-27F9160620DA}" destId="{73E90DD3-0E4B-484A-8FB8-C01A1D29A55E}" srcOrd="0" destOrd="0" presId="urn:microsoft.com/office/officeart/2008/layout/NameandTitleOrganizationalChart"/>
    <dgm:cxn modelId="{58C6DD2C-441F-42DE-B62A-6F0E0B70377A}" srcId="{CF00BB5D-9E45-4ABE-AF92-DB824A231FEE}" destId="{22DCBFDA-56AD-42E7-9D8D-64A95213A55C}" srcOrd="1" destOrd="0" parTransId="{68AB73B2-EC68-43E3-9EB2-B66B277491C2}" sibTransId="{D1596362-637E-4B32-A60F-2E4E7BE6AA1A}"/>
    <dgm:cxn modelId="{0D5347D2-EF48-4183-9141-CCDA3A8E63EE}" type="presParOf" srcId="{20530252-A0E7-486A-A1A4-0E110BB924B0}" destId="{D67B9024-A593-43F7-B826-7D0C6B519B84}" srcOrd="0" destOrd="0" presId="urn:microsoft.com/office/officeart/2008/layout/NameandTitleOrganizationalChart"/>
    <dgm:cxn modelId="{C3DB98F5-51EB-4587-B8C3-FAEA74C200A8}" type="presParOf" srcId="{D67B9024-A593-43F7-B826-7D0C6B519B84}" destId="{44AF6B80-8312-47A4-BE8E-37E096740C4B}" srcOrd="0" destOrd="0" presId="urn:microsoft.com/office/officeart/2008/layout/NameandTitleOrganizationalChart"/>
    <dgm:cxn modelId="{4C13A10E-F03A-4B70-8F12-38DBA22FDC06}" type="presParOf" srcId="{44AF6B80-8312-47A4-BE8E-37E096740C4B}" destId="{ADB8B4AC-430E-47DA-8391-76A363264175}" srcOrd="0" destOrd="0" presId="urn:microsoft.com/office/officeart/2008/layout/NameandTitleOrganizationalChart"/>
    <dgm:cxn modelId="{AD399427-3F3A-42FC-92EF-028D86C04BB4}" type="presParOf" srcId="{44AF6B80-8312-47A4-BE8E-37E096740C4B}" destId="{771BB48D-FDE6-44EF-B85E-C07278A2BBCC}" srcOrd="1" destOrd="0" presId="urn:microsoft.com/office/officeart/2008/layout/NameandTitleOrganizationalChart"/>
    <dgm:cxn modelId="{1EADB11D-92E5-42A2-8AD5-6A317D97FBE8}" type="presParOf" srcId="{44AF6B80-8312-47A4-BE8E-37E096740C4B}" destId="{26081C08-59A8-448E-A60E-71683A1F51F2}" srcOrd="2" destOrd="0" presId="urn:microsoft.com/office/officeart/2008/layout/NameandTitleOrganizationalChart"/>
    <dgm:cxn modelId="{C87B13F6-216E-4F98-8556-4B2E585E4402}" type="presParOf" srcId="{D67B9024-A593-43F7-B826-7D0C6B519B84}" destId="{0F912116-960F-4B57-81E9-4C6460A6975F}" srcOrd="1" destOrd="0" presId="urn:microsoft.com/office/officeart/2008/layout/NameandTitleOrganizationalChart"/>
    <dgm:cxn modelId="{F3A3E260-DF2B-4154-98E7-C169A0795EF6}" type="presParOf" srcId="{0F912116-960F-4B57-81E9-4C6460A6975F}" destId="{EF5FF4AE-F8CC-4AD0-B1D2-39E0C8FD5EF0}" srcOrd="0" destOrd="0" presId="urn:microsoft.com/office/officeart/2008/layout/NameandTitleOrganizationalChart"/>
    <dgm:cxn modelId="{F6BF9F97-A4DD-451B-B8FB-8E1E6E517DC2}" type="presParOf" srcId="{0F912116-960F-4B57-81E9-4C6460A6975F}" destId="{A316557A-4BCA-4845-872A-95A1AFE90AD7}" srcOrd="1" destOrd="0" presId="urn:microsoft.com/office/officeart/2008/layout/NameandTitleOrganizationalChart"/>
    <dgm:cxn modelId="{501DE34B-E33E-45E9-889E-E87A2A52BC3B}" type="presParOf" srcId="{A316557A-4BCA-4845-872A-95A1AFE90AD7}" destId="{A8980A72-C577-4122-B4CB-21F40E423B73}" srcOrd="0" destOrd="0" presId="urn:microsoft.com/office/officeart/2008/layout/NameandTitleOrganizationalChart"/>
    <dgm:cxn modelId="{619D6190-5A74-4793-ABB8-C182945FEC36}" type="presParOf" srcId="{A8980A72-C577-4122-B4CB-21F40E423B73}" destId="{B3148EB3-F015-4F24-B2A2-54815596CF45}" srcOrd="0" destOrd="0" presId="urn:microsoft.com/office/officeart/2008/layout/NameandTitleOrganizationalChart"/>
    <dgm:cxn modelId="{554EE01E-A859-4B07-B06A-164D53F2C8D2}" type="presParOf" srcId="{A8980A72-C577-4122-B4CB-21F40E423B73}" destId="{A9BF26FC-17B6-4560-BFE9-8F4E51A2695C}" srcOrd="1" destOrd="0" presId="urn:microsoft.com/office/officeart/2008/layout/NameandTitleOrganizationalChart"/>
    <dgm:cxn modelId="{F289D83F-8D00-4114-9903-C5AE9255C92B}" type="presParOf" srcId="{A8980A72-C577-4122-B4CB-21F40E423B73}" destId="{0CC74045-6D90-4450-83C9-2885EADA857C}" srcOrd="2" destOrd="0" presId="urn:microsoft.com/office/officeart/2008/layout/NameandTitleOrganizationalChart"/>
    <dgm:cxn modelId="{63FB5324-5DF2-4218-B605-115E0B8909F8}" type="presParOf" srcId="{A316557A-4BCA-4845-872A-95A1AFE90AD7}" destId="{EA76A23D-D61D-4A8C-A528-877311BF1FD0}" srcOrd="1" destOrd="0" presId="urn:microsoft.com/office/officeart/2008/layout/NameandTitleOrganizationalChart"/>
    <dgm:cxn modelId="{9FC04419-AE75-4F6A-8E38-9D7EE1165763}" type="presParOf" srcId="{EA76A23D-D61D-4A8C-A528-877311BF1FD0}" destId="{CC4DD640-DD4C-46AF-BCBB-79A5CF41EA08}" srcOrd="0" destOrd="0" presId="urn:microsoft.com/office/officeart/2008/layout/NameandTitleOrganizationalChart"/>
    <dgm:cxn modelId="{CC328878-23C2-4A36-B44A-BF22E1DE4559}" type="presParOf" srcId="{EA76A23D-D61D-4A8C-A528-877311BF1FD0}" destId="{19A94060-363B-4170-9734-1470B79A03CF}" srcOrd="1" destOrd="0" presId="urn:microsoft.com/office/officeart/2008/layout/NameandTitleOrganizationalChart"/>
    <dgm:cxn modelId="{075DF445-1EC7-4771-BBEB-987961FA8C9B}" type="presParOf" srcId="{19A94060-363B-4170-9734-1470B79A03CF}" destId="{1B8D75E0-8253-42A6-AF3C-45AB9D159473}" srcOrd="0" destOrd="0" presId="urn:microsoft.com/office/officeart/2008/layout/NameandTitleOrganizationalChart"/>
    <dgm:cxn modelId="{C0490E17-2586-4FE2-8354-A1CC94AA58A4}" type="presParOf" srcId="{1B8D75E0-8253-42A6-AF3C-45AB9D159473}" destId="{DD9F024B-00DA-497A-9359-73597EF84366}" srcOrd="0" destOrd="0" presId="urn:microsoft.com/office/officeart/2008/layout/NameandTitleOrganizationalChart"/>
    <dgm:cxn modelId="{4352ED66-FF38-494E-886E-7BB163357B20}" type="presParOf" srcId="{1B8D75E0-8253-42A6-AF3C-45AB9D159473}" destId="{4589A513-B374-433A-AD50-9EB1D3EC2BDB}" srcOrd="1" destOrd="0" presId="urn:microsoft.com/office/officeart/2008/layout/NameandTitleOrganizationalChart"/>
    <dgm:cxn modelId="{2EEB8C2A-05AB-4535-8FDD-E1836E1C0255}" type="presParOf" srcId="{1B8D75E0-8253-42A6-AF3C-45AB9D159473}" destId="{6598B758-F9BA-44B6-BB82-3140C11D0E5E}" srcOrd="2" destOrd="0" presId="urn:microsoft.com/office/officeart/2008/layout/NameandTitleOrganizationalChart"/>
    <dgm:cxn modelId="{D6F3E4CD-75FF-48A2-9318-E0156F34F2FF}" type="presParOf" srcId="{19A94060-363B-4170-9734-1470B79A03CF}" destId="{995C81F6-ECB5-42AB-98E8-784CB11762D4}" srcOrd="1" destOrd="0" presId="urn:microsoft.com/office/officeart/2008/layout/NameandTitleOrganizationalChart"/>
    <dgm:cxn modelId="{9A52C572-FF69-41EA-89F6-2008424A8F85}" type="presParOf" srcId="{995C81F6-ECB5-42AB-98E8-784CB11762D4}" destId="{C88EFA92-EA48-47D0-BE4D-B88A491E713C}" srcOrd="0" destOrd="0" presId="urn:microsoft.com/office/officeart/2008/layout/NameandTitleOrganizationalChart"/>
    <dgm:cxn modelId="{D6FCAA54-67FB-460C-B293-F84D7A051C94}" type="presParOf" srcId="{995C81F6-ECB5-42AB-98E8-784CB11762D4}" destId="{42BACEF3-4AEE-4359-9FC3-9BEAC04B91EA}" srcOrd="1" destOrd="0" presId="urn:microsoft.com/office/officeart/2008/layout/NameandTitleOrganizationalChart"/>
    <dgm:cxn modelId="{4933378D-C184-46F8-9893-729A04D5C610}" type="presParOf" srcId="{42BACEF3-4AEE-4359-9FC3-9BEAC04B91EA}" destId="{EF18603A-9225-42D8-B569-364FCE3E767F}" srcOrd="0" destOrd="0" presId="urn:microsoft.com/office/officeart/2008/layout/NameandTitleOrganizationalChart"/>
    <dgm:cxn modelId="{F6543CAD-2CF9-4683-BBAF-574AD2E13220}" type="presParOf" srcId="{EF18603A-9225-42D8-B569-364FCE3E767F}" destId="{8DF71D20-0EF9-4F48-A469-F026F01E3CF0}" srcOrd="0" destOrd="0" presId="urn:microsoft.com/office/officeart/2008/layout/NameandTitleOrganizationalChart"/>
    <dgm:cxn modelId="{5783994D-BE6A-4425-A320-308379B63EF5}" type="presParOf" srcId="{EF18603A-9225-42D8-B569-364FCE3E767F}" destId="{4B7A2D27-398F-4DEF-8D90-97A392FF0B88}" srcOrd="1" destOrd="0" presId="urn:microsoft.com/office/officeart/2008/layout/NameandTitleOrganizationalChart"/>
    <dgm:cxn modelId="{C87DFAE3-21A0-4174-9B2C-B9C470308051}" type="presParOf" srcId="{EF18603A-9225-42D8-B569-364FCE3E767F}" destId="{32575280-DE57-4A58-BD0F-6B11FF0A418F}" srcOrd="2" destOrd="0" presId="urn:microsoft.com/office/officeart/2008/layout/NameandTitleOrganizationalChart"/>
    <dgm:cxn modelId="{B52C3409-9649-4994-BC88-90FDFCCFF3BC}" type="presParOf" srcId="{42BACEF3-4AEE-4359-9FC3-9BEAC04B91EA}" destId="{8A02699B-CD61-4419-8145-67908D17F97B}" srcOrd="1" destOrd="0" presId="urn:microsoft.com/office/officeart/2008/layout/NameandTitleOrganizationalChart"/>
    <dgm:cxn modelId="{324C386E-DF34-4F5E-94F0-82EA016BF872}" type="presParOf" srcId="{8A02699B-CD61-4419-8145-67908D17F97B}" destId="{F8142020-21AE-4FA2-9E60-2C8050CD0BCB}" srcOrd="0" destOrd="0" presId="urn:microsoft.com/office/officeart/2008/layout/NameandTitleOrganizationalChart"/>
    <dgm:cxn modelId="{C9F029BA-B757-44BD-B4C1-B4FA935EB79E}" type="presParOf" srcId="{8A02699B-CD61-4419-8145-67908D17F97B}" destId="{B7CBD20D-A826-44F3-8D61-327DC7ECC4C0}" srcOrd="1" destOrd="0" presId="urn:microsoft.com/office/officeart/2008/layout/NameandTitleOrganizationalChart"/>
    <dgm:cxn modelId="{72A7EF8A-3BCE-4432-ADA4-9E4A9C4A4658}" type="presParOf" srcId="{B7CBD20D-A826-44F3-8D61-327DC7ECC4C0}" destId="{96B04752-F40C-462A-B902-91F765DB4E71}" srcOrd="0" destOrd="0" presId="urn:microsoft.com/office/officeart/2008/layout/NameandTitleOrganizationalChart"/>
    <dgm:cxn modelId="{3A44CE42-FEDD-4B9E-B9CE-A3C31712D296}" type="presParOf" srcId="{96B04752-F40C-462A-B902-91F765DB4E71}" destId="{73E90DD3-0E4B-484A-8FB8-C01A1D29A55E}" srcOrd="0" destOrd="0" presId="urn:microsoft.com/office/officeart/2008/layout/NameandTitleOrganizationalChart"/>
    <dgm:cxn modelId="{DA33DF26-96FC-4DAA-8A4B-29331907D36E}" type="presParOf" srcId="{96B04752-F40C-462A-B902-91F765DB4E71}" destId="{764EEE05-FB65-4B8F-98DD-FA6B42583BD2}" srcOrd="1" destOrd="0" presId="urn:microsoft.com/office/officeart/2008/layout/NameandTitleOrganizationalChart"/>
    <dgm:cxn modelId="{4696135D-D3C1-4C81-99B0-C68D3FA3D5E2}" type="presParOf" srcId="{96B04752-F40C-462A-B902-91F765DB4E71}" destId="{CF08152F-E584-4C54-8281-C2935851C689}" srcOrd="2" destOrd="0" presId="urn:microsoft.com/office/officeart/2008/layout/NameandTitleOrganizationalChart"/>
    <dgm:cxn modelId="{052C86E7-C25A-4DFC-8F38-8A3C5EED660A}" type="presParOf" srcId="{B7CBD20D-A826-44F3-8D61-327DC7ECC4C0}" destId="{5C171233-719A-41A7-A767-86697C525FAE}" srcOrd="1" destOrd="0" presId="urn:microsoft.com/office/officeart/2008/layout/NameandTitleOrganizationalChart"/>
    <dgm:cxn modelId="{A0FFC86C-4AFA-4FC8-849C-9E5B1AC227DB}" type="presParOf" srcId="{B7CBD20D-A826-44F3-8D61-327DC7ECC4C0}" destId="{8E3B6AEB-3D7D-40C8-9A2F-7DE508DC597C}" srcOrd="2" destOrd="0" presId="urn:microsoft.com/office/officeart/2008/layout/NameandTitleOrganizationalChart"/>
    <dgm:cxn modelId="{AFB5A0BA-95A0-4C6A-9B32-3502625830A1}" type="presParOf" srcId="{42BACEF3-4AEE-4359-9FC3-9BEAC04B91EA}" destId="{74A6B5C2-CC8A-4A52-8775-A1F255460F51}" srcOrd="2" destOrd="0" presId="urn:microsoft.com/office/officeart/2008/layout/NameandTitleOrganizationalChart"/>
    <dgm:cxn modelId="{232E6863-7AE1-4BDB-AFA0-0139BD3CF4D6}" type="presParOf" srcId="{19A94060-363B-4170-9734-1470B79A03CF}" destId="{DD30DA8F-7541-4082-A41B-A2962493D229}" srcOrd="2" destOrd="0" presId="urn:microsoft.com/office/officeart/2008/layout/NameandTitleOrganizationalChart"/>
    <dgm:cxn modelId="{D997523C-D71B-4C6A-B0D6-4957FCDFE9A1}" type="presParOf" srcId="{A316557A-4BCA-4845-872A-95A1AFE90AD7}" destId="{E80CA786-6EFD-4F2F-84CF-3034DF35D84B}" srcOrd="2" destOrd="0" presId="urn:microsoft.com/office/officeart/2008/layout/NameandTitleOrganizationalChart"/>
    <dgm:cxn modelId="{B9418C6B-02BB-40F7-9E80-59DB85397087}" type="presParOf" srcId="{0F912116-960F-4B57-81E9-4C6460A6975F}" destId="{4E367890-4AC4-477D-AB5C-CAA8BE913F20}" srcOrd="2" destOrd="0" presId="urn:microsoft.com/office/officeart/2008/layout/NameandTitleOrganizationalChart"/>
    <dgm:cxn modelId="{D0E75EC0-E8E4-49BE-8C6B-E73257B21D5E}" type="presParOf" srcId="{0F912116-960F-4B57-81E9-4C6460A6975F}" destId="{7B96C222-1181-4952-AF28-04C69E2174D9}" srcOrd="3" destOrd="0" presId="urn:microsoft.com/office/officeart/2008/layout/NameandTitleOrganizationalChart"/>
    <dgm:cxn modelId="{194DBFB3-0E3F-4A94-A8CA-71556A8A9D05}" type="presParOf" srcId="{7B96C222-1181-4952-AF28-04C69E2174D9}" destId="{9C8AF798-0873-46DF-B8E7-453E22749745}" srcOrd="0" destOrd="0" presId="urn:microsoft.com/office/officeart/2008/layout/NameandTitleOrganizationalChart"/>
    <dgm:cxn modelId="{AB77256C-44BE-4FBC-8871-261E67BA13FD}" type="presParOf" srcId="{9C8AF798-0873-46DF-B8E7-453E22749745}" destId="{E21B1177-AFE9-41C6-95F4-1079C0883BA1}" srcOrd="0" destOrd="0" presId="urn:microsoft.com/office/officeart/2008/layout/NameandTitleOrganizationalChart"/>
    <dgm:cxn modelId="{6FBF9DF8-D39A-4EBE-BCCC-F43BB1621DF9}" type="presParOf" srcId="{9C8AF798-0873-46DF-B8E7-453E22749745}" destId="{29BE724C-1503-4185-BC7F-71B682ADF1A7}" srcOrd="1" destOrd="0" presId="urn:microsoft.com/office/officeart/2008/layout/NameandTitleOrganizationalChart"/>
    <dgm:cxn modelId="{3EC38162-3016-48E8-A825-9C9882FE8F04}" type="presParOf" srcId="{9C8AF798-0873-46DF-B8E7-453E22749745}" destId="{C8AE155F-51DD-4F93-AB87-203060B9933F}" srcOrd="2" destOrd="0" presId="urn:microsoft.com/office/officeart/2008/layout/NameandTitleOrganizationalChart"/>
    <dgm:cxn modelId="{08CA34A8-4F43-4521-8C85-9F177B66C66F}" type="presParOf" srcId="{7B96C222-1181-4952-AF28-04C69E2174D9}" destId="{5B69DDBA-7A28-4C97-AB12-74488B3F747B}" srcOrd="1" destOrd="0" presId="urn:microsoft.com/office/officeart/2008/layout/NameandTitleOrganizationalChart"/>
    <dgm:cxn modelId="{E6960CB2-2D28-443D-AC7A-603F81E24FB2}" type="presParOf" srcId="{5B69DDBA-7A28-4C97-AB12-74488B3F747B}" destId="{7126C3F9-B55B-4555-85E3-1E6618C1ADE8}" srcOrd="0" destOrd="0" presId="urn:microsoft.com/office/officeart/2008/layout/NameandTitleOrganizationalChart"/>
    <dgm:cxn modelId="{1AF76763-8A37-4122-87D3-39C224E985EB}" type="presParOf" srcId="{5B69DDBA-7A28-4C97-AB12-74488B3F747B}" destId="{FF621A61-8BB0-4E13-9968-D278BFFDF4CB}" srcOrd="1" destOrd="0" presId="urn:microsoft.com/office/officeart/2008/layout/NameandTitleOrganizationalChart"/>
    <dgm:cxn modelId="{656DE402-4659-4130-91EA-A8479B311C59}" type="presParOf" srcId="{FF621A61-8BB0-4E13-9968-D278BFFDF4CB}" destId="{EEA3A9F0-1138-4953-BBB6-84DDFCB41C26}" srcOrd="0" destOrd="0" presId="urn:microsoft.com/office/officeart/2008/layout/NameandTitleOrganizationalChart"/>
    <dgm:cxn modelId="{78D421D1-5FC4-436F-8258-CA8CD0C6EA4C}" type="presParOf" srcId="{EEA3A9F0-1138-4953-BBB6-84DDFCB41C26}" destId="{F960A742-8FA2-4AC6-9EB3-3D938DEF8717}" srcOrd="0" destOrd="0" presId="urn:microsoft.com/office/officeart/2008/layout/NameandTitleOrganizationalChart"/>
    <dgm:cxn modelId="{00FB7C9A-0096-4CEC-99E0-E80984122030}" type="presParOf" srcId="{EEA3A9F0-1138-4953-BBB6-84DDFCB41C26}" destId="{C8C923A1-ECA6-4A08-A69B-BD8F68C30163}" srcOrd="1" destOrd="0" presId="urn:microsoft.com/office/officeart/2008/layout/NameandTitleOrganizationalChart"/>
    <dgm:cxn modelId="{4F8D783E-7CD8-4574-B1E5-879908BF1CC9}" type="presParOf" srcId="{EEA3A9F0-1138-4953-BBB6-84DDFCB41C26}" destId="{B3104392-EB0E-4B88-AF92-13CDA6E62582}" srcOrd="2" destOrd="0" presId="urn:microsoft.com/office/officeart/2008/layout/NameandTitleOrganizationalChart"/>
    <dgm:cxn modelId="{887F8481-4606-4F20-AAEE-9887B5E93555}" type="presParOf" srcId="{FF621A61-8BB0-4E13-9968-D278BFFDF4CB}" destId="{351C9652-F647-4CC9-B32C-48A774EF50E3}" srcOrd="1" destOrd="0" presId="urn:microsoft.com/office/officeart/2008/layout/NameandTitleOrganizationalChart"/>
    <dgm:cxn modelId="{50052173-5664-47B8-BEF8-BBBFCED3ADD7}" type="presParOf" srcId="{351C9652-F647-4CC9-B32C-48A774EF50E3}" destId="{A6BB7233-C0C5-4D81-9344-B489F8822BB8}" srcOrd="0" destOrd="0" presId="urn:microsoft.com/office/officeart/2008/layout/NameandTitleOrganizationalChart"/>
    <dgm:cxn modelId="{47446966-ACB3-40BC-A522-D67315370E01}" type="presParOf" srcId="{351C9652-F647-4CC9-B32C-48A774EF50E3}" destId="{F945D15C-2344-477F-BB2E-CE0D676D9BBC}" srcOrd="1" destOrd="0" presId="urn:microsoft.com/office/officeart/2008/layout/NameandTitleOrganizationalChart"/>
    <dgm:cxn modelId="{B781B770-4E78-48FF-A0AF-FDA16FB40240}" type="presParOf" srcId="{F945D15C-2344-477F-BB2E-CE0D676D9BBC}" destId="{B30BEC9E-8C2D-4B23-8480-FC1F1F8AE952}" srcOrd="0" destOrd="0" presId="urn:microsoft.com/office/officeart/2008/layout/NameandTitleOrganizationalChart"/>
    <dgm:cxn modelId="{37FE72B5-6696-465B-A696-455578DC89A9}" type="presParOf" srcId="{B30BEC9E-8C2D-4B23-8480-FC1F1F8AE952}" destId="{1EBB059E-795E-408C-9F94-C14B49DD3F83}" srcOrd="0" destOrd="0" presId="urn:microsoft.com/office/officeart/2008/layout/NameandTitleOrganizationalChart"/>
    <dgm:cxn modelId="{F785C59C-97F9-40D5-BE6B-875EFE01BC9C}" type="presParOf" srcId="{B30BEC9E-8C2D-4B23-8480-FC1F1F8AE952}" destId="{AA0B8E2B-F5DB-43E2-B440-42D81B6D3CD1}" srcOrd="1" destOrd="0" presId="urn:microsoft.com/office/officeart/2008/layout/NameandTitleOrganizationalChart"/>
    <dgm:cxn modelId="{70D4CCD2-D49E-4ECC-BD18-06A0E3ED5EAA}" type="presParOf" srcId="{B30BEC9E-8C2D-4B23-8480-FC1F1F8AE952}" destId="{EFAAF3AA-090C-46B5-B5DE-A161104639C7}" srcOrd="2" destOrd="0" presId="urn:microsoft.com/office/officeart/2008/layout/NameandTitleOrganizationalChart"/>
    <dgm:cxn modelId="{58F85C48-942C-4354-A8DF-49C8BAC34921}" type="presParOf" srcId="{F945D15C-2344-477F-BB2E-CE0D676D9BBC}" destId="{68F92FC5-D8A3-437A-9FF2-691F16B41B98}" srcOrd="1" destOrd="0" presId="urn:microsoft.com/office/officeart/2008/layout/NameandTitleOrganizationalChart"/>
    <dgm:cxn modelId="{00EE0211-D340-4B67-8E5F-48AD59B770FD}" type="presParOf" srcId="{68F92FC5-D8A3-437A-9FF2-691F16B41B98}" destId="{01329C0E-CA41-4547-B2CF-F42B52A79EAE}" srcOrd="0" destOrd="0" presId="urn:microsoft.com/office/officeart/2008/layout/NameandTitleOrganizationalChart"/>
    <dgm:cxn modelId="{AA438D64-B03E-4186-9561-523E08F9043A}" type="presParOf" srcId="{68F92FC5-D8A3-437A-9FF2-691F16B41B98}" destId="{325DB28D-0775-42FB-8EE0-6E5CA43D9741}" srcOrd="1" destOrd="0" presId="urn:microsoft.com/office/officeart/2008/layout/NameandTitleOrganizationalChart"/>
    <dgm:cxn modelId="{244D6B71-778F-4787-912F-7F86D2201CE1}" type="presParOf" srcId="{325DB28D-0775-42FB-8EE0-6E5CA43D9741}" destId="{2EDDC3E7-D926-4BAB-B7CC-6B2EACCA2928}" srcOrd="0" destOrd="0" presId="urn:microsoft.com/office/officeart/2008/layout/NameandTitleOrganizationalChart"/>
    <dgm:cxn modelId="{DF02713F-E8FE-4D21-8374-26CC1DA889B5}" type="presParOf" srcId="{2EDDC3E7-D926-4BAB-B7CC-6B2EACCA2928}" destId="{B0BFCDCE-9066-4072-8986-CB296ED23F89}" srcOrd="0" destOrd="0" presId="urn:microsoft.com/office/officeart/2008/layout/NameandTitleOrganizationalChart"/>
    <dgm:cxn modelId="{261A9920-11C0-4AE0-834E-315247C75123}" type="presParOf" srcId="{2EDDC3E7-D926-4BAB-B7CC-6B2EACCA2928}" destId="{B304FBD1-D52B-4074-BB9A-5A19476B1F2C}" srcOrd="1" destOrd="0" presId="urn:microsoft.com/office/officeart/2008/layout/NameandTitleOrganizationalChart"/>
    <dgm:cxn modelId="{A216C33D-D02A-4BEB-A219-148559084EC2}" type="presParOf" srcId="{2EDDC3E7-D926-4BAB-B7CC-6B2EACCA2928}" destId="{44C0534A-34E1-4D19-B3AB-84A63DB01124}" srcOrd="2" destOrd="0" presId="urn:microsoft.com/office/officeart/2008/layout/NameandTitleOrganizationalChart"/>
    <dgm:cxn modelId="{325DC5C4-891B-41D1-8DC6-055D3161F102}" type="presParOf" srcId="{325DB28D-0775-42FB-8EE0-6E5CA43D9741}" destId="{2CCBF45F-BBD0-43D9-9273-AE5B6F2FD4C1}" srcOrd="1" destOrd="0" presId="urn:microsoft.com/office/officeart/2008/layout/NameandTitleOrganizationalChart"/>
    <dgm:cxn modelId="{F230AB6E-B626-46D3-9D39-32971A28EA8D}" type="presParOf" srcId="{325DB28D-0775-42FB-8EE0-6E5CA43D9741}" destId="{7F037055-4CB5-445B-B4FA-56775BF33C36}" srcOrd="2" destOrd="0" presId="urn:microsoft.com/office/officeart/2008/layout/NameandTitleOrganizationalChart"/>
    <dgm:cxn modelId="{B0E937C4-60E7-43EF-8AF9-89A1634D411C}" type="presParOf" srcId="{F945D15C-2344-477F-BB2E-CE0D676D9BBC}" destId="{1811A66D-8938-4F41-9045-618644A11808}" srcOrd="2" destOrd="0" presId="urn:microsoft.com/office/officeart/2008/layout/NameandTitleOrganizationalChart"/>
    <dgm:cxn modelId="{2A5290CF-2D0B-420D-967D-6C5DF3CF4922}" type="presParOf" srcId="{FF621A61-8BB0-4E13-9968-D278BFFDF4CB}" destId="{20056D88-A002-4CD5-B426-2689C8B5EDC2}" srcOrd="2" destOrd="0" presId="urn:microsoft.com/office/officeart/2008/layout/NameandTitleOrganizationalChart"/>
    <dgm:cxn modelId="{F066E8C9-2C65-4FDD-B678-6F3C07425950}" type="presParOf" srcId="{7B96C222-1181-4952-AF28-04C69E2174D9}" destId="{71584852-5052-40DF-9DC8-F3E40CAE076E}" srcOrd="2" destOrd="0" presId="urn:microsoft.com/office/officeart/2008/layout/NameandTitleOrganizationalChart"/>
    <dgm:cxn modelId="{1BD7A1E0-CD98-406F-823E-064D751DC9A7}" type="presParOf" srcId="{0F912116-960F-4B57-81E9-4C6460A6975F}" destId="{590D5E52-A0B2-436D-B932-D02234972203}" srcOrd="4" destOrd="0" presId="urn:microsoft.com/office/officeart/2008/layout/NameandTitleOrganizationalChart"/>
    <dgm:cxn modelId="{3A6DECF4-7BA5-46BC-8EFA-AB1717045895}" type="presParOf" srcId="{0F912116-960F-4B57-81E9-4C6460A6975F}" destId="{A742C391-2FCF-4172-BB7E-0343CF3D3504}" srcOrd="5" destOrd="0" presId="urn:microsoft.com/office/officeart/2008/layout/NameandTitleOrganizationalChart"/>
    <dgm:cxn modelId="{515F6FDA-ED76-495E-8698-FB0E3DE96DAA}" type="presParOf" srcId="{A742C391-2FCF-4172-BB7E-0343CF3D3504}" destId="{5676F802-BCDD-4C3F-8A76-B847ED82E219}" srcOrd="0" destOrd="0" presId="urn:microsoft.com/office/officeart/2008/layout/NameandTitleOrganizationalChart"/>
    <dgm:cxn modelId="{F3A23A83-0B35-43F0-A85F-12FF10B96681}" type="presParOf" srcId="{5676F802-BCDD-4C3F-8A76-B847ED82E219}" destId="{5EB67CC4-3DA1-41D4-BBC2-80F0392DCAC8}" srcOrd="0" destOrd="0" presId="urn:microsoft.com/office/officeart/2008/layout/NameandTitleOrganizationalChart"/>
    <dgm:cxn modelId="{CA709E6E-D656-47F3-BBE9-F776C9C964CA}" type="presParOf" srcId="{5676F802-BCDD-4C3F-8A76-B847ED82E219}" destId="{DC6B9303-BA56-4BE3-94AF-08F9B9F3535C}" srcOrd="1" destOrd="0" presId="urn:microsoft.com/office/officeart/2008/layout/NameandTitleOrganizationalChart"/>
    <dgm:cxn modelId="{4FDEDFEE-CB3B-401F-A087-9DF94BB7D761}" type="presParOf" srcId="{5676F802-BCDD-4C3F-8A76-B847ED82E219}" destId="{640A5FAF-069D-42C0-B055-9BCC80E1146A}" srcOrd="2" destOrd="0" presId="urn:microsoft.com/office/officeart/2008/layout/NameandTitleOrganizationalChart"/>
    <dgm:cxn modelId="{2383B1B9-13F5-4722-9CF7-84C382421E9A}" type="presParOf" srcId="{A742C391-2FCF-4172-BB7E-0343CF3D3504}" destId="{583BEBF7-905D-4150-87C9-89353A223E74}" srcOrd="1" destOrd="0" presId="urn:microsoft.com/office/officeart/2008/layout/NameandTitleOrganizationalChart"/>
    <dgm:cxn modelId="{9244CFE1-AED8-4F51-AD13-655B05603369}" type="presParOf" srcId="{A742C391-2FCF-4172-BB7E-0343CF3D3504}" destId="{3356F7EC-30DA-45FA-B6AC-B5AE82D1CCEB}" srcOrd="2" destOrd="0" presId="urn:microsoft.com/office/officeart/2008/layout/NameandTitleOrganizationalChart"/>
    <dgm:cxn modelId="{0ABF6026-0221-4399-9B92-15080EB394D9}" type="presParOf" srcId="{D67B9024-A593-43F7-B826-7D0C6B519B84}" destId="{1FDB0E62-5611-4DF6-B38F-8912A5B8D18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A6B121-F9E9-48CD-BD94-042B769080B9}" type="doc">
      <dgm:prSet loTypeId="urn:microsoft.com/office/officeart/2005/8/layout/hProcess3" loCatId="process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8C11394-15CE-410D-A0B0-D2F971D9A309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Project Organization</a:t>
          </a:r>
          <a:endParaRPr lang="en-US" sz="1200" dirty="0">
            <a:solidFill>
              <a:schemeClr val="bg1"/>
            </a:solidFill>
          </a:endParaRPr>
        </a:p>
      </dgm:t>
    </dgm:pt>
    <dgm:pt modelId="{A8C30250-F7BD-4B17-A0F9-8CD486418FAD}" type="parTrans" cxnId="{CFFD889C-CC4B-4BAB-A662-91E9E97F1669}">
      <dgm:prSet/>
      <dgm:spPr/>
      <dgm:t>
        <a:bodyPr/>
        <a:lstStyle/>
        <a:p>
          <a:endParaRPr lang="en-US"/>
        </a:p>
      </dgm:t>
    </dgm:pt>
    <dgm:pt modelId="{C986C309-21AA-4F06-85D4-41A94CC19E4F}" type="sibTrans" cxnId="{CFFD889C-CC4B-4BAB-A662-91E9E97F1669}">
      <dgm:prSet/>
      <dgm:spPr/>
      <dgm:t>
        <a:bodyPr/>
        <a:lstStyle/>
        <a:p>
          <a:endParaRPr lang="en-US"/>
        </a:p>
      </dgm:t>
    </dgm:pt>
    <dgm:pt modelId="{76430FFD-ECC8-404C-AD53-75B01ABDB3CD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Software Development Model</a:t>
          </a:r>
          <a:endParaRPr lang="en-US" sz="1200" dirty="0">
            <a:solidFill>
              <a:schemeClr val="tx1"/>
            </a:solidFill>
          </a:endParaRPr>
        </a:p>
      </dgm:t>
    </dgm:pt>
    <dgm:pt modelId="{5E2A23CA-2DF3-4BBA-9FF8-A39728A7A08C}" type="parTrans" cxnId="{48408179-836F-4DAD-9C86-63DFE4745305}">
      <dgm:prSet/>
      <dgm:spPr/>
      <dgm:t>
        <a:bodyPr/>
        <a:lstStyle/>
        <a:p>
          <a:endParaRPr lang="en-US"/>
        </a:p>
      </dgm:t>
    </dgm:pt>
    <dgm:pt modelId="{6A1B0E44-3BE0-47E4-B565-15195F2196E9}" type="sibTrans" cxnId="{48408179-836F-4DAD-9C86-63DFE4745305}">
      <dgm:prSet/>
      <dgm:spPr/>
      <dgm:t>
        <a:bodyPr/>
        <a:lstStyle/>
        <a:p>
          <a:endParaRPr lang="en-US"/>
        </a:p>
      </dgm:t>
    </dgm:pt>
    <dgm:pt modelId="{2E20A3C4-97C2-4824-A0C7-361D89E5E9F3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Project Goal</a:t>
          </a:r>
          <a:endParaRPr lang="en-US" sz="1200" dirty="0">
            <a:solidFill>
              <a:schemeClr val="bg1"/>
            </a:solidFill>
          </a:endParaRPr>
        </a:p>
      </dgm:t>
    </dgm:pt>
    <dgm:pt modelId="{9C41A38A-BA87-4A28-89A2-152BAD32F6AB}" type="parTrans" cxnId="{628B7E1C-9393-40FA-8428-42DBBBF3A8B7}">
      <dgm:prSet/>
      <dgm:spPr/>
      <dgm:t>
        <a:bodyPr/>
        <a:lstStyle/>
        <a:p>
          <a:endParaRPr lang="en-US"/>
        </a:p>
      </dgm:t>
    </dgm:pt>
    <dgm:pt modelId="{29508CA7-8126-4D6E-A827-9B3C9F6E50B3}" type="sibTrans" cxnId="{628B7E1C-9393-40FA-8428-42DBBBF3A8B7}">
      <dgm:prSet/>
      <dgm:spPr/>
      <dgm:t>
        <a:bodyPr/>
        <a:lstStyle/>
        <a:p>
          <a:endParaRPr lang="en-US"/>
        </a:p>
      </dgm:t>
    </dgm:pt>
    <dgm:pt modelId="{B18F1272-4959-48C0-982C-10CE77A53850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Project Plan</a:t>
          </a:r>
          <a:endParaRPr lang="en-US" sz="1200" dirty="0">
            <a:solidFill>
              <a:schemeClr val="bg1"/>
            </a:solidFill>
          </a:endParaRPr>
        </a:p>
      </dgm:t>
    </dgm:pt>
    <dgm:pt modelId="{DDD650B3-1A71-4EDC-B524-33F481C1D87D}" type="parTrans" cxnId="{A0F3171F-1DBA-46DC-B23D-ACC04CFD6D74}">
      <dgm:prSet/>
      <dgm:spPr/>
      <dgm:t>
        <a:bodyPr/>
        <a:lstStyle/>
        <a:p>
          <a:endParaRPr lang="en-US"/>
        </a:p>
      </dgm:t>
    </dgm:pt>
    <dgm:pt modelId="{270E7470-2A32-4040-AAEB-D713C039AAF6}" type="sibTrans" cxnId="{A0F3171F-1DBA-46DC-B23D-ACC04CFD6D74}">
      <dgm:prSet/>
      <dgm:spPr/>
      <dgm:t>
        <a:bodyPr/>
        <a:lstStyle/>
        <a:p>
          <a:endParaRPr lang="en-US"/>
        </a:p>
      </dgm:t>
    </dgm:pt>
    <dgm:pt modelId="{712A2BC4-3B4D-4739-99E8-F6691A0EB00E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Risk Management</a:t>
          </a:r>
          <a:endParaRPr lang="en-US" sz="1200" dirty="0">
            <a:solidFill>
              <a:schemeClr val="bg1"/>
            </a:solidFill>
          </a:endParaRPr>
        </a:p>
      </dgm:t>
    </dgm:pt>
    <dgm:pt modelId="{3E19C0CA-6FAA-4CD3-9168-84B8BD729DE6}" type="parTrans" cxnId="{C3DA9D43-F341-40AA-B79C-542855617128}">
      <dgm:prSet/>
      <dgm:spPr/>
      <dgm:t>
        <a:bodyPr/>
        <a:lstStyle/>
        <a:p>
          <a:endParaRPr lang="en-US"/>
        </a:p>
      </dgm:t>
    </dgm:pt>
    <dgm:pt modelId="{27EE970D-FF1C-4061-9B87-0125928AD995}" type="sibTrans" cxnId="{C3DA9D43-F341-40AA-B79C-542855617128}">
      <dgm:prSet/>
      <dgm:spPr/>
      <dgm:t>
        <a:bodyPr/>
        <a:lstStyle/>
        <a:p>
          <a:endParaRPr lang="en-US"/>
        </a:p>
      </dgm:t>
    </dgm:pt>
    <dgm:pt modelId="{5A9216C2-E915-49A1-AED0-97121B5ACF0D}" type="pres">
      <dgm:prSet presAssocID="{00A6B121-F9E9-48CD-BD94-042B769080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73005A-7822-4F08-8F5D-37472760B79A}" type="pres">
      <dgm:prSet presAssocID="{00A6B121-F9E9-48CD-BD94-042B769080B9}" presName="dummy" presStyleCnt="0"/>
      <dgm:spPr/>
    </dgm:pt>
    <dgm:pt modelId="{42C89EB2-169F-4258-BDA9-EBFC0C67AA4E}" type="pres">
      <dgm:prSet presAssocID="{00A6B121-F9E9-48CD-BD94-042B769080B9}" presName="linH" presStyleCnt="0"/>
      <dgm:spPr/>
    </dgm:pt>
    <dgm:pt modelId="{64E5D5F2-7928-4935-BCD9-56D6681CE32D}" type="pres">
      <dgm:prSet presAssocID="{00A6B121-F9E9-48CD-BD94-042B769080B9}" presName="padding1" presStyleCnt="0"/>
      <dgm:spPr/>
    </dgm:pt>
    <dgm:pt modelId="{710FC15F-FBD0-410A-8BD8-E6E9324574E6}" type="pres">
      <dgm:prSet presAssocID="{F8C11394-15CE-410D-A0B0-D2F971D9A309}" presName="linV" presStyleCnt="0"/>
      <dgm:spPr/>
    </dgm:pt>
    <dgm:pt modelId="{64EA8358-E3F4-48DA-A801-F7075E0F0DA8}" type="pres">
      <dgm:prSet presAssocID="{F8C11394-15CE-410D-A0B0-D2F971D9A309}" presName="spVertical1" presStyleCnt="0"/>
      <dgm:spPr/>
    </dgm:pt>
    <dgm:pt modelId="{C9F5983F-82C1-4396-A8C5-651D13A6517D}" type="pres">
      <dgm:prSet presAssocID="{F8C11394-15CE-410D-A0B0-D2F971D9A309}" presName="parTx" presStyleLbl="revTx" presStyleIdx="0" presStyleCnt="5" custScaleX="144144" custLinFactNeighborX="-57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A6C41-DC39-4F83-89BB-954444F081FE}" type="pres">
      <dgm:prSet presAssocID="{F8C11394-15CE-410D-A0B0-D2F971D9A309}" presName="spVertical2" presStyleCnt="0"/>
      <dgm:spPr/>
    </dgm:pt>
    <dgm:pt modelId="{171DA61F-ED1E-4A42-B23E-979EBDC72FBD}" type="pres">
      <dgm:prSet presAssocID="{F8C11394-15CE-410D-A0B0-D2F971D9A309}" presName="spVertical3" presStyleCnt="0"/>
      <dgm:spPr/>
    </dgm:pt>
    <dgm:pt modelId="{1AE1AE2C-868A-4EB0-A11B-495196E9D27C}" type="pres">
      <dgm:prSet presAssocID="{C986C309-21AA-4F06-85D4-41A94CC19E4F}" presName="space" presStyleCnt="0"/>
      <dgm:spPr/>
    </dgm:pt>
    <dgm:pt modelId="{2941E81A-CC1C-4F99-BA44-6F4C34339CB5}" type="pres">
      <dgm:prSet presAssocID="{76430FFD-ECC8-404C-AD53-75B01ABDB3CD}" presName="linV" presStyleCnt="0"/>
      <dgm:spPr/>
    </dgm:pt>
    <dgm:pt modelId="{0102C217-F4AF-488B-BA78-ED5822886470}" type="pres">
      <dgm:prSet presAssocID="{76430FFD-ECC8-404C-AD53-75B01ABDB3CD}" presName="spVertical1" presStyleCnt="0"/>
      <dgm:spPr/>
    </dgm:pt>
    <dgm:pt modelId="{FF84C014-2333-40CA-A7C7-3FCA605004E7}" type="pres">
      <dgm:prSet presAssocID="{76430FFD-ECC8-404C-AD53-75B01ABDB3CD}" presName="parTx" presStyleLbl="revTx" presStyleIdx="1" presStyleCnt="5" custScaleX="205597" custLinFactNeighborX="-36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1D3AD-B9F3-4E3F-A623-FC11CFA0BFEF}" type="pres">
      <dgm:prSet presAssocID="{76430FFD-ECC8-404C-AD53-75B01ABDB3CD}" presName="spVertical2" presStyleCnt="0"/>
      <dgm:spPr/>
    </dgm:pt>
    <dgm:pt modelId="{7BB5D129-9D34-44DE-8A4F-6C9C5D5C4D0F}" type="pres">
      <dgm:prSet presAssocID="{76430FFD-ECC8-404C-AD53-75B01ABDB3CD}" presName="spVertical3" presStyleCnt="0"/>
      <dgm:spPr/>
    </dgm:pt>
    <dgm:pt modelId="{5B21320E-6F3E-48C6-99D6-7F37D956FCE7}" type="pres">
      <dgm:prSet presAssocID="{6A1B0E44-3BE0-47E4-B565-15195F2196E9}" presName="space" presStyleCnt="0"/>
      <dgm:spPr/>
    </dgm:pt>
    <dgm:pt modelId="{4430A53D-DEF2-41F1-8702-F03B1C030AD0}" type="pres">
      <dgm:prSet presAssocID="{2E20A3C4-97C2-4824-A0C7-361D89E5E9F3}" presName="linV" presStyleCnt="0"/>
      <dgm:spPr/>
    </dgm:pt>
    <dgm:pt modelId="{D34F2353-C975-44EA-B80C-928D892B36ED}" type="pres">
      <dgm:prSet presAssocID="{2E20A3C4-97C2-4824-A0C7-361D89E5E9F3}" presName="spVertical1" presStyleCnt="0"/>
      <dgm:spPr/>
    </dgm:pt>
    <dgm:pt modelId="{FD4BED32-6D28-47FE-9C38-152410FCB515}" type="pres">
      <dgm:prSet presAssocID="{2E20A3C4-97C2-4824-A0C7-361D89E5E9F3}" presName="parTx" presStyleLbl="revTx" presStyleIdx="2" presStyleCnt="5" custLinFactNeighborX="-23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AEA92-AAA9-4DEC-8C3B-4B4B65689017}" type="pres">
      <dgm:prSet presAssocID="{2E20A3C4-97C2-4824-A0C7-361D89E5E9F3}" presName="spVertical2" presStyleCnt="0"/>
      <dgm:spPr/>
    </dgm:pt>
    <dgm:pt modelId="{F8DFAB74-7460-4C14-A48E-34E62111CAAD}" type="pres">
      <dgm:prSet presAssocID="{2E20A3C4-97C2-4824-A0C7-361D89E5E9F3}" presName="spVertical3" presStyleCnt="0"/>
      <dgm:spPr/>
    </dgm:pt>
    <dgm:pt modelId="{CC151BEF-8B57-48B9-AD29-AF239DCD04EB}" type="pres">
      <dgm:prSet presAssocID="{29508CA7-8126-4D6E-A827-9B3C9F6E50B3}" presName="space" presStyleCnt="0"/>
      <dgm:spPr/>
    </dgm:pt>
    <dgm:pt modelId="{17D21098-66A0-48E7-8E46-89EE44323FB2}" type="pres">
      <dgm:prSet presAssocID="{B18F1272-4959-48C0-982C-10CE77A53850}" presName="linV" presStyleCnt="0"/>
      <dgm:spPr/>
    </dgm:pt>
    <dgm:pt modelId="{0D2ECF5B-7916-48A9-AA9B-81E11CEEB574}" type="pres">
      <dgm:prSet presAssocID="{B18F1272-4959-48C0-982C-10CE77A53850}" presName="spVertical1" presStyleCnt="0"/>
      <dgm:spPr/>
    </dgm:pt>
    <dgm:pt modelId="{EA5FE906-58B0-4149-BC06-DE27399F3383}" type="pres">
      <dgm:prSet presAssocID="{B18F1272-4959-48C0-982C-10CE77A53850}" presName="parTx" presStyleLbl="revTx" presStyleIdx="3" presStyleCnt="5" custLinFactNeighborX="-21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C96A1-A2A6-4D1C-97B6-A3652A351583}" type="pres">
      <dgm:prSet presAssocID="{B18F1272-4959-48C0-982C-10CE77A53850}" presName="spVertical2" presStyleCnt="0"/>
      <dgm:spPr/>
    </dgm:pt>
    <dgm:pt modelId="{1A6D0197-3BB4-415B-B641-FC11AE1BBCD3}" type="pres">
      <dgm:prSet presAssocID="{B18F1272-4959-48C0-982C-10CE77A53850}" presName="spVertical3" presStyleCnt="0"/>
      <dgm:spPr/>
    </dgm:pt>
    <dgm:pt modelId="{FF39D0F7-5C51-4BDF-8EC6-C4C5387BE3C7}" type="pres">
      <dgm:prSet presAssocID="{270E7470-2A32-4040-AAEB-D713C039AAF6}" presName="space" presStyleCnt="0"/>
      <dgm:spPr/>
    </dgm:pt>
    <dgm:pt modelId="{B5E60649-560D-4DFC-93BC-9A8AF1EA7943}" type="pres">
      <dgm:prSet presAssocID="{712A2BC4-3B4D-4739-99E8-F6691A0EB00E}" presName="linV" presStyleCnt="0"/>
      <dgm:spPr/>
    </dgm:pt>
    <dgm:pt modelId="{0F7AA343-C925-4647-83B8-C338C139D7CD}" type="pres">
      <dgm:prSet presAssocID="{712A2BC4-3B4D-4739-99E8-F6691A0EB00E}" presName="spVertical1" presStyleCnt="0"/>
      <dgm:spPr/>
    </dgm:pt>
    <dgm:pt modelId="{907BDDAD-E1EF-4C96-BEB5-FB5846D6A67A}" type="pres">
      <dgm:prSet presAssocID="{712A2BC4-3B4D-4739-99E8-F6691A0EB00E}" presName="parTx" presStyleLbl="revTx" presStyleIdx="4" presStyleCnt="5" custScaleX="155843" custLinFactNeighborX="-30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393C2-AF99-4089-9A21-416413580AE8}" type="pres">
      <dgm:prSet presAssocID="{712A2BC4-3B4D-4739-99E8-F6691A0EB00E}" presName="spVertical2" presStyleCnt="0"/>
      <dgm:spPr/>
    </dgm:pt>
    <dgm:pt modelId="{49EBC144-B312-4102-8E17-98F52965B463}" type="pres">
      <dgm:prSet presAssocID="{712A2BC4-3B4D-4739-99E8-F6691A0EB00E}" presName="spVertical3" presStyleCnt="0"/>
      <dgm:spPr/>
    </dgm:pt>
    <dgm:pt modelId="{D6F1AD8E-07B6-46EA-9279-DE913EE89C42}" type="pres">
      <dgm:prSet presAssocID="{00A6B121-F9E9-48CD-BD94-042B769080B9}" presName="padding2" presStyleCnt="0"/>
      <dgm:spPr/>
    </dgm:pt>
    <dgm:pt modelId="{F8270E40-7B4C-478B-AC87-87D77BBE0869}" type="pres">
      <dgm:prSet presAssocID="{00A6B121-F9E9-48CD-BD94-042B769080B9}" presName="negArrow" presStyleCnt="0"/>
      <dgm:spPr/>
    </dgm:pt>
    <dgm:pt modelId="{8A178DE1-BFAF-4BDE-B792-F87966CFDF40}" type="pres">
      <dgm:prSet presAssocID="{00A6B121-F9E9-48CD-BD94-042B769080B9}" presName="backgroundArrow" presStyleLbl="node1" presStyleIdx="0" presStyleCnt="1" custScaleX="90760" custScaleY="190500" custLinFactNeighborX="-245" custLinFactNeighborY="-17318"/>
      <dgm:spPr/>
    </dgm:pt>
  </dgm:ptLst>
  <dgm:cxnLst>
    <dgm:cxn modelId="{58500DE7-01A8-4D52-90C0-8BCB019D5DBA}" type="presOf" srcId="{00A6B121-F9E9-48CD-BD94-042B769080B9}" destId="{5A9216C2-E915-49A1-AED0-97121B5ACF0D}" srcOrd="0" destOrd="0" presId="urn:microsoft.com/office/officeart/2005/8/layout/hProcess3"/>
    <dgm:cxn modelId="{8FAAA99B-CC26-4BE6-937E-3AAB83E87E4F}" type="presOf" srcId="{712A2BC4-3B4D-4739-99E8-F6691A0EB00E}" destId="{907BDDAD-E1EF-4C96-BEB5-FB5846D6A67A}" srcOrd="0" destOrd="0" presId="urn:microsoft.com/office/officeart/2005/8/layout/hProcess3"/>
    <dgm:cxn modelId="{CFFD889C-CC4B-4BAB-A662-91E9E97F1669}" srcId="{00A6B121-F9E9-48CD-BD94-042B769080B9}" destId="{F8C11394-15CE-410D-A0B0-D2F971D9A309}" srcOrd="0" destOrd="0" parTransId="{A8C30250-F7BD-4B17-A0F9-8CD486418FAD}" sibTransId="{C986C309-21AA-4F06-85D4-41A94CC19E4F}"/>
    <dgm:cxn modelId="{71B29197-44C8-43D8-89CB-F36F0522DE7F}" type="presOf" srcId="{2E20A3C4-97C2-4824-A0C7-361D89E5E9F3}" destId="{FD4BED32-6D28-47FE-9C38-152410FCB515}" srcOrd="0" destOrd="0" presId="urn:microsoft.com/office/officeart/2005/8/layout/hProcess3"/>
    <dgm:cxn modelId="{C3DA9D43-F341-40AA-B79C-542855617128}" srcId="{00A6B121-F9E9-48CD-BD94-042B769080B9}" destId="{712A2BC4-3B4D-4739-99E8-F6691A0EB00E}" srcOrd="4" destOrd="0" parTransId="{3E19C0CA-6FAA-4CD3-9168-84B8BD729DE6}" sibTransId="{27EE970D-FF1C-4061-9B87-0125928AD995}"/>
    <dgm:cxn modelId="{F995C6E3-6BED-4903-BC41-D8AB7DF982F9}" type="presOf" srcId="{F8C11394-15CE-410D-A0B0-D2F971D9A309}" destId="{C9F5983F-82C1-4396-A8C5-651D13A6517D}" srcOrd="0" destOrd="0" presId="urn:microsoft.com/office/officeart/2005/8/layout/hProcess3"/>
    <dgm:cxn modelId="{48408179-836F-4DAD-9C86-63DFE4745305}" srcId="{00A6B121-F9E9-48CD-BD94-042B769080B9}" destId="{76430FFD-ECC8-404C-AD53-75B01ABDB3CD}" srcOrd="1" destOrd="0" parTransId="{5E2A23CA-2DF3-4BBA-9FF8-A39728A7A08C}" sibTransId="{6A1B0E44-3BE0-47E4-B565-15195F2196E9}"/>
    <dgm:cxn modelId="{628B7E1C-9393-40FA-8428-42DBBBF3A8B7}" srcId="{00A6B121-F9E9-48CD-BD94-042B769080B9}" destId="{2E20A3C4-97C2-4824-A0C7-361D89E5E9F3}" srcOrd="2" destOrd="0" parTransId="{9C41A38A-BA87-4A28-89A2-152BAD32F6AB}" sibTransId="{29508CA7-8126-4D6E-A827-9B3C9F6E50B3}"/>
    <dgm:cxn modelId="{BA1E8665-7BF5-494D-931B-D6A5710E8168}" type="presOf" srcId="{76430FFD-ECC8-404C-AD53-75B01ABDB3CD}" destId="{FF84C014-2333-40CA-A7C7-3FCA605004E7}" srcOrd="0" destOrd="0" presId="urn:microsoft.com/office/officeart/2005/8/layout/hProcess3"/>
    <dgm:cxn modelId="{E4A5E959-84EE-4483-A929-D617EDD8D642}" type="presOf" srcId="{B18F1272-4959-48C0-982C-10CE77A53850}" destId="{EA5FE906-58B0-4149-BC06-DE27399F3383}" srcOrd="0" destOrd="0" presId="urn:microsoft.com/office/officeart/2005/8/layout/hProcess3"/>
    <dgm:cxn modelId="{A0F3171F-1DBA-46DC-B23D-ACC04CFD6D74}" srcId="{00A6B121-F9E9-48CD-BD94-042B769080B9}" destId="{B18F1272-4959-48C0-982C-10CE77A53850}" srcOrd="3" destOrd="0" parTransId="{DDD650B3-1A71-4EDC-B524-33F481C1D87D}" sibTransId="{270E7470-2A32-4040-AAEB-D713C039AAF6}"/>
    <dgm:cxn modelId="{8DB55B6E-3829-44B8-92D3-ADD15B8191CA}" type="presParOf" srcId="{5A9216C2-E915-49A1-AED0-97121B5ACF0D}" destId="{7373005A-7822-4F08-8F5D-37472760B79A}" srcOrd="0" destOrd="0" presId="urn:microsoft.com/office/officeart/2005/8/layout/hProcess3"/>
    <dgm:cxn modelId="{583CC8A3-4187-458B-AA3D-15789B393E3A}" type="presParOf" srcId="{5A9216C2-E915-49A1-AED0-97121B5ACF0D}" destId="{42C89EB2-169F-4258-BDA9-EBFC0C67AA4E}" srcOrd="1" destOrd="0" presId="urn:microsoft.com/office/officeart/2005/8/layout/hProcess3"/>
    <dgm:cxn modelId="{277FBACD-AD1A-4E87-94D9-F0A925AD55D4}" type="presParOf" srcId="{42C89EB2-169F-4258-BDA9-EBFC0C67AA4E}" destId="{64E5D5F2-7928-4935-BCD9-56D6681CE32D}" srcOrd="0" destOrd="0" presId="urn:microsoft.com/office/officeart/2005/8/layout/hProcess3"/>
    <dgm:cxn modelId="{656F3678-A185-46E8-93C2-B9597ED68DE7}" type="presParOf" srcId="{42C89EB2-169F-4258-BDA9-EBFC0C67AA4E}" destId="{710FC15F-FBD0-410A-8BD8-E6E9324574E6}" srcOrd="1" destOrd="0" presId="urn:microsoft.com/office/officeart/2005/8/layout/hProcess3"/>
    <dgm:cxn modelId="{83E318B5-BF66-46E6-ABEA-D68FF6272A25}" type="presParOf" srcId="{710FC15F-FBD0-410A-8BD8-E6E9324574E6}" destId="{64EA8358-E3F4-48DA-A801-F7075E0F0DA8}" srcOrd="0" destOrd="0" presId="urn:microsoft.com/office/officeart/2005/8/layout/hProcess3"/>
    <dgm:cxn modelId="{D9496331-0EAA-40ED-8716-C2D3FC1FAEA9}" type="presParOf" srcId="{710FC15F-FBD0-410A-8BD8-E6E9324574E6}" destId="{C9F5983F-82C1-4396-A8C5-651D13A6517D}" srcOrd="1" destOrd="0" presId="urn:microsoft.com/office/officeart/2005/8/layout/hProcess3"/>
    <dgm:cxn modelId="{CFC79149-2601-40BC-8F0E-2F738A35650E}" type="presParOf" srcId="{710FC15F-FBD0-410A-8BD8-E6E9324574E6}" destId="{4BEA6C41-DC39-4F83-89BB-954444F081FE}" srcOrd="2" destOrd="0" presId="urn:microsoft.com/office/officeart/2005/8/layout/hProcess3"/>
    <dgm:cxn modelId="{94943A69-1749-4DB0-A019-31533A2A4148}" type="presParOf" srcId="{710FC15F-FBD0-410A-8BD8-E6E9324574E6}" destId="{171DA61F-ED1E-4A42-B23E-979EBDC72FBD}" srcOrd="3" destOrd="0" presId="urn:microsoft.com/office/officeart/2005/8/layout/hProcess3"/>
    <dgm:cxn modelId="{A78B4ED8-CBED-412C-BC14-6A3629EA956D}" type="presParOf" srcId="{42C89EB2-169F-4258-BDA9-EBFC0C67AA4E}" destId="{1AE1AE2C-868A-4EB0-A11B-495196E9D27C}" srcOrd="2" destOrd="0" presId="urn:microsoft.com/office/officeart/2005/8/layout/hProcess3"/>
    <dgm:cxn modelId="{7368AE00-54A7-4E61-89A3-F73ECEF70E71}" type="presParOf" srcId="{42C89EB2-169F-4258-BDA9-EBFC0C67AA4E}" destId="{2941E81A-CC1C-4F99-BA44-6F4C34339CB5}" srcOrd="3" destOrd="0" presId="urn:microsoft.com/office/officeart/2005/8/layout/hProcess3"/>
    <dgm:cxn modelId="{6DEFC194-FB29-4B3B-8664-318B92227C90}" type="presParOf" srcId="{2941E81A-CC1C-4F99-BA44-6F4C34339CB5}" destId="{0102C217-F4AF-488B-BA78-ED5822886470}" srcOrd="0" destOrd="0" presId="urn:microsoft.com/office/officeart/2005/8/layout/hProcess3"/>
    <dgm:cxn modelId="{90101B3A-4393-406A-92FD-E52F5407F892}" type="presParOf" srcId="{2941E81A-CC1C-4F99-BA44-6F4C34339CB5}" destId="{FF84C014-2333-40CA-A7C7-3FCA605004E7}" srcOrd="1" destOrd="0" presId="urn:microsoft.com/office/officeart/2005/8/layout/hProcess3"/>
    <dgm:cxn modelId="{1B356B86-48A0-4239-B999-991FBE99DA7E}" type="presParOf" srcId="{2941E81A-CC1C-4F99-BA44-6F4C34339CB5}" destId="{69C1D3AD-B9F3-4E3F-A623-FC11CFA0BFEF}" srcOrd="2" destOrd="0" presId="urn:microsoft.com/office/officeart/2005/8/layout/hProcess3"/>
    <dgm:cxn modelId="{31210B9B-6EA7-4974-A0B9-45260B3A56BE}" type="presParOf" srcId="{2941E81A-CC1C-4F99-BA44-6F4C34339CB5}" destId="{7BB5D129-9D34-44DE-8A4F-6C9C5D5C4D0F}" srcOrd="3" destOrd="0" presId="urn:microsoft.com/office/officeart/2005/8/layout/hProcess3"/>
    <dgm:cxn modelId="{D90BFF19-7E8F-4569-8FF4-D8B515ECBA40}" type="presParOf" srcId="{42C89EB2-169F-4258-BDA9-EBFC0C67AA4E}" destId="{5B21320E-6F3E-48C6-99D6-7F37D956FCE7}" srcOrd="4" destOrd="0" presId="urn:microsoft.com/office/officeart/2005/8/layout/hProcess3"/>
    <dgm:cxn modelId="{4F903CD8-789E-4B13-A24E-99F860EB239F}" type="presParOf" srcId="{42C89EB2-169F-4258-BDA9-EBFC0C67AA4E}" destId="{4430A53D-DEF2-41F1-8702-F03B1C030AD0}" srcOrd="5" destOrd="0" presId="urn:microsoft.com/office/officeart/2005/8/layout/hProcess3"/>
    <dgm:cxn modelId="{E2D89A42-0B29-4891-93C5-2C83D1209B36}" type="presParOf" srcId="{4430A53D-DEF2-41F1-8702-F03B1C030AD0}" destId="{D34F2353-C975-44EA-B80C-928D892B36ED}" srcOrd="0" destOrd="0" presId="urn:microsoft.com/office/officeart/2005/8/layout/hProcess3"/>
    <dgm:cxn modelId="{508F47B3-CAF6-4D01-A57F-65D72DD4A7E2}" type="presParOf" srcId="{4430A53D-DEF2-41F1-8702-F03B1C030AD0}" destId="{FD4BED32-6D28-47FE-9C38-152410FCB515}" srcOrd="1" destOrd="0" presId="urn:microsoft.com/office/officeart/2005/8/layout/hProcess3"/>
    <dgm:cxn modelId="{EF0FD4D0-549B-4AFE-AF74-7069FBDCD689}" type="presParOf" srcId="{4430A53D-DEF2-41F1-8702-F03B1C030AD0}" destId="{195AEA92-AAA9-4DEC-8C3B-4B4B65689017}" srcOrd="2" destOrd="0" presId="urn:microsoft.com/office/officeart/2005/8/layout/hProcess3"/>
    <dgm:cxn modelId="{F5D76761-8430-4B1D-A4D5-1B94A1AB65D0}" type="presParOf" srcId="{4430A53D-DEF2-41F1-8702-F03B1C030AD0}" destId="{F8DFAB74-7460-4C14-A48E-34E62111CAAD}" srcOrd="3" destOrd="0" presId="urn:microsoft.com/office/officeart/2005/8/layout/hProcess3"/>
    <dgm:cxn modelId="{1B11C635-63C6-465B-BD1D-287B661E6CB6}" type="presParOf" srcId="{42C89EB2-169F-4258-BDA9-EBFC0C67AA4E}" destId="{CC151BEF-8B57-48B9-AD29-AF239DCD04EB}" srcOrd="6" destOrd="0" presId="urn:microsoft.com/office/officeart/2005/8/layout/hProcess3"/>
    <dgm:cxn modelId="{F2B13AD5-7D03-455A-89B3-13FE4E233BA2}" type="presParOf" srcId="{42C89EB2-169F-4258-BDA9-EBFC0C67AA4E}" destId="{17D21098-66A0-48E7-8E46-89EE44323FB2}" srcOrd="7" destOrd="0" presId="urn:microsoft.com/office/officeart/2005/8/layout/hProcess3"/>
    <dgm:cxn modelId="{CCB4772C-05D9-438D-9276-93FD8248A268}" type="presParOf" srcId="{17D21098-66A0-48E7-8E46-89EE44323FB2}" destId="{0D2ECF5B-7916-48A9-AA9B-81E11CEEB574}" srcOrd="0" destOrd="0" presId="urn:microsoft.com/office/officeart/2005/8/layout/hProcess3"/>
    <dgm:cxn modelId="{9F7B47BF-7C6F-4B1A-8BD8-06F5FF853A96}" type="presParOf" srcId="{17D21098-66A0-48E7-8E46-89EE44323FB2}" destId="{EA5FE906-58B0-4149-BC06-DE27399F3383}" srcOrd="1" destOrd="0" presId="urn:microsoft.com/office/officeart/2005/8/layout/hProcess3"/>
    <dgm:cxn modelId="{0AF9AFF5-0A6B-4510-A5FF-71159EF9A9AC}" type="presParOf" srcId="{17D21098-66A0-48E7-8E46-89EE44323FB2}" destId="{02AC96A1-A2A6-4D1C-97B6-A3652A351583}" srcOrd="2" destOrd="0" presId="urn:microsoft.com/office/officeart/2005/8/layout/hProcess3"/>
    <dgm:cxn modelId="{4D9A8B88-BD1F-4FB2-A9A2-B9A4501674BB}" type="presParOf" srcId="{17D21098-66A0-48E7-8E46-89EE44323FB2}" destId="{1A6D0197-3BB4-415B-B641-FC11AE1BBCD3}" srcOrd="3" destOrd="0" presId="urn:microsoft.com/office/officeart/2005/8/layout/hProcess3"/>
    <dgm:cxn modelId="{801EF439-F20B-45B6-94F1-56D7E2576DDD}" type="presParOf" srcId="{42C89EB2-169F-4258-BDA9-EBFC0C67AA4E}" destId="{FF39D0F7-5C51-4BDF-8EC6-C4C5387BE3C7}" srcOrd="8" destOrd="0" presId="urn:microsoft.com/office/officeart/2005/8/layout/hProcess3"/>
    <dgm:cxn modelId="{179AF7B5-CD10-419C-8973-D2CB4A0BF0C9}" type="presParOf" srcId="{42C89EB2-169F-4258-BDA9-EBFC0C67AA4E}" destId="{B5E60649-560D-4DFC-93BC-9A8AF1EA7943}" srcOrd="9" destOrd="0" presId="urn:microsoft.com/office/officeart/2005/8/layout/hProcess3"/>
    <dgm:cxn modelId="{47A1ABAB-207B-4A09-A1FB-169BAAA33ED5}" type="presParOf" srcId="{B5E60649-560D-4DFC-93BC-9A8AF1EA7943}" destId="{0F7AA343-C925-4647-83B8-C338C139D7CD}" srcOrd="0" destOrd="0" presId="urn:microsoft.com/office/officeart/2005/8/layout/hProcess3"/>
    <dgm:cxn modelId="{EBAC6AC5-DBC8-46C8-AE18-19536857E722}" type="presParOf" srcId="{B5E60649-560D-4DFC-93BC-9A8AF1EA7943}" destId="{907BDDAD-E1EF-4C96-BEB5-FB5846D6A67A}" srcOrd="1" destOrd="0" presId="urn:microsoft.com/office/officeart/2005/8/layout/hProcess3"/>
    <dgm:cxn modelId="{99215A60-DB79-47FF-95D6-2D64D61B727F}" type="presParOf" srcId="{B5E60649-560D-4DFC-93BC-9A8AF1EA7943}" destId="{2A7393C2-AF99-4089-9A21-416413580AE8}" srcOrd="2" destOrd="0" presId="urn:microsoft.com/office/officeart/2005/8/layout/hProcess3"/>
    <dgm:cxn modelId="{AC396D5A-8E78-4CE9-AEE6-2039F19F624E}" type="presParOf" srcId="{B5E60649-560D-4DFC-93BC-9A8AF1EA7943}" destId="{49EBC144-B312-4102-8E17-98F52965B463}" srcOrd="3" destOrd="0" presId="urn:microsoft.com/office/officeart/2005/8/layout/hProcess3"/>
    <dgm:cxn modelId="{AD3F95A9-F51C-413C-83BD-F2513FDCA43E}" type="presParOf" srcId="{42C89EB2-169F-4258-BDA9-EBFC0C67AA4E}" destId="{D6F1AD8E-07B6-46EA-9279-DE913EE89C42}" srcOrd="10" destOrd="0" presId="urn:microsoft.com/office/officeart/2005/8/layout/hProcess3"/>
    <dgm:cxn modelId="{EB3F90DE-6FB4-4931-B2A0-D9B15490DD29}" type="presParOf" srcId="{42C89EB2-169F-4258-BDA9-EBFC0C67AA4E}" destId="{F8270E40-7B4C-478B-AC87-87D77BBE0869}" srcOrd="11" destOrd="0" presId="urn:microsoft.com/office/officeart/2005/8/layout/hProcess3"/>
    <dgm:cxn modelId="{4E6B6F1F-D94E-402E-A3CF-B5A990CD4CB6}" type="presParOf" srcId="{42C89EB2-169F-4258-BDA9-EBFC0C67AA4E}" destId="{8A178DE1-BFAF-4BDE-B792-F87966CFDF40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A6B121-F9E9-48CD-BD94-042B769080B9}" type="doc">
      <dgm:prSet loTypeId="urn:microsoft.com/office/officeart/2005/8/layout/hProcess3" loCatId="process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8C11394-15CE-410D-A0B0-D2F971D9A309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Project Organization</a:t>
          </a:r>
          <a:endParaRPr lang="en-US" sz="1200" dirty="0">
            <a:solidFill>
              <a:schemeClr val="bg1"/>
            </a:solidFill>
          </a:endParaRPr>
        </a:p>
      </dgm:t>
    </dgm:pt>
    <dgm:pt modelId="{A8C30250-F7BD-4B17-A0F9-8CD486418FAD}" type="parTrans" cxnId="{CFFD889C-CC4B-4BAB-A662-91E9E97F1669}">
      <dgm:prSet/>
      <dgm:spPr/>
      <dgm:t>
        <a:bodyPr/>
        <a:lstStyle/>
        <a:p>
          <a:endParaRPr lang="en-US"/>
        </a:p>
      </dgm:t>
    </dgm:pt>
    <dgm:pt modelId="{C986C309-21AA-4F06-85D4-41A94CC19E4F}" type="sibTrans" cxnId="{CFFD889C-CC4B-4BAB-A662-91E9E97F1669}">
      <dgm:prSet/>
      <dgm:spPr/>
      <dgm:t>
        <a:bodyPr/>
        <a:lstStyle/>
        <a:p>
          <a:endParaRPr lang="en-US"/>
        </a:p>
      </dgm:t>
    </dgm:pt>
    <dgm:pt modelId="{76430FFD-ECC8-404C-AD53-75B01ABDB3CD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Software Development Model</a:t>
          </a:r>
          <a:endParaRPr lang="en-US" sz="1200" dirty="0">
            <a:solidFill>
              <a:schemeClr val="bg1"/>
            </a:solidFill>
          </a:endParaRPr>
        </a:p>
      </dgm:t>
    </dgm:pt>
    <dgm:pt modelId="{5E2A23CA-2DF3-4BBA-9FF8-A39728A7A08C}" type="parTrans" cxnId="{48408179-836F-4DAD-9C86-63DFE4745305}">
      <dgm:prSet/>
      <dgm:spPr/>
      <dgm:t>
        <a:bodyPr/>
        <a:lstStyle/>
        <a:p>
          <a:endParaRPr lang="en-US"/>
        </a:p>
      </dgm:t>
    </dgm:pt>
    <dgm:pt modelId="{6A1B0E44-3BE0-47E4-B565-15195F2196E9}" type="sibTrans" cxnId="{48408179-836F-4DAD-9C86-63DFE4745305}">
      <dgm:prSet/>
      <dgm:spPr/>
      <dgm:t>
        <a:bodyPr/>
        <a:lstStyle/>
        <a:p>
          <a:endParaRPr lang="en-US"/>
        </a:p>
      </dgm:t>
    </dgm:pt>
    <dgm:pt modelId="{2E20A3C4-97C2-4824-A0C7-361D89E5E9F3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Project Goal</a:t>
          </a:r>
          <a:endParaRPr lang="en-US" sz="1200" dirty="0">
            <a:solidFill>
              <a:schemeClr val="tx1"/>
            </a:solidFill>
          </a:endParaRPr>
        </a:p>
      </dgm:t>
    </dgm:pt>
    <dgm:pt modelId="{9C41A38A-BA87-4A28-89A2-152BAD32F6AB}" type="parTrans" cxnId="{628B7E1C-9393-40FA-8428-42DBBBF3A8B7}">
      <dgm:prSet/>
      <dgm:spPr/>
      <dgm:t>
        <a:bodyPr/>
        <a:lstStyle/>
        <a:p>
          <a:endParaRPr lang="en-US"/>
        </a:p>
      </dgm:t>
    </dgm:pt>
    <dgm:pt modelId="{29508CA7-8126-4D6E-A827-9B3C9F6E50B3}" type="sibTrans" cxnId="{628B7E1C-9393-40FA-8428-42DBBBF3A8B7}">
      <dgm:prSet/>
      <dgm:spPr/>
      <dgm:t>
        <a:bodyPr/>
        <a:lstStyle/>
        <a:p>
          <a:endParaRPr lang="en-US"/>
        </a:p>
      </dgm:t>
    </dgm:pt>
    <dgm:pt modelId="{B18F1272-4959-48C0-982C-10CE77A53850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Project Plan</a:t>
          </a:r>
          <a:endParaRPr lang="en-US" sz="1200" dirty="0">
            <a:solidFill>
              <a:schemeClr val="bg1"/>
            </a:solidFill>
          </a:endParaRPr>
        </a:p>
      </dgm:t>
    </dgm:pt>
    <dgm:pt modelId="{DDD650B3-1A71-4EDC-B524-33F481C1D87D}" type="parTrans" cxnId="{A0F3171F-1DBA-46DC-B23D-ACC04CFD6D74}">
      <dgm:prSet/>
      <dgm:spPr/>
      <dgm:t>
        <a:bodyPr/>
        <a:lstStyle/>
        <a:p>
          <a:endParaRPr lang="en-US"/>
        </a:p>
      </dgm:t>
    </dgm:pt>
    <dgm:pt modelId="{270E7470-2A32-4040-AAEB-D713C039AAF6}" type="sibTrans" cxnId="{A0F3171F-1DBA-46DC-B23D-ACC04CFD6D74}">
      <dgm:prSet/>
      <dgm:spPr/>
      <dgm:t>
        <a:bodyPr/>
        <a:lstStyle/>
        <a:p>
          <a:endParaRPr lang="en-US"/>
        </a:p>
      </dgm:t>
    </dgm:pt>
    <dgm:pt modelId="{712A2BC4-3B4D-4739-99E8-F6691A0EB00E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Risk Management</a:t>
          </a:r>
          <a:endParaRPr lang="en-US" sz="1200" dirty="0">
            <a:solidFill>
              <a:schemeClr val="bg1"/>
            </a:solidFill>
          </a:endParaRPr>
        </a:p>
      </dgm:t>
    </dgm:pt>
    <dgm:pt modelId="{3E19C0CA-6FAA-4CD3-9168-84B8BD729DE6}" type="parTrans" cxnId="{C3DA9D43-F341-40AA-B79C-542855617128}">
      <dgm:prSet/>
      <dgm:spPr/>
      <dgm:t>
        <a:bodyPr/>
        <a:lstStyle/>
        <a:p>
          <a:endParaRPr lang="en-US"/>
        </a:p>
      </dgm:t>
    </dgm:pt>
    <dgm:pt modelId="{27EE970D-FF1C-4061-9B87-0125928AD995}" type="sibTrans" cxnId="{C3DA9D43-F341-40AA-B79C-542855617128}">
      <dgm:prSet/>
      <dgm:spPr/>
      <dgm:t>
        <a:bodyPr/>
        <a:lstStyle/>
        <a:p>
          <a:endParaRPr lang="en-US"/>
        </a:p>
      </dgm:t>
    </dgm:pt>
    <dgm:pt modelId="{5A9216C2-E915-49A1-AED0-97121B5ACF0D}" type="pres">
      <dgm:prSet presAssocID="{00A6B121-F9E9-48CD-BD94-042B769080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73005A-7822-4F08-8F5D-37472760B79A}" type="pres">
      <dgm:prSet presAssocID="{00A6B121-F9E9-48CD-BD94-042B769080B9}" presName="dummy" presStyleCnt="0"/>
      <dgm:spPr/>
    </dgm:pt>
    <dgm:pt modelId="{42C89EB2-169F-4258-BDA9-EBFC0C67AA4E}" type="pres">
      <dgm:prSet presAssocID="{00A6B121-F9E9-48CD-BD94-042B769080B9}" presName="linH" presStyleCnt="0"/>
      <dgm:spPr/>
    </dgm:pt>
    <dgm:pt modelId="{64E5D5F2-7928-4935-BCD9-56D6681CE32D}" type="pres">
      <dgm:prSet presAssocID="{00A6B121-F9E9-48CD-BD94-042B769080B9}" presName="padding1" presStyleCnt="0"/>
      <dgm:spPr/>
    </dgm:pt>
    <dgm:pt modelId="{710FC15F-FBD0-410A-8BD8-E6E9324574E6}" type="pres">
      <dgm:prSet presAssocID="{F8C11394-15CE-410D-A0B0-D2F971D9A309}" presName="linV" presStyleCnt="0"/>
      <dgm:spPr/>
    </dgm:pt>
    <dgm:pt modelId="{64EA8358-E3F4-48DA-A801-F7075E0F0DA8}" type="pres">
      <dgm:prSet presAssocID="{F8C11394-15CE-410D-A0B0-D2F971D9A309}" presName="spVertical1" presStyleCnt="0"/>
      <dgm:spPr/>
    </dgm:pt>
    <dgm:pt modelId="{C9F5983F-82C1-4396-A8C5-651D13A6517D}" type="pres">
      <dgm:prSet presAssocID="{F8C11394-15CE-410D-A0B0-D2F971D9A309}" presName="parTx" presStyleLbl="revTx" presStyleIdx="0" presStyleCnt="5" custScaleX="144144" custLinFactNeighborX="-57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A6C41-DC39-4F83-89BB-954444F081FE}" type="pres">
      <dgm:prSet presAssocID="{F8C11394-15CE-410D-A0B0-D2F971D9A309}" presName="spVertical2" presStyleCnt="0"/>
      <dgm:spPr/>
    </dgm:pt>
    <dgm:pt modelId="{171DA61F-ED1E-4A42-B23E-979EBDC72FBD}" type="pres">
      <dgm:prSet presAssocID="{F8C11394-15CE-410D-A0B0-D2F971D9A309}" presName="spVertical3" presStyleCnt="0"/>
      <dgm:spPr/>
    </dgm:pt>
    <dgm:pt modelId="{1AE1AE2C-868A-4EB0-A11B-495196E9D27C}" type="pres">
      <dgm:prSet presAssocID="{C986C309-21AA-4F06-85D4-41A94CC19E4F}" presName="space" presStyleCnt="0"/>
      <dgm:spPr/>
    </dgm:pt>
    <dgm:pt modelId="{2941E81A-CC1C-4F99-BA44-6F4C34339CB5}" type="pres">
      <dgm:prSet presAssocID="{76430FFD-ECC8-404C-AD53-75B01ABDB3CD}" presName="linV" presStyleCnt="0"/>
      <dgm:spPr/>
    </dgm:pt>
    <dgm:pt modelId="{0102C217-F4AF-488B-BA78-ED5822886470}" type="pres">
      <dgm:prSet presAssocID="{76430FFD-ECC8-404C-AD53-75B01ABDB3CD}" presName="spVertical1" presStyleCnt="0"/>
      <dgm:spPr/>
    </dgm:pt>
    <dgm:pt modelId="{FF84C014-2333-40CA-A7C7-3FCA605004E7}" type="pres">
      <dgm:prSet presAssocID="{76430FFD-ECC8-404C-AD53-75B01ABDB3CD}" presName="parTx" presStyleLbl="revTx" presStyleIdx="1" presStyleCnt="5" custScaleX="205597" custLinFactNeighborX="-36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1D3AD-B9F3-4E3F-A623-FC11CFA0BFEF}" type="pres">
      <dgm:prSet presAssocID="{76430FFD-ECC8-404C-AD53-75B01ABDB3CD}" presName="spVertical2" presStyleCnt="0"/>
      <dgm:spPr/>
    </dgm:pt>
    <dgm:pt modelId="{7BB5D129-9D34-44DE-8A4F-6C9C5D5C4D0F}" type="pres">
      <dgm:prSet presAssocID="{76430FFD-ECC8-404C-AD53-75B01ABDB3CD}" presName="spVertical3" presStyleCnt="0"/>
      <dgm:spPr/>
    </dgm:pt>
    <dgm:pt modelId="{5B21320E-6F3E-48C6-99D6-7F37D956FCE7}" type="pres">
      <dgm:prSet presAssocID="{6A1B0E44-3BE0-47E4-B565-15195F2196E9}" presName="space" presStyleCnt="0"/>
      <dgm:spPr/>
    </dgm:pt>
    <dgm:pt modelId="{4430A53D-DEF2-41F1-8702-F03B1C030AD0}" type="pres">
      <dgm:prSet presAssocID="{2E20A3C4-97C2-4824-A0C7-361D89E5E9F3}" presName="linV" presStyleCnt="0"/>
      <dgm:spPr/>
    </dgm:pt>
    <dgm:pt modelId="{D34F2353-C975-44EA-B80C-928D892B36ED}" type="pres">
      <dgm:prSet presAssocID="{2E20A3C4-97C2-4824-A0C7-361D89E5E9F3}" presName="spVertical1" presStyleCnt="0"/>
      <dgm:spPr/>
    </dgm:pt>
    <dgm:pt modelId="{FD4BED32-6D28-47FE-9C38-152410FCB515}" type="pres">
      <dgm:prSet presAssocID="{2E20A3C4-97C2-4824-A0C7-361D89E5E9F3}" presName="parTx" presStyleLbl="revTx" presStyleIdx="2" presStyleCnt="5" custLinFactNeighborX="-23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AEA92-AAA9-4DEC-8C3B-4B4B65689017}" type="pres">
      <dgm:prSet presAssocID="{2E20A3C4-97C2-4824-A0C7-361D89E5E9F3}" presName="spVertical2" presStyleCnt="0"/>
      <dgm:spPr/>
    </dgm:pt>
    <dgm:pt modelId="{F8DFAB74-7460-4C14-A48E-34E62111CAAD}" type="pres">
      <dgm:prSet presAssocID="{2E20A3C4-97C2-4824-A0C7-361D89E5E9F3}" presName="spVertical3" presStyleCnt="0"/>
      <dgm:spPr/>
    </dgm:pt>
    <dgm:pt modelId="{CC151BEF-8B57-48B9-AD29-AF239DCD04EB}" type="pres">
      <dgm:prSet presAssocID="{29508CA7-8126-4D6E-A827-9B3C9F6E50B3}" presName="space" presStyleCnt="0"/>
      <dgm:spPr/>
    </dgm:pt>
    <dgm:pt modelId="{17D21098-66A0-48E7-8E46-89EE44323FB2}" type="pres">
      <dgm:prSet presAssocID="{B18F1272-4959-48C0-982C-10CE77A53850}" presName="linV" presStyleCnt="0"/>
      <dgm:spPr/>
    </dgm:pt>
    <dgm:pt modelId="{0D2ECF5B-7916-48A9-AA9B-81E11CEEB574}" type="pres">
      <dgm:prSet presAssocID="{B18F1272-4959-48C0-982C-10CE77A53850}" presName="spVertical1" presStyleCnt="0"/>
      <dgm:spPr/>
    </dgm:pt>
    <dgm:pt modelId="{EA5FE906-58B0-4149-BC06-DE27399F3383}" type="pres">
      <dgm:prSet presAssocID="{B18F1272-4959-48C0-982C-10CE77A53850}" presName="parTx" presStyleLbl="revTx" presStyleIdx="3" presStyleCnt="5" custLinFactNeighborX="-21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C96A1-A2A6-4D1C-97B6-A3652A351583}" type="pres">
      <dgm:prSet presAssocID="{B18F1272-4959-48C0-982C-10CE77A53850}" presName="spVertical2" presStyleCnt="0"/>
      <dgm:spPr/>
    </dgm:pt>
    <dgm:pt modelId="{1A6D0197-3BB4-415B-B641-FC11AE1BBCD3}" type="pres">
      <dgm:prSet presAssocID="{B18F1272-4959-48C0-982C-10CE77A53850}" presName="spVertical3" presStyleCnt="0"/>
      <dgm:spPr/>
    </dgm:pt>
    <dgm:pt modelId="{FF39D0F7-5C51-4BDF-8EC6-C4C5387BE3C7}" type="pres">
      <dgm:prSet presAssocID="{270E7470-2A32-4040-AAEB-D713C039AAF6}" presName="space" presStyleCnt="0"/>
      <dgm:spPr/>
    </dgm:pt>
    <dgm:pt modelId="{B5E60649-560D-4DFC-93BC-9A8AF1EA7943}" type="pres">
      <dgm:prSet presAssocID="{712A2BC4-3B4D-4739-99E8-F6691A0EB00E}" presName="linV" presStyleCnt="0"/>
      <dgm:spPr/>
    </dgm:pt>
    <dgm:pt modelId="{0F7AA343-C925-4647-83B8-C338C139D7CD}" type="pres">
      <dgm:prSet presAssocID="{712A2BC4-3B4D-4739-99E8-F6691A0EB00E}" presName="spVertical1" presStyleCnt="0"/>
      <dgm:spPr/>
    </dgm:pt>
    <dgm:pt modelId="{907BDDAD-E1EF-4C96-BEB5-FB5846D6A67A}" type="pres">
      <dgm:prSet presAssocID="{712A2BC4-3B4D-4739-99E8-F6691A0EB00E}" presName="parTx" presStyleLbl="revTx" presStyleIdx="4" presStyleCnt="5" custScaleX="155843" custLinFactNeighborX="-30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393C2-AF99-4089-9A21-416413580AE8}" type="pres">
      <dgm:prSet presAssocID="{712A2BC4-3B4D-4739-99E8-F6691A0EB00E}" presName="spVertical2" presStyleCnt="0"/>
      <dgm:spPr/>
    </dgm:pt>
    <dgm:pt modelId="{49EBC144-B312-4102-8E17-98F52965B463}" type="pres">
      <dgm:prSet presAssocID="{712A2BC4-3B4D-4739-99E8-F6691A0EB00E}" presName="spVertical3" presStyleCnt="0"/>
      <dgm:spPr/>
    </dgm:pt>
    <dgm:pt modelId="{D6F1AD8E-07B6-46EA-9279-DE913EE89C42}" type="pres">
      <dgm:prSet presAssocID="{00A6B121-F9E9-48CD-BD94-042B769080B9}" presName="padding2" presStyleCnt="0"/>
      <dgm:spPr/>
    </dgm:pt>
    <dgm:pt modelId="{F8270E40-7B4C-478B-AC87-87D77BBE0869}" type="pres">
      <dgm:prSet presAssocID="{00A6B121-F9E9-48CD-BD94-042B769080B9}" presName="negArrow" presStyleCnt="0"/>
      <dgm:spPr/>
    </dgm:pt>
    <dgm:pt modelId="{8A178DE1-BFAF-4BDE-B792-F87966CFDF40}" type="pres">
      <dgm:prSet presAssocID="{00A6B121-F9E9-48CD-BD94-042B769080B9}" presName="backgroundArrow" presStyleLbl="node1" presStyleIdx="0" presStyleCnt="1" custScaleX="90760" custScaleY="190500" custLinFactNeighborX="-245" custLinFactNeighborY="-17318"/>
      <dgm:spPr/>
    </dgm:pt>
  </dgm:ptLst>
  <dgm:cxnLst>
    <dgm:cxn modelId="{12CCD400-6843-4AA0-A5B2-3DFFC3690868}" type="presOf" srcId="{B18F1272-4959-48C0-982C-10CE77A53850}" destId="{EA5FE906-58B0-4149-BC06-DE27399F3383}" srcOrd="0" destOrd="0" presId="urn:microsoft.com/office/officeart/2005/8/layout/hProcess3"/>
    <dgm:cxn modelId="{CFFD889C-CC4B-4BAB-A662-91E9E97F1669}" srcId="{00A6B121-F9E9-48CD-BD94-042B769080B9}" destId="{F8C11394-15CE-410D-A0B0-D2F971D9A309}" srcOrd="0" destOrd="0" parTransId="{A8C30250-F7BD-4B17-A0F9-8CD486418FAD}" sibTransId="{C986C309-21AA-4F06-85D4-41A94CC19E4F}"/>
    <dgm:cxn modelId="{C3DA9D43-F341-40AA-B79C-542855617128}" srcId="{00A6B121-F9E9-48CD-BD94-042B769080B9}" destId="{712A2BC4-3B4D-4739-99E8-F6691A0EB00E}" srcOrd="4" destOrd="0" parTransId="{3E19C0CA-6FAA-4CD3-9168-84B8BD729DE6}" sibTransId="{27EE970D-FF1C-4061-9B87-0125928AD995}"/>
    <dgm:cxn modelId="{48408179-836F-4DAD-9C86-63DFE4745305}" srcId="{00A6B121-F9E9-48CD-BD94-042B769080B9}" destId="{76430FFD-ECC8-404C-AD53-75B01ABDB3CD}" srcOrd="1" destOrd="0" parTransId="{5E2A23CA-2DF3-4BBA-9FF8-A39728A7A08C}" sibTransId="{6A1B0E44-3BE0-47E4-B565-15195F2196E9}"/>
    <dgm:cxn modelId="{B3D73ECF-64C4-400A-B312-224B951F55BA}" type="presOf" srcId="{712A2BC4-3B4D-4739-99E8-F6691A0EB00E}" destId="{907BDDAD-E1EF-4C96-BEB5-FB5846D6A67A}" srcOrd="0" destOrd="0" presId="urn:microsoft.com/office/officeart/2005/8/layout/hProcess3"/>
    <dgm:cxn modelId="{E19F72B2-DEA1-4351-874B-5B869ACE8D5C}" type="presOf" srcId="{00A6B121-F9E9-48CD-BD94-042B769080B9}" destId="{5A9216C2-E915-49A1-AED0-97121B5ACF0D}" srcOrd="0" destOrd="0" presId="urn:microsoft.com/office/officeart/2005/8/layout/hProcess3"/>
    <dgm:cxn modelId="{828FAFE7-F138-4AB4-82B5-8C98BAC37D8A}" type="presOf" srcId="{76430FFD-ECC8-404C-AD53-75B01ABDB3CD}" destId="{FF84C014-2333-40CA-A7C7-3FCA605004E7}" srcOrd="0" destOrd="0" presId="urn:microsoft.com/office/officeart/2005/8/layout/hProcess3"/>
    <dgm:cxn modelId="{628B7E1C-9393-40FA-8428-42DBBBF3A8B7}" srcId="{00A6B121-F9E9-48CD-BD94-042B769080B9}" destId="{2E20A3C4-97C2-4824-A0C7-361D89E5E9F3}" srcOrd="2" destOrd="0" parTransId="{9C41A38A-BA87-4A28-89A2-152BAD32F6AB}" sibTransId="{29508CA7-8126-4D6E-A827-9B3C9F6E50B3}"/>
    <dgm:cxn modelId="{53404699-F1CE-4234-9646-AD58EF1066EC}" type="presOf" srcId="{2E20A3C4-97C2-4824-A0C7-361D89E5E9F3}" destId="{FD4BED32-6D28-47FE-9C38-152410FCB515}" srcOrd="0" destOrd="0" presId="urn:microsoft.com/office/officeart/2005/8/layout/hProcess3"/>
    <dgm:cxn modelId="{EE246647-BB2E-4CF0-8960-C84AC8559378}" type="presOf" srcId="{F8C11394-15CE-410D-A0B0-D2F971D9A309}" destId="{C9F5983F-82C1-4396-A8C5-651D13A6517D}" srcOrd="0" destOrd="0" presId="urn:microsoft.com/office/officeart/2005/8/layout/hProcess3"/>
    <dgm:cxn modelId="{A0F3171F-1DBA-46DC-B23D-ACC04CFD6D74}" srcId="{00A6B121-F9E9-48CD-BD94-042B769080B9}" destId="{B18F1272-4959-48C0-982C-10CE77A53850}" srcOrd="3" destOrd="0" parTransId="{DDD650B3-1A71-4EDC-B524-33F481C1D87D}" sibTransId="{270E7470-2A32-4040-AAEB-D713C039AAF6}"/>
    <dgm:cxn modelId="{447E55D4-AF3C-469A-9756-877E81594AF8}" type="presParOf" srcId="{5A9216C2-E915-49A1-AED0-97121B5ACF0D}" destId="{7373005A-7822-4F08-8F5D-37472760B79A}" srcOrd="0" destOrd="0" presId="urn:microsoft.com/office/officeart/2005/8/layout/hProcess3"/>
    <dgm:cxn modelId="{DE1A2BF6-128D-49A6-ACC5-C6D12614F1FB}" type="presParOf" srcId="{5A9216C2-E915-49A1-AED0-97121B5ACF0D}" destId="{42C89EB2-169F-4258-BDA9-EBFC0C67AA4E}" srcOrd="1" destOrd="0" presId="urn:microsoft.com/office/officeart/2005/8/layout/hProcess3"/>
    <dgm:cxn modelId="{1DFD220B-D16C-448B-89D1-B4005873F603}" type="presParOf" srcId="{42C89EB2-169F-4258-BDA9-EBFC0C67AA4E}" destId="{64E5D5F2-7928-4935-BCD9-56D6681CE32D}" srcOrd="0" destOrd="0" presId="urn:microsoft.com/office/officeart/2005/8/layout/hProcess3"/>
    <dgm:cxn modelId="{4F073024-DE45-4EF6-8A0A-78C9EC6DBC9D}" type="presParOf" srcId="{42C89EB2-169F-4258-BDA9-EBFC0C67AA4E}" destId="{710FC15F-FBD0-410A-8BD8-E6E9324574E6}" srcOrd="1" destOrd="0" presId="urn:microsoft.com/office/officeart/2005/8/layout/hProcess3"/>
    <dgm:cxn modelId="{E4755671-E49E-4B74-9D5B-80D4C11EB734}" type="presParOf" srcId="{710FC15F-FBD0-410A-8BD8-E6E9324574E6}" destId="{64EA8358-E3F4-48DA-A801-F7075E0F0DA8}" srcOrd="0" destOrd="0" presId="urn:microsoft.com/office/officeart/2005/8/layout/hProcess3"/>
    <dgm:cxn modelId="{A1B87824-D36D-4A59-ABB2-5698E9967259}" type="presParOf" srcId="{710FC15F-FBD0-410A-8BD8-E6E9324574E6}" destId="{C9F5983F-82C1-4396-A8C5-651D13A6517D}" srcOrd="1" destOrd="0" presId="urn:microsoft.com/office/officeart/2005/8/layout/hProcess3"/>
    <dgm:cxn modelId="{9E3E6134-4089-4973-8C33-EB72F5AAA370}" type="presParOf" srcId="{710FC15F-FBD0-410A-8BD8-E6E9324574E6}" destId="{4BEA6C41-DC39-4F83-89BB-954444F081FE}" srcOrd="2" destOrd="0" presId="urn:microsoft.com/office/officeart/2005/8/layout/hProcess3"/>
    <dgm:cxn modelId="{FBB1EAF5-315C-4D1C-ABAD-1F3FC1A71EFF}" type="presParOf" srcId="{710FC15F-FBD0-410A-8BD8-E6E9324574E6}" destId="{171DA61F-ED1E-4A42-B23E-979EBDC72FBD}" srcOrd="3" destOrd="0" presId="urn:microsoft.com/office/officeart/2005/8/layout/hProcess3"/>
    <dgm:cxn modelId="{E901F5B1-1742-4CD4-971A-0A74E73767A6}" type="presParOf" srcId="{42C89EB2-169F-4258-BDA9-EBFC0C67AA4E}" destId="{1AE1AE2C-868A-4EB0-A11B-495196E9D27C}" srcOrd="2" destOrd="0" presId="urn:microsoft.com/office/officeart/2005/8/layout/hProcess3"/>
    <dgm:cxn modelId="{4FED9E77-A46A-44F3-9863-A250B94C0B25}" type="presParOf" srcId="{42C89EB2-169F-4258-BDA9-EBFC0C67AA4E}" destId="{2941E81A-CC1C-4F99-BA44-6F4C34339CB5}" srcOrd="3" destOrd="0" presId="urn:microsoft.com/office/officeart/2005/8/layout/hProcess3"/>
    <dgm:cxn modelId="{61DE45E7-3FF0-46D4-9980-712B0D8CE4D2}" type="presParOf" srcId="{2941E81A-CC1C-4F99-BA44-6F4C34339CB5}" destId="{0102C217-F4AF-488B-BA78-ED5822886470}" srcOrd="0" destOrd="0" presId="urn:microsoft.com/office/officeart/2005/8/layout/hProcess3"/>
    <dgm:cxn modelId="{D2858979-F38E-4258-8383-BBE2FFA830A4}" type="presParOf" srcId="{2941E81A-CC1C-4F99-BA44-6F4C34339CB5}" destId="{FF84C014-2333-40CA-A7C7-3FCA605004E7}" srcOrd="1" destOrd="0" presId="urn:microsoft.com/office/officeart/2005/8/layout/hProcess3"/>
    <dgm:cxn modelId="{CE00C810-6858-4448-AB00-9B96721C10FE}" type="presParOf" srcId="{2941E81A-CC1C-4F99-BA44-6F4C34339CB5}" destId="{69C1D3AD-B9F3-4E3F-A623-FC11CFA0BFEF}" srcOrd="2" destOrd="0" presId="urn:microsoft.com/office/officeart/2005/8/layout/hProcess3"/>
    <dgm:cxn modelId="{2304ACE0-68B2-4256-9FE8-F80CD7B0FE98}" type="presParOf" srcId="{2941E81A-CC1C-4F99-BA44-6F4C34339CB5}" destId="{7BB5D129-9D34-44DE-8A4F-6C9C5D5C4D0F}" srcOrd="3" destOrd="0" presId="urn:microsoft.com/office/officeart/2005/8/layout/hProcess3"/>
    <dgm:cxn modelId="{1779F974-7F6A-4588-BC9D-B8E2297F1ABD}" type="presParOf" srcId="{42C89EB2-169F-4258-BDA9-EBFC0C67AA4E}" destId="{5B21320E-6F3E-48C6-99D6-7F37D956FCE7}" srcOrd="4" destOrd="0" presId="urn:microsoft.com/office/officeart/2005/8/layout/hProcess3"/>
    <dgm:cxn modelId="{0F6AB376-03CD-40BC-89BD-1CAA77288490}" type="presParOf" srcId="{42C89EB2-169F-4258-BDA9-EBFC0C67AA4E}" destId="{4430A53D-DEF2-41F1-8702-F03B1C030AD0}" srcOrd="5" destOrd="0" presId="urn:microsoft.com/office/officeart/2005/8/layout/hProcess3"/>
    <dgm:cxn modelId="{D52143ED-1EB9-4812-96DB-C2B2E4FF9AB0}" type="presParOf" srcId="{4430A53D-DEF2-41F1-8702-F03B1C030AD0}" destId="{D34F2353-C975-44EA-B80C-928D892B36ED}" srcOrd="0" destOrd="0" presId="urn:microsoft.com/office/officeart/2005/8/layout/hProcess3"/>
    <dgm:cxn modelId="{FF77E637-BCA3-47C0-9BAE-A6C1FD37AFF2}" type="presParOf" srcId="{4430A53D-DEF2-41F1-8702-F03B1C030AD0}" destId="{FD4BED32-6D28-47FE-9C38-152410FCB515}" srcOrd="1" destOrd="0" presId="urn:microsoft.com/office/officeart/2005/8/layout/hProcess3"/>
    <dgm:cxn modelId="{7BC9531F-C1B0-4B22-AE4E-262F8A81744D}" type="presParOf" srcId="{4430A53D-DEF2-41F1-8702-F03B1C030AD0}" destId="{195AEA92-AAA9-4DEC-8C3B-4B4B65689017}" srcOrd="2" destOrd="0" presId="urn:microsoft.com/office/officeart/2005/8/layout/hProcess3"/>
    <dgm:cxn modelId="{152DBBC1-4708-4C58-831C-57FC1FE4E62D}" type="presParOf" srcId="{4430A53D-DEF2-41F1-8702-F03B1C030AD0}" destId="{F8DFAB74-7460-4C14-A48E-34E62111CAAD}" srcOrd="3" destOrd="0" presId="urn:microsoft.com/office/officeart/2005/8/layout/hProcess3"/>
    <dgm:cxn modelId="{8FA24A0E-D2F1-4B6B-A9A5-3C22F1EE323E}" type="presParOf" srcId="{42C89EB2-169F-4258-BDA9-EBFC0C67AA4E}" destId="{CC151BEF-8B57-48B9-AD29-AF239DCD04EB}" srcOrd="6" destOrd="0" presId="urn:microsoft.com/office/officeart/2005/8/layout/hProcess3"/>
    <dgm:cxn modelId="{76C62A32-C0F6-473B-B421-B3484FDDC0F7}" type="presParOf" srcId="{42C89EB2-169F-4258-BDA9-EBFC0C67AA4E}" destId="{17D21098-66A0-48E7-8E46-89EE44323FB2}" srcOrd="7" destOrd="0" presId="urn:microsoft.com/office/officeart/2005/8/layout/hProcess3"/>
    <dgm:cxn modelId="{192CF89A-99A1-4A82-8719-8A5F5BA90762}" type="presParOf" srcId="{17D21098-66A0-48E7-8E46-89EE44323FB2}" destId="{0D2ECF5B-7916-48A9-AA9B-81E11CEEB574}" srcOrd="0" destOrd="0" presId="urn:microsoft.com/office/officeart/2005/8/layout/hProcess3"/>
    <dgm:cxn modelId="{8AF8C6FD-0EF0-4238-B017-C5A820C3885C}" type="presParOf" srcId="{17D21098-66A0-48E7-8E46-89EE44323FB2}" destId="{EA5FE906-58B0-4149-BC06-DE27399F3383}" srcOrd="1" destOrd="0" presId="urn:microsoft.com/office/officeart/2005/8/layout/hProcess3"/>
    <dgm:cxn modelId="{28C371A6-166D-4C1A-B8ED-B5ABC27900B2}" type="presParOf" srcId="{17D21098-66A0-48E7-8E46-89EE44323FB2}" destId="{02AC96A1-A2A6-4D1C-97B6-A3652A351583}" srcOrd="2" destOrd="0" presId="urn:microsoft.com/office/officeart/2005/8/layout/hProcess3"/>
    <dgm:cxn modelId="{70A6842B-6F25-48E7-863E-979E685D6D2D}" type="presParOf" srcId="{17D21098-66A0-48E7-8E46-89EE44323FB2}" destId="{1A6D0197-3BB4-415B-B641-FC11AE1BBCD3}" srcOrd="3" destOrd="0" presId="urn:microsoft.com/office/officeart/2005/8/layout/hProcess3"/>
    <dgm:cxn modelId="{DD59F483-9F14-47C1-87D5-822808054D32}" type="presParOf" srcId="{42C89EB2-169F-4258-BDA9-EBFC0C67AA4E}" destId="{FF39D0F7-5C51-4BDF-8EC6-C4C5387BE3C7}" srcOrd="8" destOrd="0" presId="urn:microsoft.com/office/officeart/2005/8/layout/hProcess3"/>
    <dgm:cxn modelId="{544A6311-8566-459E-87FA-29A7D26FE504}" type="presParOf" srcId="{42C89EB2-169F-4258-BDA9-EBFC0C67AA4E}" destId="{B5E60649-560D-4DFC-93BC-9A8AF1EA7943}" srcOrd="9" destOrd="0" presId="urn:microsoft.com/office/officeart/2005/8/layout/hProcess3"/>
    <dgm:cxn modelId="{CE413A94-CDEE-4522-BB50-8F8B68B77653}" type="presParOf" srcId="{B5E60649-560D-4DFC-93BC-9A8AF1EA7943}" destId="{0F7AA343-C925-4647-83B8-C338C139D7CD}" srcOrd="0" destOrd="0" presId="urn:microsoft.com/office/officeart/2005/8/layout/hProcess3"/>
    <dgm:cxn modelId="{EF75088F-97F4-4A26-B4E3-C6025EA30DD6}" type="presParOf" srcId="{B5E60649-560D-4DFC-93BC-9A8AF1EA7943}" destId="{907BDDAD-E1EF-4C96-BEB5-FB5846D6A67A}" srcOrd="1" destOrd="0" presId="urn:microsoft.com/office/officeart/2005/8/layout/hProcess3"/>
    <dgm:cxn modelId="{B62625F2-6AE8-4781-9E4A-694C2B066E35}" type="presParOf" srcId="{B5E60649-560D-4DFC-93BC-9A8AF1EA7943}" destId="{2A7393C2-AF99-4089-9A21-416413580AE8}" srcOrd="2" destOrd="0" presId="urn:microsoft.com/office/officeart/2005/8/layout/hProcess3"/>
    <dgm:cxn modelId="{D0BC865C-7B47-4B1F-8DFC-BD73FB64B730}" type="presParOf" srcId="{B5E60649-560D-4DFC-93BC-9A8AF1EA7943}" destId="{49EBC144-B312-4102-8E17-98F52965B463}" srcOrd="3" destOrd="0" presId="urn:microsoft.com/office/officeart/2005/8/layout/hProcess3"/>
    <dgm:cxn modelId="{DA9E31E7-3815-4813-8621-F2BD130A5229}" type="presParOf" srcId="{42C89EB2-169F-4258-BDA9-EBFC0C67AA4E}" destId="{D6F1AD8E-07B6-46EA-9279-DE913EE89C42}" srcOrd="10" destOrd="0" presId="urn:microsoft.com/office/officeart/2005/8/layout/hProcess3"/>
    <dgm:cxn modelId="{1E5E6ABD-B1F8-4C51-84BA-4F3DBE482B5A}" type="presParOf" srcId="{42C89EB2-169F-4258-BDA9-EBFC0C67AA4E}" destId="{F8270E40-7B4C-478B-AC87-87D77BBE0869}" srcOrd="11" destOrd="0" presId="urn:microsoft.com/office/officeart/2005/8/layout/hProcess3"/>
    <dgm:cxn modelId="{CBBE618E-4223-4945-84B0-5B93C6F136AD}" type="presParOf" srcId="{42C89EB2-169F-4258-BDA9-EBFC0C67AA4E}" destId="{8A178DE1-BFAF-4BDE-B792-F87966CFDF40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E537EB-1F02-4685-9FB9-638369DE7F9F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4D13DE-B35C-4F21-9FD9-50D047C011E5}">
      <dgm:prSet phldrT="[Text]"/>
      <dgm:spPr/>
      <dgm:t>
        <a:bodyPr/>
        <a:lstStyle/>
        <a:p>
          <a:r>
            <a:rPr lang="en-US" dirty="0" smtClean="0"/>
            <a:t>FINISH</a:t>
          </a:r>
          <a:endParaRPr lang="en-US" dirty="0"/>
        </a:p>
      </dgm:t>
    </dgm:pt>
    <dgm:pt modelId="{4A1AA1E1-DD7A-4676-B371-DFB8CBBECEA8}" type="parTrans" cxnId="{1084CB9B-66DF-489D-9B49-4AA35C63D0C5}">
      <dgm:prSet/>
      <dgm:spPr/>
      <dgm:t>
        <a:bodyPr/>
        <a:lstStyle/>
        <a:p>
          <a:endParaRPr lang="en-US"/>
        </a:p>
      </dgm:t>
    </dgm:pt>
    <dgm:pt modelId="{A60BD90A-0446-4A1E-8F1A-2908FD0D9D2A}" type="sibTrans" cxnId="{1084CB9B-66DF-489D-9B49-4AA35C63D0C5}">
      <dgm:prSet/>
      <dgm:spPr/>
      <dgm:t>
        <a:bodyPr/>
        <a:lstStyle/>
        <a:p>
          <a:endParaRPr lang="en-US"/>
        </a:p>
      </dgm:t>
    </dgm:pt>
    <dgm:pt modelId="{3250E23A-39E6-4312-9F3F-6F9143405EB0}">
      <dgm:prSet phldrT="[Text]"/>
      <dgm:spPr/>
      <dgm:t>
        <a:bodyPr/>
        <a:lstStyle/>
        <a:p>
          <a:pPr algn="l"/>
          <a:r>
            <a:rPr lang="en-US" b="1" dirty="0" smtClean="0"/>
            <a:t>  Studying new Technology</a:t>
          </a:r>
          <a:endParaRPr lang="en-US" b="1" dirty="0"/>
        </a:p>
      </dgm:t>
    </dgm:pt>
    <dgm:pt modelId="{87475B79-C28D-4763-A560-4A0092C65B5C}" type="parTrans" cxnId="{FC519609-FE01-4FBC-8241-5ADCD1542E5C}">
      <dgm:prSet/>
      <dgm:spPr/>
      <dgm:t>
        <a:bodyPr/>
        <a:lstStyle/>
        <a:p>
          <a:endParaRPr lang="en-US"/>
        </a:p>
      </dgm:t>
    </dgm:pt>
    <dgm:pt modelId="{AF5705F4-18DC-42A9-8DDE-E7E576ABF08A}" type="sibTrans" cxnId="{FC519609-FE01-4FBC-8241-5ADCD1542E5C}">
      <dgm:prSet/>
      <dgm:spPr/>
      <dgm:t>
        <a:bodyPr/>
        <a:lstStyle/>
        <a:p>
          <a:endParaRPr lang="en-US"/>
        </a:p>
      </dgm:t>
    </dgm:pt>
    <dgm:pt modelId="{228C97E5-521D-472D-B4C6-C48A345837A6}">
      <dgm:prSet phldrT="[Text]"/>
      <dgm:spPr/>
      <dgm:t>
        <a:bodyPr/>
        <a:lstStyle/>
        <a:p>
          <a:pPr algn="l"/>
          <a:r>
            <a:rPr lang="en-US" b="1" dirty="0" smtClean="0"/>
            <a:t>  Working in group skills</a:t>
          </a:r>
          <a:endParaRPr lang="en-US" b="1" dirty="0"/>
        </a:p>
      </dgm:t>
    </dgm:pt>
    <dgm:pt modelId="{DF868E56-4F2E-4533-BEB2-64DABA4D7D70}" type="parTrans" cxnId="{86A485B6-39C6-46A3-9F16-3CADCA466979}">
      <dgm:prSet/>
      <dgm:spPr/>
      <dgm:t>
        <a:bodyPr/>
        <a:lstStyle/>
        <a:p>
          <a:endParaRPr lang="en-US"/>
        </a:p>
      </dgm:t>
    </dgm:pt>
    <dgm:pt modelId="{BAE30DAA-B189-416B-A63A-568035107FD6}" type="sibTrans" cxnId="{86A485B6-39C6-46A3-9F16-3CADCA466979}">
      <dgm:prSet/>
      <dgm:spPr/>
      <dgm:t>
        <a:bodyPr/>
        <a:lstStyle/>
        <a:p>
          <a:endParaRPr lang="en-US"/>
        </a:p>
      </dgm:t>
    </dgm:pt>
    <dgm:pt modelId="{1B771562-E3B3-47A6-9A75-A7256D0EA7EF}">
      <dgm:prSet phldrT="[Text]"/>
      <dgm:spPr/>
      <dgm:t>
        <a:bodyPr/>
        <a:lstStyle/>
        <a:p>
          <a:pPr algn="l"/>
          <a:r>
            <a:rPr lang="en-US" b="1" dirty="0" smtClean="0"/>
            <a:t>  Completed Capstone Project</a:t>
          </a:r>
          <a:endParaRPr lang="en-US" b="1" dirty="0"/>
        </a:p>
      </dgm:t>
    </dgm:pt>
    <dgm:pt modelId="{34FC2D0A-46B5-458D-97DA-70EBC44CC843}" type="parTrans" cxnId="{ECDDB0D9-F0E9-4D0C-8CCE-358B6D328992}">
      <dgm:prSet/>
      <dgm:spPr/>
      <dgm:t>
        <a:bodyPr/>
        <a:lstStyle/>
        <a:p>
          <a:endParaRPr lang="en-US"/>
        </a:p>
      </dgm:t>
    </dgm:pt>
    <dgm:pt modelId="{EAF83259-4A61-46A8-9503-151426B48684}" type="sibTrans" cxnId="{ECDDB0D9-F0E9-4D0C-8CCE-358B6D328992}">
      <dgm:prSet/>
      <dgm:spPr/>
      <dgm:t>
        <a:bodyPr/>
        <a:lstStyle/>
        <a:p>
          <a:endParaRPr lang="en-US"/>
        </a:p>
      </dgm:t>
    </dgm:pt>
    <dgm:pt modelId="{2AD213BD-AD2D-489E-B82A-AEE05EB093AC}">
      <dgm:prSet phldrT="[Text]"/>
      <dgm:spPr/>
      <dgm:t>
        <a:bodyPr/>
        <a:lstStyle/>
        <a:p>
          <a:pPr algn="l"/>
          <a:r>
            <a:rPr lang="en-US" b="1" dirty="0" smtClean="0"/>
            <a:t>  Build an online community</a:t>
          </a:r>
          <a:endParaRPr lang="en-US" b="1" dirty="0"/>
        </a:p>
      </dgm:t>
    </dgm:pt>
    <dgm:pt modelId="{7CBA5D6A-D55F-4FD5-BE52-772B1A1C70C5}" type="parTrans" cxnId="{58173F79-DEBE-4C2D-AD62-AAFB9C968D68}">
      <dgm:prSet/>
      <dgm:spPr/>
      <dgm:t>
        <a:bodyPr/>
        <a:lstStyle/>
        <a:p>
          <a:endParaRPr lang="en-US"/>
        </a:p>
      </dgm:t>
    </dgm:pt>
    <dgm:pt modelId="{BE382226-B0C2-45BA-AF5B-8F3A21ED1940}" type="sibTrans" cxnId="{58173F79-DEBE-4C2D-AD62-AAFB9C968D68}">
      <dgm:prSet/>
      <dgm:spPr/>
      <dgm:t>
        <a:bodyPr/>
        <a:lstStyle/>
        <a:p>
          <a:endParaRPr lang="en-US"/>
        </a:p>
      </dgm:t>
    </dgm:pt>
    <dgm:pt modelId="{F3EEA20B-EADA-4C0B-952C-6F5F0473C7D7}">
      <dgm:prSet phldrT="[Text]"/>
      <dgm:spPr/>
      <dgm:t>
        <a:bodyPr/>
        <a:lstStyle/>
        <a:p>
          <a:pPr algn="l"/>
          <a:r>
            <a:rPr lang="en-US" b="1" dirty="0" smtClean="0"/>
            <a:t>  Make money (maybe in future)</a:t>
          </a:r>
          <a:endParaRPr lang="en-US" b="1" dirty="0"/>
        </a:p>
      </dgm:t>
    </dgm:pt>
    <dgm:pt modelId="{7BD458D4-218C-4F92-A2EE-A33F8EAB78C8}" type="parTrans" cxnId="{874FB0D8-28A4-4A83-998B-5B371F44678D}">
      <dgm:prSet/>
      <dgm:spPr/>
      <dgm:t>
        <a:bodyPr/>
        <a:lstStyle/>
        <a:p>
          <a:endParaRPr lang="en-US"/>
        </a:p>
      </dgm:t>
    </dgm:pt>
    <dgm:pt modelId="{CC42D762-026C-4358-9A47-482F2284D845}" type="sibTrans" cxnId="{874FB0D8-28A4-4A83-998B-5B371F44678D}">
      <dgm:prSet/>
      <dgm:spPr/>
      <dgm:t>
        <a:bodyPr/>
        <a:lstStyle/>
        <a:p>
          <a:endParaRPr lang="en-US"/>
        </a:p>
      </dgm:t>
    </dgm:pt>
    <dgm:pt modelId="{1890405D-F8E5-4261-B5AD-33E395A6C32A}" type="pres">
      <dgm:prSet presAssocID="{BCE537EB-1F02-4685-9FB9-638369DE7F9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FC6887-63BB-4F9E-B959-6D59C0DBA0C8}" type="pres">
      <dgm:prSet presAssocID="{1E4D13DE-B35C-4F21-9FD9-50D047C011E5}" presName="root1" presStyleCnt="0"/>
      <dgm:spPr/>
    </dgm:pt>
    <dgm:pt modelId="{539D35D7-4A2D-4CBB-81D4-CA80BA041B4C}" type="pres">
      <dgm:prSet presAssocID="{1E4D13DE-B35C-4F21-9FD9-50D047C011E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C2C806-9993-4565-B11C-999AECCB9E25}" type="pres">
      <dgm:prSet presAssocID="{1E4D13DE-B35C-4F21-9FD9-50D047C011E5}" presName="level2hierChild" presStyleCnt="0"/>
      <dgm:spPr/>
    </dgm:pt>
    <dgm:pt modelId="{FDF93DD3-050D-4E26-9BFF-366BEFAC0EEF}" type="pres">
      <dgm:prSet presAssocID="{87475B79-C28D-4763-A560-4A0092C65B5C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F14B5573-346B-4CF5-AC9F-E03ED2523260}" type="pres">
      <dgm:prSet presAssocID="{87475B79-C28D-4763-A560-4A0092C65B5C}" presName="connTx" presStyleLbl="parChTrans1D2" presStyleIdx="0" presStyleCnt="5"/>
      <dgm:spPr/>
      <dgm:t>
        <a:bodyPr/>
        <a:lstStyle/>
        <a:p>
          <a:endParaRPr lang="en-US"/>
        </a:p>
      </dgm:t>
    </dgm:pt>
    <dgm:pt modelId="{B0BB5780-3288-46AB-AFF3-3F730D612D19}" type="pres">
      <dgm:prSet presAssocID="{3250E23A-39E6-4312-9F3F-6F9143405EB0}" presName="root2" presStyleCnt="0"/>
      <dgm:spPr/>
    </dgm:pt>
    <dgm:pt modelId="{80EF4811-B3A1-4844-A49C-4616AF47FAA4}" type="pres">
      <dgm:prSet presAssocID="{3250E23A-39E6-4312-9F3F-6F9143405EB0}" presName="LevelTwoTextNode" presStyleLbl="node2" presStyleIdx="0" presStyleCnt="5" custScaleX="191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4C6AFB-B55C-42B9-90CF-1E9953662732}" type="pres">
      <dgm:prSet presAssocID="{3250E23A-39E6-4312-9F3F-6F9143405EB0}" presName="level3hierChild" presStyleCnt="0"/>
      <dgm:spPr/>
    </dgm:pt>
    <dgm:pt modelId="{16FD821E-0739-4AEB-B3B5-53255C3857A7}" type="pres">
      <dgm:prSet presAssocID="{DF868E56-4F2E-4533-BEB2-64DABA4D7D70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04194A0C-8016-4A86-B4AB-8E43B11F31FE}" type="pres">
      <dgm:prSet presAssocID="{DF868E56-4F2E-4533-BEB2-64DABA4D7D7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3FAA27A-3E8D-48D7-8821-2B545FE6F9F1}" type="pres">
      <dgm:prSet presAssocID="{228C97E5-521D-472D-B4C6-C48A345837A6}" presName="root2" presStyleCnt="0"/>
      <dgm:spPr/>
    </dgm:pt>
    <dgm:pt modelId="{53F5C24C-486D-449F-BCA7-928089CCE19D}" type="pres">
      <dgm:prSet presAssocID="{228C97E5-521D-472D-B4C6-C48A345837A6}" presName="LevelTwoTextNode" presStyleLbl="node2" presStyleIdx="1" presStyleCnt="5" custScaleX="191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AD7406-842F-431D-A69B-6C8A341D2A84}" type="pres">
      <dgm:prSet presAssocID="{228C97E5-521D-472D-B4C6-C48A345837A6}" presName="level3hierChild" presStyleCnt="0"/>
      <dgm:spPr/>
    </dgm:pt>
    <dgm:pt modelId="{212DF4AE-CBEB-410F-9DB2-0132FD430563}" type="pres">
      <dgm:prSet presAssocID="{34FC2D0A-46B5-458D-97DA-70EBC44CC843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087C2889-6676-4BF9-A31C-80C313D04EDB}" type="pres">
      <dgm:prSet presAssocID="{34FC2D0A-46B5-458D-97DA-70EBC44CC84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BAA2D644-6389-4906-A286-77A60F2F36DC}" type="pres">
      <dgm:prSet presAssocID="{1B771562-E3B3-47A6-9A75-A7256D0EA7EF}" presName="root2" presStyleCnt="0"/>
      <dgm:spPr/>
    </dgm:pt>
    <dgm:pt modelId="{B0932C44-BBD2-4A05-BA9F-7A3826FDE206}" type="pres">
      <dgm:prSet presAssocID="{1B771562-E3B3-47A6-9A75-A7256D0EA7EF}" presName="LevelTwoTextNode" presStyleLbl="node2" presStyleIdx="2" presStyleCnt="5" custScaleX="191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9DBD4-017C-4350-9A3A-72DCC9519878}" type="pres">
      <dgm:prSet presAssocID="{1B771562-E3B3-47A6-9A75-A7256D0EA7EF}" presName="level3hierChild" presStyleCnt="0"/>
      <dgm:spPr/>
    </dgm:pt>
    <dgm:pt modelId="{586A9052-5157-40BD-9330-C5D107A07000}" type="pres">
      <dgm:prSet presAssocID="{7CBA5D6A-D55F-4FD5-BE52-772B1A1C70C5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DC6B9022-1259-4D4A-A049-80DD0CBC1271}" type="pres">
      <dgm:prSet presAssocID="{7CBA5D6A-D55F-4FD5-BE52-772B1A1C70C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77CC91D-53B2-4C67-A897-19144A4FC411}" type="pres">
      <dgm:prSet presAssocID="{2AD213BD-AD2D-489E-B82A-AEE05EB093AC}" presName="root2" presStyleCnt="0"/>
      <dgm:spPr/>
    </dgm:pt>
    <dgm:pt modelId="{CE95105E-C475-4144-BF6E-AD1B0525C08C}" type="pres">
      <dgm:prSet presAssocID="{2AD213BD-AD2D-489E-B82A-AEE05EB093AC}" presName="LevelTwoTextNode" presStyleLbl="node2" presStyleIdx="3" presStyleCnt="5" custScaleX="191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11ADD1-A654-45C8-9B67-59B5A0355173}" type="pres">
      <dgm:prSet presAssocID="{2AD213BD-AD2D-489E-B82A-AEE05EB093AC}" presName="level3hierChild" presStyleCnt="0"/>
      <dgm:spPr/>
    </dgm:pt>
    <dgm:pt modelId="{F0E8AB30-E71E-4F1A-9DBE-7CA78948FB9C}" type="pres">
      <dgm:prSet presAssocID="{7BD458D4-218C-4F92-A2EE-A33F8EAB78C8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038810F-9558-49F1-96C9-115BECC06370}" type="pres">
      <dgm:prSet presAssocID="{7BD458D4-218C-4F92-A2EE-A33F8EAB78C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35308234-AB6F-49CF-BBCD-410F34EB0B27}" type="pres">
      <dgm:prSet presAssocID="{F3EEA20B-EADA-4C0B-952C-6F5F0473C7D7}" presName="root2" presStyleCnt="0"/>
      <dgm:spPr/>
    </dgm:pt>
    <dgm:pt modelId="{52748BB2-0265-4C14-9BAB-BD38897A4765}" type="pres">
      <dgm:prSet presAssocID="{F3EEA20B-EADA-4C0B-952C-6F5F0473C7D7}" presName="LevelTwoTextNode" presStyleLbl="node2" presStyleIdx="4" presStyleCnt="5" custScaleX="191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139259-7FF7-45E9-AEB0-2DC64D892805}" type="pres">
      <dgm:prSet presAssocID="{F3EEA20B-EADA-4C0B-952C-6F5F0473C7D7}" presName="level3hierChild" presStyleCnt="0"/>
      <dgm:spPr/>
    </dgm:pt>
  </dgm:ptLst>
  <dgm:cxnLst>
    <dgm:cxn modelId="{910CB757-6D4D-4EC5-9DDB-45265741AA7C}" type="presOf" srcId="{1E4D13DE-B35C-4F21-9FD9-50D047C011E5}" destId="{539D35D7-4A2D-4CBB-81D4-CA80BA041B4C}" srcOrd="0" destOrd="0" presId="urn:microsoft.com/office/officeart/2008/layout/HorizontalMultiLevelHierarchy"/>
    <dgm:cxn modelId="{0C36851F-9C5E-4BFB-82EB-3586EBA61376}" type="presOf" srcId="{7BD458D4-218C-4F92-A2EE-A33F8EAB78C8}" destId="{E038810F-9558-49F1-96C9-115BECC06370}" srcOrd="1" destOrd="0" presId="urn:microsoft.com/office/officeart/2008/layout/HorizontalMultiLevelHierarchy"/>
    <dgm:cxn modelId="{826E7A65-1007-46EA-9E6C-375AB8D8C509}" type="presOf" srcId="{1B771562-E3B3-47A6-9A75-A7256D0EA7EF}" destId="{B0932C44-BBD2-4A05-BA9F-7A3826FDE206}" srcOrd="0" destOrd="0" presId="urn:microsoft.com/office/officeart/2008/layout/HorizontalMultiLevelHierarchy"/>
    <dgm:cxn modelId="{33D067EE-CC00-45FD-9113-90DC248A5AE6}" type="presOf" srcId="{34FC2D0A-46B5-458D-97DA-70EBC44CC843}" destId="{087C2889-6676-4BF9-A31C-80C313D04EDB}" srcOrd="1" destOrd="0" presId="urn:microsoft.com/office/officeart/2008/layout/HorizontalMultiLevelHierarchy"/>
    <dgm:cxn modelId="{210300DE-B5D5-400D-B3C2-E2CCCB471C4B}" type="presOf" srcId="{87475B79-C28D-4763-A560-4A0092C65B5C}" destId="{FDF93DD3-050D-4E26-9BFF-366BEFAC0EEF}" srcOrd="0" destOrd="0" presId="urn:microsoft.com/office/officeart/2008/layout/HorizontalMultiLevelHierarchy"/>
    <dgm:cxn modelId="{874FB0D8-28A4-4A83-998B-5B371F44678D}" srcId="{1E4D13DE-B35C-4F21-9FD9-50D047C011E5}" destId="{F3EEA20B-EADA-4C0B-952C-6F5F0473C7D7}" srcOrd="4" destOrd="0" parTransId="{7BD458D4-218C-4F92-A2EE-A33F8EAB78C8}" sibTransId="{CC42D762-026C-4358-9A47-482F2284D845}"/>
    <dgm:cxn modelId="{FC519609-FE01-4FBC-8241-5ADCD1542E5C}" srcId="{1E4D13DE-B35C-4F21-9FD9-50D047C011E5}" destId="{3250E23A-39E6-4312-9F3F-6F9143405EB0}" srcOrd="0" destOrd="0" parTransId="{87475B79-C28D-4763-A560-4A0092C65B5C}" sibTransId="{AF5705F4-18DC-42A9-8DDE-E7E576ABF08A}"/>
    <dgm:cxn modelId="{2FCF4BC4-0EF8-4C29-B1B6-0847582BE777}" type="presOf" srcId="{7BD458D4-218C-4F92-A2EE-A33F8EAB78C8}" destId="{F0E8AB30-E71E-4F1A-9DBE-7CA78948FB9C}" srcOrd="0" destOrd="0" presId="urn:microsoft.com/office/officeart/2008/layout/HorizontalMultiLevelHierarchy"/>
    <dgm:cxn modelId="{8AE34DAE-EFC8-4F44-91E5-0CC4BBDEC052}" type="presOf" srcId="{2AD213BD-AD2D-489E-B82A-AEE05EB093AC}" destId="{CE95105E-C475-4144-BF6E-AD1B0525C08C}" srcOrd="0" destOrd="0" presId="urn:microsoft.com/office/officeart/2008/layout/HorizontalMultiLevelHierarchy"/>
    <dgm:cxn modelId="{FD3278D2-A4BD-4999-9BC5-8D03DA80184F}" type="presOf" srcId="{F3EEA20B-EADA-4C0B-952C-6F5F0473C7D7}" destId="{52748BB2-0265-4C14-9BAB-BD38897A4765}" srcOrd="0" destOrd="0" presId="urn:microsoft.com/office/officeart/2008/layout/HorizontalMultiLevelHierarchy"/>
    <dgm:cxn modelId="{1C6BB44E-139D-48FD-BEA1-9F79C742312E}" type="presOf" srcId="{228C97E5-521D-472D-B4C6-C48A345837A6}" destId="{53F5C24C-486D-449F-BCA7-928089CCE19D}" srcOrd="0" destOrd="0" presId="urn:microsoft.com/office/officeart/2008/layout/HorizontalMultiLevelHierarchy"/>
    <dgm:cxn modelId="{86A485B6-39C6-46A3-9F16-3CADCA466979}" srcId="{1E4D13DE-B35C-4F21-9FD9-50D047C011E5}" destId="{228C97E5-521D-472D-B4C6-C48A345837A6}" srcOrd="1" destOrd="0" parTransId="{DF868E56-4F2E-4533-BEB2-64DABA4D7D70}" sibTransId="{BAE30DAA-B189-416B-A63A-568035107FD6}"/>
    <dgm:cxn modelId="{ED9487D1-A61B-4032-90E2-47BF77AA2829}" type="presOf" srcId="{3250E23A-39E6-4312-9F3F-6F9143405EB0}" destId="{80EF4811-B3A1-4844-A49C-4616AF47FAA4}" srcOrd="0" destOrd="0" presId="urn:microsoft.com/office/officeart/2008/layout/HorizontalMultiLevelHierarchy"/>
    <dgm:cxn modelId="{9AFB2CF9-0A54-4E41-AA1B-3D51094E177C}" type="presOf" srcId="{7CBA5D6A-D55F-4FD5-BE52-772B1A1C70C5}" destId="{586A9052-5157-40BD-9330-C5D107A07000}" srcOrd="0" destOrd="0" presId="urn:microsoft.com/office/officeart/2008/layout/HorizontalMultiLevelHierarchy"/>
    <dgm:cxn modelId="{D1A21519-EAE5-49A4-837E-1221CA2AFBF5}" type="presOf" srcId="{7CBA5D6A-D55F-4FD5-BE52-772B1A1C70C5}" destId="{DC6B9022-1259-4D4A-A049-80DD0CBC1271}" srcOrd="1" destOrd="0" presId="urn:microsoft.com/office/officeart/2008/layout/HorizontalMultiLevelHierarchy"/>
    <dgm:cxn modelId="{47343065-F8D4-4C29-9FAB-F03F5E7617FF}" type="presOf" srcId="{DF868E56-4F2E-4533-BEB2-64DABA4D7D70}" destId="{04194A0C-8016-4A86-B4AB-8E43B11F31FE}" srcOrd="1" destOrd="0" presId="urn:microsoft.com/office/officeart/2008/layout/HorizontalMultiLevelHierarchy"/>
    <dgm:cxn modelId="{58173F79-DEBE-4C2D-AD62-AAFB9C968D68}" srcId="{1E4D13DE-B35C-4F21-9FD9-50D047C011E5}" destId="{2AD213BD-AD2D-489E-B82A-AEE05EB093AC}" srcOrd="3" destOrd="0" parTransId="{7CBA5D6A-D55F-4FD5-BE52-772B1A1C70C5}" sibTransId="{BE382226-B0C2-45BA-AF5B-8F3A21ED1940}"/>
    <dgm:cxn modelId="{1084CB9B-66DF-489D-9B49-4AA35C63D0C5}" srcId="{BCE537EB-1F02-4685-9FB9-638369DE7F9F}" destId="{1E4D13DE-B35C-4F21-9FD9-50D047C011E5}" srcOrd="0" destOrd="0" parTransId="{4A1AA1E1-DD7A-4676-B371-DFB8CBBECEA8}" sibTransId="{A60BD90A-0446-4A1E-8F1A-2908FD0D9D2A}"/>
    <dgm:cxn modelId="{ECDDB0D9-F0E9-4D0C-8CCE-358B6D328992}" srcId="{1E4D13DE-B35C-4F21-9FD9-50D047C011E5}" destId="{1B771562-E3B3-47A6-9A75-A7256D0EA7EF}" srcOrd="2" destOrd="0" parTransId="{34FC2D0A-46B5-458D-97DA-70EBC44CC843}" sibTransId="{EAF83259-4A61-46A8-9503-151426B48684}"/>
    <dgm:cxn modelId="{F0B9886F-B3E2-4FA5-8FB0-AD06431C9615}" type="presOf" srcId="{34FC2D0A-46B5-458D-97DA-70EBC44CC843}" destId="{212DF4AE-CBEB-410F-9DB2-0132FD430563}" srcOrd="0" destOrd="0" presId="urn:microsoft.com/office/officeart/2008/layout/HorizontalMultiLevelHierarchy"/>
    <dgm:cxn modelId="{60212190-CD27-49FA-BD11-538A226FB028}" type="presOf" srcId="{DF868E56-4F2E-4533-BEB2-64DABA4D7D70}" destId="{16FD821E-0739-4AEB-B3B5-53255C3857A7}" srcOrd="0" destOrd="0" presId="urn:microsoft.com/office/officeart/2008/layout/HorizontalMultiLevelHierarchy"/>
    <dgm:cxn modelId="{2C168140-3DA3-43B2-A827-01F0167A5D33}" type="presOf" srcId="{87475B79-C28D-4763-A560-4A0092C65B5C}" destId="{F14B5573-346B-4CF5-AC9F-E03ED2523260}" srcOrd="1" destOrd="0" presId="urn:microsoft.com/office/officeart/2008/layout/HorizontalMultiLevelHierarchy"/>
    <dgm:cxn modelId="{4E5DDAA0-877C-41B2-A963-EBC15F21848D}" type="presOf" srcId="{BCE537EB-1F02-4685-9FB9-638369DE7F9F}" destId="{1890405D-F8E5-4261-B5AD-33E395A6C32A}" srcOrd="0" destOrd="0" presId="urn:microsoft.com/office/officeart/2008/layout/HorizontalMultiLevelHierarchy"/>
    <dgm:cxn modelId="{39332154-92CA-4888-B94A-C14A23FA8384}" type="presParOf" srcId="{1890405D-F8E5-4261-B5AD-33E395A6C32A}" destId="{88FC6887-63BB-4F9E-B959-6D59C0DBA0C8}" srcOrd="0" destOrd="0" presId="urn:microsoft.com/office/officeart/2008/layout/HorizontalMultiLevelHierarchy"/>
    <dgm:cxn modelId="{CE5EAD86-03FA-4702-A287-3FDF6B68862C}" type="presParOf" srcId="{88FC6887-63BB-4F9E-B959-6D59C0DBA0C8}" destId="{539D35D7-4A2D-4CBB-81D4-CA80BA041B4C}" srcOrd="0" destOrd="0" presId="urn:microsoft.com/office/officeart/2008/layout/HorizontalMultiLevelHierarchy"/>
    <dgm:cxn modelId="{8758ED23-7025-4AA1-9FEB-2112E52AA0C7}" type="presParOf" srcId="{88FC6887-63BB-4F9E-B959-6D59C0DBA0C8}" destId="{85C2C806-9993-4565-B11C-999AECCB9E25}" srcOrd="1" destOrd="0" presId="urn:microsoft.com/office/officeart/2008/layout/HorizontalMultiLevelHierarchy"/>
    <dgm:cxn modelId="{6FB24CCD-98CA-4110-89D9-70B6BA0820CB}" type="presParOf" srcId="{85C2C806-9993-4565-B11C-999AECCB9E25}" destId="{FDF93DD3-050D-4E26-9BFF-366BEFAC0EEF}" srcOrd="0" destOrd="0" presId="urn:microsoft.com/office/officeart/2008/layout/HorizontalMultiLevelHierarchy"/>
    <dgm:cxn modelId="{62AB17D4-CC35-4CE9-BDBE-8ABCA8FBB32F}" type="presParOf" srcId="{FDF93DD3-050D-4E26-9BFF-366BEFAC0EEF}" destId="{F14B5573-346B-4CF5-AC9F-E03ED2523260}" srcOrd="0" destOrd="0" presId="urn:microsoft.com/office/officeart/2008/layout/HorizontalMultiLevelHierarchy"/>
    <dgm:cxn modelId="{5BA86065-39A9-4DB6-B02B-14FE386D3B03}" type="presParOf" srcId="{85C2C806-9993-4565-B11C-999AECCB9E25}" destId="{B0BB5780-3288-46AB-AFF3-3F730D612D19}" srcOrd="1" destOrd="0" presId="urn:microsoft.com/office/officeart/2008/layout/HorizontalMultiLevelHierarchy"/>
    <dgm:cxn modelId="{847A0B37-1FF3-4392-9A4D-F23D09B9D541}" type="presParOf" srcId="{B0BB5780-3288-46AB-AFF3-3F730D612D19}" destId="{80EF4811-B3A1-4844-A49C-4616AF47FAA4}" srcOrd="0" destOrd="0" presId="urn:microsoft.com/office/officeart/2008/layout/HorizontalMultiLevelHierarchy"/>
    <dgm:cxn modelId="{219A0373-A173-412C-9757-9BCA16EFB118}" type="presParOf" srcId="{B0BB5780-3288-46AB-AFF3-3F730D612D19}" destId="{9F4C6AFB-B55C-42B9-90CF-1E9953662732}" srcOrd="1" destOrd="0" presId="urn:microsoft.com/office/officeart/2008/layout/HorizontalMultiLevelHierarchy"/>
    <dgm:cxn modelId="{EF2FCADC-4FF1-4603-9E68-1B09AF767663}" type="presParOf" srcId="{85C2C806-9993-4565-B11C-999AECCB9E25}" destId="{16FD821E-0739-4AEB-B3B5-53255C3857A7}" srcOrd="2" destOrd="0" presId="urn:microsoft.com/office/officeart/2008/layout/HorizontalMultiLevelHierarchy"/>
    <dgm:cxn modelId="{6D997438-0BD4-40B7-A9C5-D67B783822DD}" type="presParOf" srcId="{16FD821E-0739-4AEB-B3B5-53255C3857A7}" destId="{04194A0C-8016-4A86-B4AB-8E43B11F31FE}" srcOrd="0" destOrd="0" presId="urn:microsoft.com/office/officeart/2008/layout/HorizontalMultiLevelHierarchy"/>
    <dgm:cxn modelId="{6514AF38-B177-46A9-8389-5AD1790BE80B}" type="presParOf" srcId="{85C2C806-9993-4565-B11C-999AECCB9E25}" destId="{43FAA27A-3E8D-48D7-8821-2B545FE6F9F1}" srcOrd="3" destOrd="0" presId="urn:microsoft.com/office/officeart/2008/layout/HorizontalMultiLevelHierarchy"/>
    <dgm:cxn modelId="{823A5482-6296-4E6B-9687-5BA8F362F3E7}" type="presParOf" srcId="{43FAA27A-3E8D-48D7-8821-2B545FE6F9F1}" destId="{53F5C24C-486D-449F-BCA7-928089CCE19D}" srcOrd="0" destOrd="0" presId="urn:microsoft.com/office/officeart/2008/layout/HorizontalMultiLevelHierarchy"/>
    <dgm:cxn modelId="{542184F8-5B61-4106-8140-E5C8CE8DF2D7}" type="presParOf" srcId="{43FAA27A-3E8D-48D7-8821-2B545FE6F9F1}" destId="{8BAD7406-842F-431D-A69B-6C8A341D2A84}" srcOrd="1" destOrd="0" presId="urn:microsoft.com/office/officeart/2008/layout/HorizontalMultiLevelHierarchy"/>
    <dgm:cxn modelId="{4F99DEDE-82EB-4692-B60E-2D6A70FCAD03}" type="presParOf" srcId="{85C2C806-9993-4565-B11C-999AECCB9E25}" destId="{212DF4AE-CBEB-410F-9DB2-0132FD430563}" srcOrd="4" destOrd="0" presId="urn:microsoft.com/office/officeart/2008/layout/HorizontalMultiLevelHierarchy"/>
    <dgm:cxn modelId="{7CD0AAA9-81D1-46C1-9FBA-2A473A6797B1}" type="presParOf" srcId="{212DF4AE-CBEB-410F-9DB2-0132FD430563}" destId="{087C2889-6676-4BF9-A31C-80C313D04EDB}" srcOrd="0" destOrd="0" presId="urn:microsoft.com/office/officeart/2008/layout/HorizontalMultiLevelHierarchy"/>
    <dgm:cxn modelId="{F7342B85-9C5E-4457-ACAD-0A52778A934E}" type="presParOf" srcId="{85C2C806-9993-4565-B11C-999AECCB9E25}" destId="{BAA2D644-6389-4906-A286-77A60F2F36DC}" srcOrd="5" destOrd="0" presId="urn:microsoft.com/office/officeart/2008/layout/HorizontalMultiLevelHierarchy"/>
    <dgm:cxn modelId="{D89CC6D1-13FA-49F4-A576-42CBACCF75C1}" type="presParOf" srcId="{BAA2D644-6389-4906-A286-77A60F2F36DC}" destId="{B0932C44-BBD2-4A05-BA9F-7A3826FDE206}" srcOrd="0" destOrd="0" presId="urn:microsoft.com/office/officeart/2008/layout/HorizontalMultiLevelHierarchy"/>
    <dgm:cxn modelId="{75B87373-366B-4CB0-BF99-15116D38CDED}" type="presParOf" srcId="{BAA2D644-6389-4906-A286-77A60F2F36DC}" destId="{5409DBD4-017C-4350-9A3A-72DCC9519878}" srcOrd="1" destOrd="0" presId="urn:microsoft.com/office/officeart/2008/layout/HorizontalMultiLevelHierarchy"/>
    <dgm:cxn modelId="{FEF9789F-E782-4381-86D0-6ACA9A0ADA2D}" type="presParOf" srcId="{85C2C806-9993-4565-B11C-999AECCB9E25}" destId="{586A9052-5157-40BD-9330-C5D107A07000}" srcOrd="6" destOrd="0" presId="urn:microsoft.com/office/officeart/2008/layout/HorizontalMultiLevelHierarchy"/>
    <dgm:cxn modelId="{CB7F2362-D065-4B5F-800F-ACF58B77D79A}" type="presParOf" srcId="{586A9052-5157-40BD-9330-C5D107A07000}" destId="{DC6B9022-1259-4D4A-A049-80DD0CBC1271}" srcOrd="0" destOrd="0" presId="urn:microsoft.com/office/officeart/2008/layout/HorizontalMultiLevelHierarchy"/>
    <dgm:cxn modelId="{35426D67-9918-48A8-885F-AF97321F637E}" type="presParOf" srcId="{85C2C806-9993-4565-B11C-999AECCB9E25}" destId="{077CC91D-53B2-4C67-A897-19144A4FC411}" srcOrd="7" destOrd="0" presId="urn:microsoft.com/office/officeart/2008/layout/HorizontalMultiLevelHierarchy"/>
    <dgm:cxn modelId="{34BD0801-EA29-4D8A-BF23-2B2E8A83B490}" type="presParOf" srcId="{077CC91D-53B2-4C67-A897-19144A4FC411}" destId="{CE95105E-C475-4144-BF6E-AD1B0525C08C}" srcOrd="0" destOrd="0" presId="urn:microsoft.com/office/officeart/2008/layout/HorizontalMultiLevelHierarchy"/>
    <dgm:cxn modelId="{5A5BFC1C-E4CE-468A-9F9E-459F1BC66B3C}" type="presParOf" srcId="{077CC91D-53B2-4C67-A897-19144A4FC411}" destId="{2C11ADD1-A654-45C8-9B67-59B5A0355173}" srcOrd="1" destOrd="0" presId="urn:microsoft.com/office/officeart/2008/layout/HorizontalMultiLevelHierarchy"/>
    <dgm:cxn modelId="{F4945E4F-20EF-4B40-8653-AB29A1997071}" type="presParOf" srcId="{85C2C806-9993-4565-B11C-999AECCB9E25}" destId="{F0E8AB30-E71E-4F1A-9DBE-7CA78948FB9C}" srcOrd="8" destOrd="0" presId="urn:microsoft.com/office/officeart/2008/layout/HorizontalMultiLevelHierarchy"/>
    <dgm:cxn modelId="{DB169919-02C0-4B3F-BFB8-A5625EB00E2F}" type="presParOf" srcId="{F0E8AB30-E71E-4F1A-9DBE-7CA78948FB9C}" destId="{E038810F-9558-49F1-96C9-115BECC06370}" srcOrd="0" destOrd="0" presId="urn:microsoft.com/office/officeart/2008/layout/HorizontalMultiLevelHierarchy"/>
    <dgm:cxn modelId="{8A3603C2-4B47-4D1B-B5C3-4470718EEAC3}" type="presParOf" srcId="{85C2C806-9993-4565-B11C-999AECCB9E25}" destId="{35308234-AB6F-49CF-BBCD-410F34EB0B27}" srcOrd="9" destOrd="0" presId="urn:microsoft.com/office/officeart/2008/layout/HorizontalMultiLevelHierarchy"/>
    <dgm:cxn modelId="{3E210D35-B971-479A-9458-F123E2BA248D}" type="presParOf" srcId="{35308234-AB6F-49CF-BBCD-410F34EB0B27}" destId="{52748BB2-0265-4C14-9BAB-BD38897A4765}" srcOrd="0" destOrd="0" presId="urn:microsoft.com/office/officeart/2008/layout/HorizontalMultiLevelHierarchy"/>
    <dgm:cxn modelId="{B5431437-D398-4AB7-B099-CFCB2BE71F48}" type="presParOf" srcId="{35308234-AB6F-49CF-BBCD-410F34EB0B27}" destId="{BE139259-7FF7-45E9-AEB0-2DC64D89280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0A6B121-F9E9-48CD-BD94-042B769080B9}" type="doc">
      <dgm:prSet loTypeId="urn:microsoft.com/office/officeart/2005/8/layout/hProcess3" loCatId="process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8C11394-15CE-410D-A0B0-D2F971D9A309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Project Organization</a:t>
          </a:r>
          <a:endParaRPr lang="en-US" sz="1200" dirty="0">
            <a:solidFill>
              <a:schemeClr val="bg1"/>
            </a:solidFill>
          </a:endParaRPr>
        </a:p>
      </dgm:t>
    </dgm:pt>
    <dgm:pt modelId="{A8C30250-F7BD-4B17-A0F9-8CD486418FAD}" type="parTrans" cxnId="{CFFD889C-CC4B-4BAB-A662-91E9E97F1669}">
      <dgm:prSet/>
      <dgm:spPr/>
      <dgm:t>
        <a:bodyPr/>
        <a:lstStyle/>
        <a:p>
          <a:endParaRPr lang="en-US"/>
        </a:p>
      </dgm:t>
    </dgm:pt>
    <dgm:pt modelId="{C986C309-21AA-4F06-85D4-41A94CC19E4F}" type="sibTrans" cxnId="{CFFD889C-CC4B-4BAB-A662-91E9E97F1669}">
      <dgm:prSet/>
      <dgm:spPr/>
      <dgm:t>
        <a:bodyPr/>
        <a:lstStyle/>
        <a:p>
          <a:endParaRPr lang="en-US"/>
        </a:p>
      </dgm:t>
    </dgm:pt>
    <dgm:pt modelId="{76430FFD-ECC8-404C-AD53-75B01ABDB3CD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Software Development Model</a:t>
          </a:r>
          <a:endParaRPr lang="en-US" sz="1200" dirty="0">
            <a:solidFill>
              <a:schemeClr val="bg1"/>
            </a:solidFill>
          </a:endParaRPr>
        </a:p>
      </dgm:t>
    </dgm:pt>
    <dgm:pt modelId="{5E2A23CA-2DF3-4BBA-9FF8-A39728A7A08C}" type="parTrans" cxnId="{48408179-836F-4DAD-9C86-63DFE4745305}">
      <dgm:prSet/>
      <dgm:spPr/>
      <dgm:t>
        <a:bodyPr/>
        <a:lstStyle/>
        <a:p>
          <a:endParaRPr lang="en-US"/>
        </a:p>
      </dgm:t>
    </dgm:pt>
    <dgm:pt modelId="{6A1B0E44-3BE0-47E4-B565-15195F2196E9}" type="sibTrans" cxnId="{48408179-836F-4DAD-9C86-63DFE4745305}">
      <dgm:prSet/>
      <dgm:spPr/>
      <dgm:t>
        <a:bodyPr/>
        <a:lstStyle/>
        <a:p>
          <a:endParaRPr lang="en-US"/>
        </a:p>
      </dgm:t>
    </dgm:pt>
    <dgm:pt modelId="{2E20A3C4-97C2-4824-A0C7-361D89E5E9F3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Project Goal</a:t>
          </a:r>
          <a:endParaRPr lang="en-US" sz="1200" dirty="0">
            <a:solidFill>
              <a:schemeClr val="bg1"/>
            </a:solidFill>
          </a:endParaRPr>
        </a:p>
      </dgm:t>
    </dgm:pt>
    <dgm:pt modelId="{9C41A38A-BA87-4A28-89A2-152BAD32F6AB}" type="parTrans" cxnId="{628B7E1C-9393-40FA-8428-42DBBBF3A8B7}">
      <dgm:prSet/>
      <dgm:spPr/>
      <dgm:t>
        <a:bodyPr/>
        <a:lstStyle/>
        <a:p>
          <a:endParaRPr lang="en-US"/>
        </a:p>
      </dgm:t>
    </dgm:pt>
    <dgm:pt modelId="{29508CA7-8126-4D6E-A827-9B3C9F6E50B3}" type="sibTrans" cxnId="{628B7E1C-9393-40FA-8428-42DBBBF3A8B7}">
      <dgm:prSet/>
      <dgm:spPr/>
      <dgm:t>
        <a:bodyPr/>
        <a:lstStyle/>
        <a:p>
          <a:endParaRPr lang="en-US"/>
        </a:p>
      </dgm:t>
    </dgm:pt>
    <dgm:pt modelId="{B18F1272-4959-48C0-982C-10CE77A53850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Project Plan</a:t>
          </a:r>
          <a:endParaRPr lang="en-US" sz="1200" dirty="0">
            <a:solidFill>
              <a:schemeClr val="tx1"/>
            </a:solidFill>
          </a:endParaRPr>
        </a:p>
      </dgm:t>
    </dgm:pt>
    <dgm:pt modelId="{DDD650B3-1A71-4EDC-B524-33F481C1D87D}" type="parTrans" cxnId="{A0F3171F-1DBA-46DC-B23D-ACC04CFD6D74}">
      <dgm:prSet/>
      <dgm:spPr/>
      <dgm:t>
        <a:bodyPr/>
        <a:lstStyle/>
        <a:p>
          <a:endParaRPr lang="en-US"/>
        </a:p>
      </dgm:t>
    </dgm:pt>
    <dgm:pt modelId="{270E7470-2A32-4040-AAEB-D713C039AAF6}" type="sibTrans" cxnId="{A0F3171F-1DBA-46DC-B23D-ACC04CFD6D74}">
      <dgm:prSet/>
      <dgm:spPr/>
      <dgm:t>
        <a:bodyPr/>
        <a:lstStyle/>
        <a:p>
          <a:endParaRPr lang="en-US"/>
        </a:p>
      </dgm:t>
    </dgm:pt>
    <dgm:pt modelId="{712A2BC4-3B4D-4739-99E8-F6691A0EB00E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Risk Management</a:t>
          </a:r>
          <a:endParaRPr lang="en-US" sz="1200" dirty="0">
            <a:solidFill>
              <a:schemeClr val="bg1"/>
            </a:solidFill>
          </a:endParaRPr>
        </a:p>
      </dgm:t>
    </dgm:pt>
    <dgm:pt modelId="{3E19C0CA-6FAA-4CD3-9168-84B8BD729DE6}" type="parTrans" cxnId="{C3DA9D43-F341-40AA-B79C-542855617128}">
      <dgm:prSet/>
      <dgm:spPr/>
      <dgm:t>
        <a:bodyPr/>
        <a:lstStyle/>
        <a:p>
          <a:endParaRPr lang="en-US"/>
        </a:p>
      </dgm:t>
    </dgm:pt>
    <dgm:pt modelId="{27EE970D-FF1C-4061-9B87-0125928AD995}" type="sibTrans" cxnId="{C3DA9D43-F341-40AA-B79C-542855617128}">
      <dgm:prSet/>
      <dgm:spPr/>
      <dgm:t>
        <a:bodyPr/>
        <a:lstStyle/>
        <a:p>
          <a:endParaRPr lang="en-US"/>
        </a:p>
      </dgm:t>
    </dgm:pt>
    <dgm:pt modelId="{5A9216C2-E915-49A1-AED0-97121B5ACF0D}" type="pres">
      <dgm:prSet presAssocID="{00A6B121-F9E9-48CD-BD94-042B769080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73005A-7822-4F08-8F5D-37472760B79A}" type="pres">
      <dgm:prSet presAssocID="{00A6B121-F9E9-48CD-BD94-042B769080B9}" presName="dummy" presStyleCnt="0"/>
      <dgm:spPr/>
    </dgm:pt>
    <dgm:pt modelId="{42C89EB2-169F-4258-BDA9-EBFC0C67AA4E}" type="pres">
      <dgm:prSet presAssocID="{00A6B121-F9E9-48CD-BD94-042B769080B9}" presName="linH" presStyleCnt="0"/>
      <dgm:spPr/>
    </dgm:pt>
    <dgm:pt modelId="{64E5D5F2-7928-4935-BCD9-56D6681CE32D}" type="pres">
      <dgm:prSet presAssocID="{00A6B121-F9E9-48CD-BD94-042B769080B9}" presName="padding1" presStyleCnt="0"/>
      <dgm:spPr/>
    </dgm:pt>
    <dgm:pt modelId="{710FC15F-FBD0-410A-8BD8-E6E9324574E6}" type="pres">
      <dgm:prSet presAssocID="{F8C11394-15CE-410D-A0B0-D2F971D9A309}" presName="linV" presStyleCnt="0"/>
      <dgm:spPr/>
    </dgm:pt>
    <dgm:pt modelId="{64EA8358-E3F4-48DA-A801-F7075E0F0DA8}" type="pres">
      <dgm:prSet presAssocID="{F8C11394-15CE-410D-A0B0-D2F971D9A309}" presName="spVertical1" presStyleCnt="0"/>
      <dgm:spPr/>
    </dgm:pt>
    <dgm:pt modelId="{C9F5983F-82C1-4396-A8C5-651D13A6517D}" type="pres">
      <dgm:prSet presAssocID="{F8C11394-15CE-410D-A0B0-D2F971D9A309}" presName="parTx" presStyleLbl="revTx" presStyleIdx="0" presStyleCnt="5" custScaleX="144144" custLinFactNeighborX="-57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A6C41-DC39-4F83-89BB-954444F081FE}" type="pres">
      <dgm:prSet presAssocID="{F8C11394-15CE-410D-A0B0-D2F971D9A309}" presName="spVertical2" presStyleCnt="0"/>
      <dgm:spPr/>
    </dgm:pt>
    <dgm:pt modelId="{171DA61F-ED1E-4A42-B23E-979EBDC72FBD}" type="pres">
      <dgm:prSet presAssocID="{F8C11394-15CE-410D-A0B0-D2F971D9A309}" presName="spVertical3" presStyleCnt="0"/>
      <dgm:spPr/>
    </dgm:pt>
    <dgm:pt modelId="{1AE1AE2C-868A-4EB0-A11B-495196E9D27C}" type="pres">
      <dgm:prSet presAssocID="{C986C309-21AA-4F06-85D4-41A94CC19E4F}" presName="space" presStyleCnt="0"/>
      <dgm:spPr/>
    </dgm:pt>
    <dgm:pt modelId="{2941E81A-CC1C-4F99-BA44-6F4C34339CB5}" type="pres">
      <dgm:prSet presAssocID="{76430FFD-ECC8-404C-AD53-75B01ABDB3CD}" presName="linV" presStyleCnt="0"/>
      <dgm:spPr/>
    </dgm:pt>
    <dgm:pt modelId="{0102C217-F4AF-488B-BA78-ED5822886470}" type="pres">
      <dgm:prSet presAssocID="{76430FFD-ECC8-404C-AD53-75B01ABDB3CD}" presName="spVertical1" presStyleCnt="0"/>
      <dgm:spPr/>
    </dgm:pt>
    <dgm:pt modelId="{FF84C014-2333-40CA-A7C7-3FCA605004E7}" type="pres">
      <dgm:prSet presAssocID="{76430FFD-ECC8-404C-AD53-75B01ABDB3CD}" presName="parTx" presStyleLbl="revTx" presStyleIdx="1" presStyleCnt="5" custScaleX="205597" custLinFactNeighborX="-36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1D3AD-B9F3-4E3F-A623-FC11CFA0BFEF}" type="pres">
      <dgm:prSet presAssocID="{76430FFD-ECC8-404C-AD53-75B01ABDB3CD}" presName="spVertical2" presStyleCnt="0"/>
      <dgm:spPr/>
    </dgm:pt>
    <dgm:pt modelId="{7BB5D129-9D34-44DE-8A4F-6C9C5D5C4D0F}" type="pres">
      <dgm:prSet presAssocID="{76430FFD-ECC8-404C-AD53-75B01ABDB3CD}" presName="spVertical3" presStyleCnt="0"/>
      <dgm:spPr/>
    </dgm:pt>
    <dgm:pt modelId="{5B21320E-6F3E-48C6-99D6-7F37D956FCE7}" type="pres">
      <dgm:prSet presAssocID="{6A1B0E44-3BE0-47E4-B565-15195F2196E9}" presName="space" presStyleCnt="0"/>
      <dgm:spPr/>
    </dgm:pt>
    <dgm:pt modelId="{4430A53D-DEF2-41F1-8702-F03B1C030AD0}" type="pres">
      <dgm:prSet presAssocID="{2E20A3C4-97C2-4824-A0C7-361D89E5E9F3}" presName="linV" presStyleCnt="0"/>
      <dgm:spPr/>
    </dgm:pt>
    <dgm:pt modelId="{D34F2353-C975-44EA-B80C-928D892B36ED}" type="pres">
      <dgm:prSet presAssocID="{2E20A3C4-97C2-4824-A0C7-361D89E5E9F3}" presName="spVertical1" presStyleCnt="0"/>
      <dgm:spPr/>
    </dgm:pt>
    <dgm:pt modelId="{FD4BED32-6D28-47FE-9C38-152410FCB515}" type="pres">
      <dgm:prSet presAssocID="{2E20A3C4-97C2-4824-A0C7-361D89E5E9F3}" presName="parTx" presStyleLbl="revTx" presStyleIdx="2" presStyleCnt="5" custLinFactNeighborX="-23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AEA92-AAA9-4DEC-8C3B-4B4B65689017}" type="pres">
      <dgm:prSet presAssocID="{2E20A3C4-97C2-4824-A0C7-361D89E5E9F3}" presName="spVertical2" presStyleCnt="0"/>
      <dgm:spPr/>
    </dgm:pt>
    <dgm:pt modelId="{F8DFAB74-7460-4C14-A48E-34E62111CAAD}" type="pres">
      <dgm:prSet presAssocID="{2E20A3C4-97C2-4824-A0C7-361D89E5E9F3}" presName="spVertical3" presStyleCnt="0"/>
      <dgm:spPr/>
    </dgm:pt>
    <dgm:pt modelId="{CC151BEF-8B57-48B9-AD29-AF239DCD04EB}" type="pres">
      <dgm:prSet presAssocID="{29508CA7-8126-4D6E-A827-9B3C9F6E50B3}" presName="space" presStyleCnt="0"/>
      <dgm:spPr/>
    </dgm:pt>
    <dgm:pt modelId="{17D21098-66A0-48E7-8E46-89EE44323FB2}" type="pres">
      <dgm:prSet presAssocID="{B18F1272-4959-48C0-982C-10CE77A53850}" presName="linV" presStyleCnt="0"/>
      <dgm:spPr/>
    </dgm:pt>
    <dgm:pt modelId="{0D2ECF5B-7916-48A9-AA9B-81E11CEEB574}" type="pres">
      <dgm:prSet presAssocID="{B18F1272-4959-48C0-982C-10CE77A53850}" presName="spVertical1" presStyleCnt="0"/>
      <dgm:spPr/>
    </dgm:pt>
    <dgm:pt modelId="{EA5FE906-58B0-4149-BC06-DE27399F3383}" type="pres">
      <dgm:prSet presAssocID="{B18F1272-4959-48C0-982C-10CE77A53850}" presName="parTx" presStyleLbl="revTx" presStyleIdx="3" presStyleCnt="5" custLinFactNeighborX="-21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C96A1-A2A6-4D1C-97B6-A3652A351583}" type="pres">
      <dgm:prSet presAssocID="{B18F1272-4959-48C0-982C-10CE77A53850}" presName="spVertical2" presStyleCnt="0"/>
      <dgm:spPr/>
    </dgm:pt>
    <dgm:pt modelId="{1A6D0197-3BB4-415B-B641-FC11AE1BBCD3}" type="pres">
      <dgm:prSet presAssocID="{B18F1272-4959-48C0-982C-10CE77A53850}" presName="spVertical3" presStyleCnt="0"/>
      <dgm:spPr/>
    </dgm:pt>
    <dgm:pt modelId="{FF39D0F7-5C51-4BDF-8EC6-C4C5387BE3C7}" type="pres">
      <dgm:prSet presAssocID="{270E7470-2A32-4040-AAEB-D713C039AAF6}" presName="space" presStyleCnt="0"/>
      <dgm:spPr/>
    </dgm:pt>
    <dgm:pt modelId="{B5E60649-560D-4DFC-93BC-9A8AF1EA7943}" type="pres">
      <dgm:prSet presAssocID="{712A2BC4-3B4D-4739-99E8-F6691A0EB00E}" presName="linV" presStyleCnt="0"/>
      <dgm:spPr/>
    </dgm:pt>
    <dgm:pt modelId="{0F7AA343-C925-4647-83B8-C338C139D7CD}" type="pres">
      <dgm:prSet presAssocID="{712A2BC4-3B4D-4739-99E8-F6691A0EB00E}" presName="spVertical1" presStyleCnt="0"/>
      <dgm:spPr/>
    </dgm:pt>
    <dgm:pt modelId="{907BDDAD-E1EF-4C96-BEB5-FB5846D6A67A}" type="pres">
      <dgm:prSet presAssocID="{712A2BC4-3B4D-4739-99E8-F6691A0EB00E}" presName="parTx" presStyleLbl="revTx" presStyleIdx="4" presStyleCnt="5" custScaleX="155843" custLinFactNeighborX="-30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393C2-AF99-4089-9A21-416413580AE8}" type="pres">
      <dgm:prSet presAssocID="{712A2BC4-3B4D-4739-99E8-F6691A0EB00E}" presName="spVertical2" presStyleCnt="0"/>
      <dgm:spPr/>
    </dgm:pt>
    <dgm:pt modelId="{49EBC144-B312-4102-8E17-98F52965B463}" type="pres">
      <dgm:prSet presAssocID="{712A2BC4-3B4D-4739-99E8-F6691A0EB00E}" presName="spVertical3" presStyleCnt="0"/>
      <dgm:spPr/>
    </dgm:pt>
    <dgm:pt modelId="{D6F1AD8E-07B6-46EA-9279-DE913EE89C42}" type="pres">
      <dgm:prSet presAssocID="{00A6B121-F9E9-48CD-BD94-042B769080B9}" presName="padding2" presStyleCnt="0"/>
      <dgm:spPr/>
    </dgm:pt>
    <dgm:pt modelId="{F8270E40-7B4C-478B-AC87-87D77BBE0869}" type="pres">
      <dgm:prSet presAssocID="{00A6B121-F9E9-48CD-BD94-042B769080B9}" presName="negArrow" presStyleCnt="0"/>
      <dgm:spPr/>
    </dgm:pt>
    <dgm:pt modelId="{8A178DE1-BFAF-4BDE-B792-F87966CFDF40}" type="pres">
      <dgm:prSet presAssocID="{00A6B121-F9E9-48CD-BD94-042B769080B9}" presName="backgroundArrow" presStyleLbl="node1" presStyleIdx="0" presStyleCnt="1" custScaleX="90760" custScaleY="190500" custLinFactNeighborX="-245" custLinFactNeighborY="-17318"/>
      <dgm:spPr/>
    </dgm:pt>
  </dgm:ptLst>
  <dgm:cxnLst>
    <dgm:cxn modelId="{A0F3171F-1DBA-46DC-B23D-ACC04CFD6D74}" srcId="{00A6B121-F9E9-48CD-BD94-042B769080B9}" destId="{B18F1272-4959-48C0-982C-10CE77A53850}" srcOrd="3" destOrd="0" parTransId="{DDD650B3-1A71-4EDC-B524-33F481C1D87D}" sibTransId="{270E7470-2A32-4040-AAEB-D713C039AAF6}"/>
    <dgm:cxn modelId="{CFFD889C-CC4B-4BAB-A662-91E9E97F1669}" srcId="{00A6B121-F9E9-48CD-BD94-042B769080B9}" destId="{F8C11394-15CE-410D-A0B0-D2F971D9A309}" srcOrd="0" destOrd="0" parTransId="{A8C30250-F7BD-4B17-A0F9-8CD486418FAD}" sibTransId="{C986C309-21AA-4F06-85D4-41A94CC19E4F}"/>
    <dgm:cxn modelId="{48408179-836F-4DAD-9C86-63DFE4745305}" srcId="{00A6B121-F9E9-48CD-BD94-042B769080B9}" destId="{76430FFD-ECC8-404C-AD53-75B01ABDB3CD}" srcOrd="1" destOrd="0" parTransId="{5E2A23CA-2DF3-4BBA-9FF8-A39728A7A08C}" sibTransId="{6A1B0E44-3BE0-47E4-B565-15195F2196E9}"/>
    <dgm:cxn modelId="{8EBF693A-E681-444E-8600-C42D7B485A7A}" type="presOf" srcId="{76430FFD-ECC8-404C-AD53-75B01ABDB3CD}" destId="{FF84C014-2333-40CA-A7C7-3FCA605004E7}" srcOrd="0" destOrd="0" presId="urn:microsoft.com/office/officeart/2005/8/layout/hProcess3"/>
    <dgm:cxn modelId="{C3DA9D43-F341-40AA-B79C-542855617128}" srcId="{00A6B121-F9E9-48CD-BD94-042B769080B9}" destId="{712A2BC4-3B4D-4739-99E8-F6691A0EB00E}" srcOrd="4" destOrd="0" parTransId="{3E19C0CA-6FAA-4CD3-9168-84B8BD729DE6}" sibTransId="{27EE970D-FF1C-4061-9B87-0125928AD995}"/>
    <dgm:cxn modelId="{A2A603A9-5BB2-4B3B-BEC1-1069BD1EDB00}" type="presOf" srcId="{F8C11394-15CE-410D-A0B0-D2F971D9A309}" destId="{C9F5983F-82C1-4396-A8C5-651D13A6517D}" srcOrd="0" destOrd="0" presId="urn:microsoft.com/office/officeart/2005/8/layout/hProcess3"/>
    <dgm:cxn modelId="{E41577F0-D78E-4591-B662-3BFF528B4D3D}" type="presOf" srcId="{712A2BC4-3B4D-4739-99E8-F6691A0EB00E}" destId="{907BDDAD-E1EF-4C96-BEB5-FB5846D6A67A}" srcOrd="0" destOrd="0" presId="urn:microsoft.com/office/officeart/2005/8/layout/hProcess3"/>
    <dgm:cxn modelId="{628B7E1C-9393-40FA-8428-42DBBBF3A8B7}" srcId="{00A6B121-F9E9-48CD-BD94-042B769080B9}" destId="{2E20A3C4-97C2-4824-A0C7-361D89E5E9F3}" srcOrd="2" destOrd="0" parTransId="{9C41A38A-BA87-4A28-89A2-152BAD32F6AB}" sibTransId="{29508CA7-8126-4D6E-A827-9B3C9F6E50B3}"/>
    <dgm:cxn modelId="{6F526A64-F2AD-4EA3-B50A-52CD28306715}" type="presOf" srcId="{00A6B121-F9E9-48CD-BD94-042B769080B9}" destId="{5A9216C2-E915-49A1-AED0-97121B5ACF0D}" srcOrd="0" destOrd="0" presId="urn:microsoft.com/office/officeart/2005/8/layout/hProcess3"/>
    <dgm:cxn modelId="{C09FDD6E-BC47-440A-83B0-AFACDBCC1F54}" type="presOf" srcId="{B18F1272-4959-48C0-982C-10CE77A53850}" destId="{EA5FE906-58B0-4149-BC06-DE27399F3383}" srcOrd="0" destOrd="0" presId="urn:microsoft.com/office/officeart/2005/8/layout/hProcess3"/>
    <dgm:cxn modelId="{E6141642-7A08-46C0-8253-2DF701C98027}" type="presOf" srcId="{2E20A3C4-97C2-4824-A0C7-361D89E5E9F3}" destId="{FD4BED32-6D28-47FE-9C38-152410FCB515}" srcOrd="0" destOrd="0" presId="urn:microsoft.com/office/officeart/2005/8/layout/hProcess3"/>
    <dgm:cxn modelId="{D4F5F8A1-D9D9-4812-9E43-D22BAE231654}" type="presParOf" srcId="{5A9216C2-E915-49A1-AED0-97121B5ACF0D}" destId="{7373005A-7822-4F08-8F5D-37472760B79A}" srcOrd="0" destOrd="0" presId="urn:microsoft.com/office/officeart/2005/8/layout/hProcess3"/>
    <dgm:cxn modelId="{064B60D0-43B6-460B-A7A3-3191C57E6517}" type="presParOf" srcId="{5A9216C2-E915-49A1-AED0-97121B5ACF0D}" destId="{42C89EB2-169F-4258-BDA9-EBFC0C67AA4E}" srcOrd="1" destOrd="0" presId="urn:microsoft.com/office/officeart/2005/8/layout/hProcess3"/>
    <dgm:cxn modelId="{A4B801E6-0687-48EC-9D0D-20018A30014E}" type="presParOf" srcId="{42C89EB2-169F-4258-BDA9-EBFC0C67AA4E}" destId="{64E5D5F2-7928-4935-BCD9-56D6681CE32D}" srcOrd="0" destOrd="0" presId="urn:microsoft.com/office/officeart/2005/8/layout/hProcess3"/>
    <dgm:cxn modelId="{2A7CF864-0082-46C8-A28E-39AEA1773767}" type="presParOf" srcId="{42C89EB2-169F-4258-BDA9-EBFC0C67AA4E}" destId="{710FC15F-FBD0-410A-8BD8-E6E9324574E6}" srcOrd="1" destOrd="0" presId="urn:microsoft.com/office/officeart/2005/8/layout/hProcess3"/>
    <dgm:cxn modelId="{4C9F365F-15B7-4B5F-8132-6BA51903BA22}" type="presParOf" srcId="{710FC15F-FBD0-410A-8BD8-E6E9324574E6}" destId="{64EA8358-E3F4-48DA-A801-F7075E0F0DA8}" srcOrd="0" destOrd="0" presId="urn:microsoft.com/office/officeart/2005/8/layout/hProcess3"/>
    <dgm:cxn modelId="{EEA6E290-5D90-4058-99F9-2BDD9ACDFBF5}" type="presParOf" srcId="{710FC15F-FBD0-410A-8BD8-E6E9324574E6}" destId="{C9F5983F-82C1-4396-A8C5-651D13A6517D}" srcOrd="1" destOrd="0" presId="urn:microsoft.com/office/officeart/2005/8/layout/hProcess3"/>
    <dgm:cxn modelId="{EAB13B3C-E79F-4566-BFB9-97F9B9448219}" type="presParOf" srcId="{710FC15F-FBD0-410A-8BD8-E6E9324574E6}" destId="{4BEA6C41-DC39-4F83-89BB-954444F081FE}" srcOrd="2" destOrd="0" presId="urn:microsoft.com/office/officeart/2005/8/layout/hProcess3"/>
    <dgm:cxn modelId="{E31C35BD-DBEF-49CC-BED6-C3281DA249F3}" type="presParOf" srcId="{710FC15F-FBD0-410A-8BD8-E6E9324574E6}" destId="{171DA61F-ED1E-4A42-B23E-979EBDC72FBD}" srcOrd="3" destOrd="0" presId="urn:microsoft.com/office/officeart/2005/8/layout/hProcess3"/>
    <dgm:cxn modelId="{7FC93E6A-6EC1-47F2-8AD5-BB88992B9955}" type="presParOf" srcId="{42C89EB2-169F-4258-BDA9-EBFC0C67AA4E}" destId="{1AE1AE2C-868A-4EB0-A11B-495196E9D27C}" srcOrd="2" destOrd="0" presId="urn:microsoft.com/office/officeart/2005/8/layout/hProcess3"/>
    <dgm:cxn modelId="{A873A440-3CCE-4FEF-B81D-8415F812781F}" type="presParOf" srcId="{42C89EB2-169F-4258-BDA9-EBFC0C67AA4E}" destId="{2941E81A-CC1C-4F99-BA44-6F4C34339CB5}" srcOrd="3" destOrd="0" presId="urn:microsoft.com/office/officeart/2005/8/layout/hProcess3"/>
    <dgm:cxn modelId="{49752E0B-64AD-4420-93BA-124DB6B461D8}" type="presParOf" srcId="{2941E81A-CC1C-4F99-BA44-6F4C34339CB5}" destId="{0102C217-F4AF-488B-BA78-ED5822886470}" srcOrd="0" destOrd="0" presId="urn:microsoft.com/office/officeart/2005/8/layout/hProcess3"/>
    <dgm:cxn modelId="{5C599957-0B3B-48AF-B796-12560430723C}" type="presParOf" srcId="{2941E81A-CC1C-4F99-BA44-6F4C34339CB5}" destId="{FF84C014-2333-40CA-A7C7-3FCA605004E7}" srcOrd="1" destOrd="0" presId="urn:microsoft.com/office/officeart/2005/8/layout/hProcess3"/>
    <dgm:cxn modelId="{2397AC00-841B-41F0-A437-F0FAE8100BEC}" type="presParOf" srcId="{2941E81A-CC1C-4F99-BA44-6F4C34339CB5}" destId="{69C1D3AD-B9F3-4E3F-A623-FC11CFA0BFEF}" srcOrd="2" destOrd="0" presId="urn:microsoft.com/office/officeart/2005/8/layout/hProcess3"/>
    <dgm:cxn modelId="{11BE4117-199F-4045-B334-7785360CBB5B}" type="presParOf" srcId="{2941E81A-CC1C-4F99-BA44-6F4C34339CB5}" destId="{7BB5D129-9D34-44DE-8A4F-6C9C5D5C4D0F}" srcOrd="3" destOrd="0" presId="urn:microsoft.com/office/officeart/2005/8/layout/hProcess3"/>
    <dgm:cxn modelId="{D8D8E7DF-9F38-43AB-BAE3-F1B214C8E2AC}" type="presParOf" srcId="{42C89EB2-169F-4258-BDA9-EBFC0C67AA4E}" destId="{5B21320E-6F3E-48C6-99D6-7F37D956FCE7}" srcOrd="4" destOrd="0" presId="urn:microsoft.com/office/officeart/2005/8/layout/hProcess3"/>
    <dgm:cxn modelId="{85D8B9FA-DE38-47E1-AAC4-6078866BE3FF}" type="presParOf" srcId="{42C89EB2-169F-4258-BDA9-EBFC0C67AA4E}" destId="{4430A53D-DEF2-41F1-8702-F03B1C030AD0}" srcOrd="5" destOrd="0" presId="urn:microsoft.com/office/officeart/2005/8/layout/hProcess3"/>
    <dgm:cxn modelId="{783308DC-6F89-46FA-AB38-8FAF12B52CA7}" type="presParOf" srcId="{4430A53D-DEF2-41F1-8702-F03B1C030AD0}" destId="{D34F2353-C975-44EA-B80C-928D892B36ED}" srcOrd="0" destOrd="0" presId="urn:microsoft.com/office/officeart/2005/8/layout/hProcess3"/>
    <dgm:cxn modelId="{5CDDEAD3-AFFA-466B-A9BF-2450575135EC}" type="presParOf" srcId="{4430A53D-DEF2-41F1-8702-F03B1C030AD0}" destId="{FD4BED32-6D28-47FE-9C38-152410FCB515}" srcOrd="1" destOrd="0" presId="urn:microsoft.com/office/officeart/2005/8/layout/hProcess3"/>
    <dgm:cxn modelId="{B5AD7C52-E6BC-425F-A99F-D02CE50923F2}" type="presParOf" srcId="{4430A53D-DEF2-41F1-8702-F03B1C030AD0}" destId="{195AEA92-AAA9-4DEC-8C3B-4B4B65689017}" srcOrd="2" destOrd="0" presId="urn:microsoft.com/office/officeart/2005/8/layout/hProcess3"/>
    <dgm:cxn modelId="{FF0216D8-0FEB-4D47-BE27-37E6D91AAFE1}" type="presParOf" srcId="{4430A53D-DEF2-41F1-8702-F03B1C030AD0}" destId="{F8DFAB74-7460-4C14-A48E-34E62111CAAD}" srcOrd="3" destOrd="0" presId="urn:microsoft.com/office/officeart/2005/8/layout/hProcess3"/>
    <dgm:cxn modelId="{2BF24973-DCB2-4358-B512-E78B4351BE8D}" type="presParOf" srcId="{42C89EB2-169F-4258-BDA9-EBFC0C67AA4E}" destId="{CC151BEF-8B57-48B9-AD29-AF239DCD04EB}" srcOrd="6" destOrd="0" presId="urn:microsoft.com/office/officeart/2005/8/layout/hProcess3"/>
    <dgm:cxn modelId="{FC79EE80-1D76-4768-ABC5-79724528A069}" type="presParOf" srcId="{42C89EB2-169F-4258-BDA9-EBFC0C67AA4E}" destId="{17D21098-66A0-48E7-8E46-89EE44323FB2}" srcOrd="7" destOrd="0" presId="urn:microsoft.com/office/officeart/2005/8/layout/hProcess3"/>
    <dgm:cxn modelId="{FBA99B34-4A0B-4B4E-BC85-F2EBAEF52C00}" type="presParOf" srcId="{17D21098-66A0-48E7-8E46-89EE44323FB2}" destId="{0D2ECF5B-7916-48A9-AA9B-81E11CEEB574}" srcOrd="0" destOrd="0" presId="urn:microsoft.com/office/officeart/2005/8/layout/hProcess3"/>
    <dgm:cxn modelId="{F1FE3239-365C-4AD4-AEEB-3D1C65F83514}" type="presParOf" srcId="{17D21098-66A0-48E7-8E46-89EE44323FB2}" destId="{EA5FE906-58B0-4149-BC06-DE27399F3383}" srcOrd="1" destOrd="0" presId="urn:microsoft.com/office/officeart/2005/8/layout/hProcess3"/>
    <dgm:cxn modelId="{9D29E603-0475-4267-BE50-27A930A3D200}" type="presParOf" srcId="{17D21098-66A0-48E7-8E46-89EE44323FB2}" destId="{02AC96A1-A2A6-4D1C-97B6-A3652A351583}" srcOrd="2" destOrd="0" presId="urn:microsoft.com/office/officeart/2005/8/layout/hProcess3"/>
    <dgm:cxn modelId="{FA4E60C5-54A5-447F-B3A9-B6D19D8CF679}" type="presParOf" srcId="{17D21098-66A0-48E7-8E46-89EE44323FB2}" destId="{1A6D0197-3BB4-415B-B641-FC11AE1BBCD3}" srcOrd="3" destOrd="0" presId="urn:microsoft.com/office/officeart/2005/8/layout/hProcess3"/>
    <dgm:cxn modelId="{1E93AEB1-1FDF-44E5-BBE4-E93C0A2774CD}" type="presParOf" srcId="{42C89EB2-169F-4258-BDA9-EBFC0C67AA4E}" destId="{FF39D0F7-5C51-4BDF-8EC6-C4C5387BE3C7}" srcOrd="8" destOrd="0" presId="urn:microsoft.com/office/officeart/2005/8/layout/hProcess3"/>
    <dgm:cxn modelId="{85B392F4-DBA3-48CE-8E9C-86EFC225B11E}" type="presParOf" srcId="{42C89EB2-169F-4258-BDA9-EBFC0C67AA4E}" destId="{B5E60649-560D-4DFC-93BC-9A8AF1EA7943}" srcOrd="9" destOrd="0" presId="urn:microsoft.com/office/officeart/2005/8/layout/hProcess3"/>
    <dgm:cxn modelId="{CE2DB249-A32B-425C-B700-55370E23E39E}" type="presParOf" srcId="{B5E60649-560D-4DFC-93BC-9A8AF1EA7943}" destId="{0F7AA343-C925-4647-83B8-C338C139D7CD}" srcOrd="0" destOrd="0" presId="urn:microsoft.com/office/officeart/2005/8/layout/hProcess3"/>
    <dgm:cxn modelId="{072B6505-90C6-4591-8D2D-21574DA7E1B3}" type="presParOf" srcId="{B5E60649-560D-4DFC-93BC-9A8AF1EA7943}" destId="{907BDDAD-E1EF-4C96-BEB5-FB5846D6A67A}" srcOrd="1" destOrd="0" presId="urn:microsoft.com/office/officeart/2005/8/layout/hProcess3"/>
    <dgm:cxn modelId="{C8D7A3AA-0954-4226-8CC1-F1966574F5BC}" type="presParOf" srcId="{B5E60649-560D-4DFC-93BC-9A8AF1EA7943}" destId="{2A7393C2-AF99-4089-9A21-416413580AE8}" srcOrd="2" destOrd="0" presId="urn:microsoft.com/office/officeart/2005/8/layout/hProcess3"/>
    <dgm:cxn modelId="{2A612872-5480-4F98-A785-6089CBD500AD}" type="presParOf" srcId="{B5E60649-560D-4DFC-93BC-9A8AF1EA7943}" destId="{49EBC144-B312-4102-8E17-98F52965B463}" srcOrd="3" destOrd="0" presId="urn:microsoft.com/office/officeart/2005/8/layout/hProcess3"/>
    <dgm:cxn modelId="{FFF07B37-1A30-4C8D-A100-2B31C907EAAE}" type="presParOf" srcId="{42C89EB2-169F-4258-BDA9-EBFC0C67AA4E}" destId="{D6F1AD8E-07B6-46EA-9279-DE913EE89C42}" srcOrd="10" destOrd="0" presId="urn:microsoft.com/office/officeart/2005/8/layout/hProcess3"/>
    <dgm:cxn modelId="{3B7EA4FE-6E43-4373-B6C3-D50460A3694D}" type="presParOf" srcId="{42C89EB2-169F-4258-BDA9-EBFC0C67AA4E}" destId="{F8270E40-7B4C-478B-AC87-87D77BBE0869}" srcOrd="11" destOrd="0" presId="urn:microsoft.com/office/officeart/2005/8/layout/hProcess3"/>
    <dgm:cxn modelId="{223492A8-D3C8-4384-A01B-34C305588CEE}" type="presParOf" srcId="{42C89EB2-169F-4258-BDA9-EBFC0C67AA4E}" destId="{8A178DE1-BFAF-4BDE-B792-F87966CFDF40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0A6B121-F9E9-48CD-BD94-042B769080B9}" type="doc">
      <dgm:prSet loTypeId="urn:microsoft.com/office/officeart/2005/8/layout/hProcess3" loCatId="process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8C11394-15CE-410D-A0B0-D2F971D9A309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Project Organization</a:t>
          </a:r>
          <a:endParaRPr lang="en-US" sz="1200" dirty="0">
            <a:solidFill>
              <a:schemeClr val="bg1"/>
            </a:solidFill>
          </a:endParaRPr>
        </a:p>
      </dgm:t>
    </dgm:pt>
    <dgm:pt modelId="{A8C30250-F7BD-4B17-A0F9-8CD486418FAD}" type="parTrans" cxnId="{CFFD889C-CC4B-4BAB-A662-91E9E97F1669}">
      <dgm:prSet/>
      <dgm:spPr/>
      <dgm:t>
        <a:bodyPr/>
        <a:lstStyle/>
        <a:p>
          <a:endParaRPr lang="en-US"/>
        </a:p>
      </dgm:t>
    </dgm:pt>
    <dgm:pt modelId="{C986C309-21AA-4F06-85D4-41A94CC19E4F}" type="sibTrans" cxnId="{CFFD889C-CC4B-4BAB-A662-91E9E97F1669}">
      <dgm:prSet/>
      <dgm:spPr/>
      <dgm:t>
        <a:bodyPr/>
        <a:lstStyle/>
        <a:p>
          <a:endParaRPr lang="en-US"/>
        </a:p>
      </dgm:t>
    </dgm:pt>
    <dgm:pt modelId="{76430FFD-ECC8-404C-AD53-75B01ABDB3CD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Software Development Model</a:t>
          </a:r>
          <a:endParaRPr lang="en-US" sz="1200" dirty="0">
            <a:solidFill>
              <a:schemeClr val="bg1"/>
            </a:solidFill>
          </a:endParaRPr>
        </a:p>
      </dgm:t>
    </dgm:pt>
    <dgm:pt modelId="{5E2A23CA-2DF3-4BBA-9FF8-A39728A7A08C}" type="parTrans" cxnId="{48408179-836F-4DAD-9C86-63DFE4745305}">
      <dgm:prSet/>
      <dgm:spPr/>
      <dgm:t>
        <a:bodyPr/>
        <a:lstStyle/>
        <a:p>
          <a:endParaRPr lang="en-US"/>
        </a:p>
      </dgm:t>
    </dgm:pt>
    <dgm:pt modelId="{6A1B0E44-3BE0-47E4-B565-15195F2196E9}" type="sibTrans" cxnId="{48408179-836F-4DAD-9C86-63DFE4745305}">
      <dgm:prSet/>
      <dgm:spPr/>
      <dgm:t>
        <a:bodyPr/>
        <a:lstStyle/>
        <a:p>
          <a:endParaRPr lang="en-US"/>
        </a:p>
      </dgm:t>
    </dgm:pt>
    <dgm:pt modelId="{2E20A3C4-97C2-4824-A0C7-361D89E5E9F3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Project Goal</a:t>
          </a:r>
          <a:endParaRPr lang="en-US" sz="1200" dirty="0">
            <a:solidFill>
              <a:schemeClr val="bg1"/>
            </a:solidFill>
          </a:endParaRPr>
        </a:p>
      </dgm:t>
    </dgm:pt>
    <dgm:pt modelId="{9C41A38A-BA87-4A28-89A2-152BAD32F6AB}" type="parTrans" cxnId="{628B7E1C-9393-40FA-8428-42DBBBF3A8B7}">
      <dgm:prSet/>
      <dgm:spPr/>
      <dgm:t>
        <a:bodyPr/>
        <a:lstStyle/>
        <a:p>
          <a:endParaRPr lang="en-US"/>
        </a:p>
      </dgm:t>
    </dgm:pt>
    <dgm:pt modelId="{29508CA7-8126-4D6E-A827-9B3C9F6E50B3}" type="sibTrans" cxnId="{628B7E1C-9393-40FA-8428-42DBBBF3A8B7}">
      <dgm:prSet/>
      <dgm:spPr/>
      <dgm:t>
        <a:bodyPr/>
        <a:lstStyle/>
        <a:p>
          <a:endParaRPr lang="en-US"/>
        </a:p>
      </dgm:t>
    </dgm:pt>
    <dgm:pt modelId="{B18F1272-4959-48C0-982C-10CE77A53850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Project Plan</a:t>
          </a:r>
          <a:endParaRPr lang="en-US" sz="1200" dirty="0">
            <a:solidFill>
              <a:schemeClr val="bg1"/>
            </a:solidFill>
          </a:endParaRPr>
        </a:p>
      </dgm:t>
    </dgm:pt>
    <dgm:pt modelId="{DDD650B3-1A71-4EDC-B524-33F481C1D87D}" type="parTrans" cxnId="{A0F3171F-1DBA-46DC-B23D-ACC04CFD6D74}">
      <dgm:prSet/>
      <dgm:spPr/>
      <dgm:t>
        <a:bodyPr/>
        <a:lstStyle/>
        <a:p>
          <a:endParaRPr lang="en-US"/>
        </a:p>
      </dgm:t>
    </dgm:pt>
    <dgm:pt modelId="{270E7470-2A32-4040-AAEB-D713C039AAF6}" type="sibTrans" cxnId="{A0F3171F-1DBA-46DC-B23D-ACC04CFD6D74}">
      <dgm:prSet/>
      <dgm:spPr/>
      <dgm:t>
        <a:bodyPr/>
        <a:lstStyle/>
        <a:p>
          <a:endParaRPr lang="en-US"/>
        </a:p>
      </dgm:t>
    </dgm:pt>
    <dgm:pt modelId="{712A2BC4-3B4D-4739-99E8-F6691A0EB00E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Risk Management</a:t>
          </a:r>
          <a:endParaRPr lang="en-US" sz="1200" dirty="0">
            <a:solidFill>
              <a:schemeClr val="tx1"/>
            </a:solidFill>
          </a:endParaRPr>
        </a:p>
      </dgm:t>
    </dgm:pt>
    <dgm:pt modelId="{3E19C0CA-6FAA-4CD3-9168-84B8BD729DE6}" type="parTrans" cxnId="{C3DA9D43-F341-40AA-B79C-542855617128}">
      <dgm:prSet/>
      <dgm:spPr/>
      <dgm:t>
        <a:bodyPr/>
        <a:lstStyle/>
        <a:p>
          <a:endParaRPr lang="en-US"/>
        </a:p>
      </dgm:t>
    </dgm:pt>
    <dgm:pt modelId="{27EE970D-FF1C-4061-9B87-0125928AD995}" type="sibTrans" cxnId="{C3DA9D43-F341-40AA-B79C-542855617128}">
      <dgm:prSet/>
      <dgm:spPr/>
      <dgm:t>
        <a:bodyPr/>
        <a:lstStyle/>
        <a:p>
          <a:endParaRPr lang="en-US"/>
        </a:p>
      </dgm:t>
    </dgm:pt>
    <dgm:pt modelId="{5A9216C2-E915-49A1-AED0-97121B5ACF0D}" type="pres">
      <dgm:prSet presAssocID="{00A6B121-F9E9-48CD-BD94-042B769080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73005A-7822-4F08-8F5D-37472760B79A}" type="pres">
      <dgm:prSet presAssocID="{00A6B121-F9E9-48CD-BD94-042B769080B9}" presName="dummy" presStyleCnt="0"/>
      <dgm:spPr/>
    </dgm:pt>
    <dgm:pt modelId="{42C89EB2-169F-4258-BDA9-EBFC0C67AA4E}" type="pres">
      <dgm:prSet presAssocID="{00A6B121-F9E9-48CD-BD94-042B769080B9}" presName="linH" presStyleCnt="0"/>
      <dgm:spPr/>
    </dgm:pt>
    <dgm:pt modelId="{64E5D5F2-7928-4935-BCD9-56D6681CE32D}" type="pres">
      <dgm:prSet presAssocID="{00A6B121-F9E9-48CD-BD94-042B769080B9}" presName="padding1" presStyleCnt="0"/>
      <dgm:spPr/>
    </dgm:pt>
    <dgm:pt modelId="{710FC15F-FBD0-410A-8BD8-E6E9324574E6}" type="pres">
      <dgm:prSet presAssocID="{F8C11394-15CE-410D-A0B0-D2F971D9A309}" presName="linV" presStyleCnt="0"/>
      <dgm:spPr/>
    </dgm:pt>
    <dgm:pt modelId="{64EA8358-E3F4-48DA-A801-F7075E0F0DA8}" type="pres">
      <dgm:prSet presAssocID="{F8C11394-15CE-410D-A0B0-D2F971D9A309}" presName="spVertical1" presStyleCnt="0"/>
      <dgm:spPr/>
    </dgm:pt>
    <dgm:pt modelId="{C9F5983F-82C1-4396-A8C5-651D13A6517D}" type="pres">
      <dgm:prSet presAssocID="{F8C11394-15CE-410D-A0B0-D2F971D9A309}" presName="parTx" presStyleLbl="revTx" presStyleIdx="0" presStyleCnt="5" custScaleX="144144" custLinFactNeighborX="-57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A6C41-DC39-4F83-89BB-954444F081FE}" type="pres">
      <dgm:prSet presAssocID="{F8C11394-15CE-410D-A0B0-D2F971D9A309}" presName="spVertical2" presStyleCnt="0"/>
      <dgm:spPr/>
    </dgm:pt>
    <dgm:pt modelId="{171DA61F-ED1E-4A42-B23E-979EBDC72FBD}" type="pres">
      <dgm:prSet presAssocID="{F8C11394-15CE-410D-A0B0-D2F971D9A309}" presName="spVertical3" presStyleCnt="0"/>
      <dgm:spPr/>
    </dgm:pt>
    <dgm:pt modelId="{1AE1AE2C-868A-4EB0-A11B-495196E9D27C}" type="pres">
      <dgm:prSet presAssocID="{C986C309-21AA-4F06-85D4-41A94CC19E4F}" presName="space" presStyleCnt="0"/>
      <dgm:spPr/>
    </dgm:pt>
    <dgm:pt modelId="{2941E81A-CC1C-4F99-BA44-6F4C34339CB5}" type="pres">
      <dgm:prSet presAssocID="{76430FFD-ECC8-404C-AD53-75B01ABDB3CD}" presName="linV" presStyleCnt="0"/>
      <dgm:spPr/>
    </dgm:pt>
    <dgm:pt modelId="{0102C217-F4AF-488B-BA78-ED5822886470}" type="pres">
      <dgm:prSet presAssocID="{76430FFD-ECC8-404C-AD53-75B01ABDB3CD}" presName="spVertical1" presStyleCnt="0"/>
      <dgm:spPr/>
    </dgm:pt>
    <dgm:pt modelId="{FF84C014-2333-40CA-A7C7-3FCA605004E7}" type="pres">
      <dgm:prSet presAssocID="{76430FFD-ECC8-404C-AD53-75B01ABDB3CD}" presName="parTx" presStyleLbl="revTx" presStyleIdx="1" presStyleCnt="5" custScaleX="205597" custLinFactNeighborX="-36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1D3AD-B9F3-4E3F-A623-FC11CFA0BFEF}" type="pres">
      <dgm:prSet presAssocID="{76430FFD-ECC8-404C-AD53-75B01ABDB3CD}" presName="spVertical2" presStyleCnt="0"/>
      <dgm:spPr/>
    </dgm:pt>
    <dgm:pt modelId="{7BB5D129-9D34-44DE-8A4F-6C9C5D5C4D0F}" type="pres">
      <dgm:prSet presAssocID="{76430FFD-ECC8-404C-AD53-75B01ABDB3CD}" presName="spVertical3" presStyleCnt="0"/>
      <dgm:spPr/>
    </dgm:pt>
    <dgm:pt modelId="{5B21320E-6F3E-48C6-99D6-7F37D956FCE7}" type="pres">
      <dgm:prSet presAssocID="{6A1B0E44-3BE0-47E4-B565-15195F2196E9}" presName="space" presStyleCnt="0"/>
      <dgm:spPr/>
    </dgm:pt>
    <dgm:pt modelId="{4430A53D-DEF2-41F1-8702-F03B1C030AD0}" type="pres">
      <dgm:prSet presAssocID="{2E20A3C4-97C2-4824-A0C7-361D89E5E9F3}" presName="linV" presStyleCnt="0"/>
      <dgm:spPr/>
    </dgm:pt>
    <dgm:pt modelId="{D34F2353-C975-44EA-B80C-928D892B36ED}" type="pres">
      <dgm:prSet presAssocID="{2E20A3C4-97C2-4824-A0C7-361D89E5E9F3}" presName="spVertical1" presStyleCnt="0"/>
      <dgm:spPr/>
    </dgm:pt>
    <dgm:pt modelId="{FD4BED32-6D28-47FE-9C38-152410FCB515}" type="pres">
      <dgm:prSet presAssocID="{2E20A3C4-97C2-4824-A0C7-361D89E5E9F3}" presName="parTx" presStyleLbl="revTx" presStyleIdx="2" presStyleCnt="5" custLinFactNeighborX="-23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AEA92-AAA9-4DEC-8C3B-4B4B65689017}" type="pres">
      <dgm:prSet presAssocID="{2E20A3C4-97C2-4824-A0C7-361D89E5E9F3}" presName="spVertical2" presStyleCnt="0"/>
      <dgm:spPr/>
    </dgm:pt>
    <dgm:pt modelId="{F8DFAB74-7460-4C14-A48E-34E62111CAAD}" type="pres">
      <dgm:prSet presAssocID="{2E20A3C4-97C2-4824-A0C7-361D89E5E9F3}" presName="spVertical3" presStyleCnt="0"/>
      <dgm:spPr/>
    </dgm:pt>
    <dgm:pt modelId="{CC151BEF-8B57-48B9-AD29-AF239DCD04EB}" type="pres">
      <dgm:prSet presAssocID="{29508CA7-8126-4D6E-A827-9B3C9F6E50B3}" presName="space" presStyleCnt="0"/>
      <dgm:spPr/>
    </dgm:pt>
    <dgm:pt modelId="{17D21098-66A0-48E7-8E46-89EE44323FB2}" type="pres">
      <dgm:prSet presAssocID="{B18F1272-4959-48C0-982C-10CE77A53850}" presName="linV" presStyleCnt="0"/>
      <dgm:spPr/>
    </dgm:pt>
    <dgm:pt modelId="{0D2ECF5B-7916-48A9-AA9B-81E11CEEB574}" type="pres">
      <dgm:prSet presAssocID="{B18F1272-4959-48C0-982C-10CE77A53850}" presName="spVertical1" presStyleCnt="0"/>
      <dgm:spPr/>
    </dgm:pt>
    <dgm:pt modelId="{EA5FE906-58B0-4149-BC06-DE27399F3383}" type="pres">
      <dgm:prSet presAssocID="{B18F1272-4959-48C0-982C-10CE77A53850}" presName="parTx" presStyleLbl="revTx" presStyleIdx="3" presStyleCnt="5" custLinFactNeighborX="-21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C96A1-A2A6-4D1C-97B6-A3652A351583}" type="pres">
      <dgm:prSet presAssocID="{B18F1272-4959-48C0-982C-10CE77A53850}" presName="spVertical2" presStyleCnt="0"/>
      <dgm:spPr/>
    </dgm:pt>
    <dgm:pt modelId="{1A6D0197-3BB4-415B-B641-FC11AE1BBCD3}" type="pres">
      <dgm:prSet presAssocID="{B18F1272-4959-48C0-982C-10CE77A53850}" presName="spVertical3" presStyleCnt="0"/>
      <dgm:spPr/>
    </dgm:pt>
    <dgm:pt modelId="{FF39D0F7-5C51-4BDF-8EC6-C4C5387BE3C7}" type="pres">
      <dgm:prSet presAssocID="{270E7470-2A32-4040-AAEB-D713C039AAF6}" presName="space" presStyleCnt="0"/>
      <dgm:spPr/>
    </dgm:pt>
    <dgm:pt modelId="{B5E60649-560D-4DFC-93BC-9A8AF1EA7943}" type="pres">
      <dgm:prSet presAssocID="{712A2BC4-3B4D-4739-99E8-F6691A0EB00E}" presName="linV" presStyleCnt="0"/>
      <dgm:spPr/>
    </dgm:pt>
    <dgm:pt modelId="{0F7AA343-C925-4647-83B8-C338C139D7CD}" type="pres">
      <dgm:prSet presAssocID="{712A2BC4-3B4D-4739-99E8-F6691A0EB00E}" presName="spVertical1" presStyleCnt="0"/>
      <dgm:spPr/>
    </dgm:pt>
    <dgm:pt modelId="{907BDDAD-E1EF-4C96-BEB5-FB5846D6A67A}" type="pres">
      <dgm:prSet presAssocID="{712A2BC4-3B4D-4739-99E8-F6691A0EB00E}" presName="parTx" presStyleLbl="revTx" presStyleIdx="4" presStyleCnt="5" custScaleX="155843" custLinFactNeighborX="-30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393C2-AF99-4089-9A21-416413580AE8}" type="pres">
      <dgm:prSet presAssocID="{712A2BC4-3B4D-4739-99E8-F6691A0EB00E}" presName="spVertical2" presStyleCnt="0"/>
      <dgm:spPr/>
    </dgm:pt>
    <dgm:pt modelId="{49EBC144-B312-4102-8E17-98F52965B463}" type="pres">
      <dgm:prSet presAssocID="{712A2BC4-3B4D-4739-99E8-F6691A0EB00E}" presName="spVertical3" presStyleCnt="0"/>
      <dgm:spPr/>
    </dgm:pt>
    <dgm:pt modelId="{D6F1AD8E-07B6-46EA-9279-DE913EE89C42}" type="pres">
      <dgm:prSet presAssocID="{00A6B121-F9E9-48CD-BD94-042B769080B9}" presName="padding2" presStyleCnt="0"/>
      <dgm:spPr/>
    </dgm:pt>
    <dgm:pt modelId="{F8270E40-7B4C-478B-AC87-87D77BBE0869}" type="pres">
      <dgm:prSet presAssocID="{00A6B121-F9E9-48CD-BD94-042B769080B9}" presName="negArrow" presStyleCnt="0"/>
      <dgm:spPr/>
    </dgm:pt>
    <dgm:pt modelId="{8A178DE1-BFAF-4BDE-B792-F87966CFDF40}" type="pres">
      <dgm:prSet presAssocID="{00A6B121-F9E9-48CD-BD94-042B769080B9}" presName="backgroundArrow" presStyleLbl="node1" presStyleIdx="0" presStyleCnt="1" custScaleX="90760" custScaleY="190500" custLinFactNeighborX="-245" custLinFactNeighborY="-17318"/>
      <dgm:spPr/>
    </dgm:pt>
  </dgm:ptLst>
  <dgm:cxnLst>
    <dgm:cxn modelId="{735E2B05-AEA5-4812-8711-503BBD366734}" type="presOf" srcId="{00A6B121-F9E9-48CD-BD94-042B769080B9}" destId="{5A9216C2-E915-49A1-AED0-97121B5ACF0D}" srcOrd="0" destOrd="0" presId="urn:microsoft.com/office/officeart/2005/8/layout/hProcess3"/>
    <dgm:cxn modelId="{7B3F688E-5D3F-4726-B41E-6E34B47361D4}" type="presOf" srcId="{2E20A3C4-97C2-4824-A0C7-361D89E5E9F3}" destId="{FD4BED32-6D28-47FE-9C38-152410FCB515}" srcOrd="0" destOrd="0" presId="urn:microsoft.com/office/officeart/2005/8/layout/hProcess3"/>
    <dgm:cxn modelId="{F85AB5E2-7840-40F5-9A04-F2A2E6E046BF}" type="presOf" srcId="{712A2BC4-3B4D-4739-99E8-F6691A0EB00E}" destId="{907BDDAD-E1EF-4C96-BEB5-FB5846D6A67A}" srcOrd="0" destOrd="0" presId="urn:microsoft.com/office/officeart/2005/8/layout/hProcess3"/>
    <dgm:cxn modelId="{A0F3171F-1DBA-46DC-B23D-ACC04CFD6D74}" srcId="{00A6B121-F9E9-48CD-BD94-042B769080B9}" destId="{B18F1272-4959-48C0-982C-10CE77A53850}" srcOrd="3" destOrd="0" parTransId="{DDD650B3-1A71-4EDC-B524-33F481C1D87D}" sibTransId="{270E7470-2A32-4040-AAEB-D713C039AAF6}"/>
    <dgm:cxn modelId="{CFFD889C-CC4B-4BAB-A662-91E9E97F1669}" srcId="{00A6B121-F9E9-48CD-BD94-042B769080B9}" destId="{F8C11394-15CE-410D-A0B0-D2F971D9A309}" srcOrd="0" destOrd="0" parTransId="{A8C30250-F7BD-4B17-A0F9-8CD486418FAD}" sibTransId="{C986C309-21AA-4F06-85D4-41A94CC19E4F}"/>
    <dgm:cxn modelId="{48408179-836F-4DAD-9C86-63DFE4745305}" srcId="{00A6B121-F9E9-48CD-BD94-042B769080B9}" destId="{76430FFD-ECC8-404C-AD53-75B01ABDB3CD}" srcOrd="1" destOrd="0" parTransId="{5E2A23CA-2DF3-4BBA-9FF8-A39728A7A08C}" sibTransId="{6A1B0E44-3BE0-47E4-B565-15195F2196E9}"/>
    <dgm:cxn modelId="{B124BE5A-F1E3-48CB-A0C6-6F07B704E5DD}" type="presOf" srcId="{B18F1272-4959-48C0-982C-10CE77A53850}" destId="{EA5FE906-58B0-4149-BC06-DE27399F3383}" srcOrd="0" destOrd="0" presId="urn:microsoft.com/office/officeart/2005/8/layout/hProcess3"/>
    <dgm:cxn modelId="{B4B15DBF-FA71-4C80-A8B1-4E64C07F6650}" type="presOf" srcId="{F8C11394-15CE-410D-A0B0-D2F971D9A309}" destId="{C9F5983F-82C1-4396-A8C5-651D13A6517D}" srcOrd="0" destOrd="0" presId="urn:microsoft.com/office/officeart/2005/8/layout/hProcess3"/>
    <dgm:cxn modelId="{C3DA9D43-F341-40AA-B79C-542855617128}" srcId="{00A6B121-F9E9-48CD-BD94-042B769080B9}" destId="{712A2BC4-3B4D-4739-99E8-F6691A0EB00E}" srcOrd="4" destOrd="0" parTransId="{3E19C0CA-6FAA-4CD3-9168-84B8BD729DE6}" sibTransId="{27EE970D-FF1C-4061-9B87-0125928AD995}"/>
    <dgm:cxn modelId="{E39E8E21-34B6-4DDB-82CB-BEAB85361BCA}" type="presOf" srcId="{76430FFD-ECC8-404C-AD53-75B01ABDB3CD}" destId="{FF84C014-2333-40CA-A7C7-3FCA605004E7}" srcOrd="0" destOrd="0" presId="urn:microsoft.com/office/officeart/2005/8/layout/hProcess3"/>
    <dgm:cxn modelId="{628B7E1C-9393-40FA-8428-42DBBBF3A8B7}" srcId="{00A6B121-F9E9-48CD-BD94-042B769080B9}" destId="{2E20A3C4-97C2-4824-A0C7-361D89E5E9F3}" srcOrd="2" destOrd="0" parTransId="{9C41A38A-BA87-4A28-89A2-152BAD32F6AB}" sibTransId="{29508CA7-8126-4D6E-A827-9B3C9F6E50B3}"/>
    <dgm:cxn modelId="{85E03580-8B12-4F60-BA35-8B8CE3EBF4A9}" type="presParOf" srcId="{5A9216C2-E915-49A1-AED0-97121B5ACF0D}" destId="{7373005A-7822-4F08-8F5D-37472760B79A}" srcOrd="0" destOrd="0" presId="urn:microsoft.com/office/officeart/2005/8/layout/hProcess3"/>
    <dgm:cxn modelId="{AB981593-68B1-4D51-AECA-2BB52B864FFC}" type="presParOf" srcId="{5A9216C2-E915-49A1-AED0-97121B5ACF0D}" destId="{42C89EB2-169F-4258-BDA9-EBFC0C67AA4E}" srcOrd="1" destOrd="0" presId="urn:microsoft.com/office/officeart/2005/8/layout/hProcess3"/>
    <dgm:cxn modelId="{7E35422B-7EAC-4257-AD28-48ABB0F64825}" type="presParOf" srcId="{42C89EB2-169F-4258-BDA9-EBFC0C67AA4E}" destId="{64E5D5F2-7928-4935-BCD9-56D6681CE32D}" srcOrd="0" destOrd="0" presId="urn:microsoft.com/office/officeart/2005/8/layout/hProcess3"/>
    <dgm:cxn modelId="{4180000A-8C4B-44D9-972F-7148FA1E2298}" type="presParOf" srcId="{42C89EB2-169F-4258-BDA9-EBFC0C67AA4E}" destId="{710FC15F-FBD0-410A-8BD8-E6E9324574E6}" srcOrd="1" destOrd="0" presId="urn:microsoft.com/office/officeart/2005/8/layout/hProcess3"/>
    <dgm:cxn modelId="{87B8C197-D5A9-4981-846D-46750FA377F2}" type="presParOf" srcId="{710FC15F-FBD0-410A-8BD8-E6E9324574E6}" destId="{64EA8358-E3F4-48DA-A801-F7075E0F0DA8}" srcOrd="0" destOrd="0" presId="urn:microsoft.com/office/officeart/2005/8/layout/hProcess3"/>
    <dgm:cxn modelId="{AAEE1EBB-D6CA-491D-8C3D-D45EBBCD0C17}" type="presParOf" srcId="{710FC15F-FBD0-410A-8BD8-E6E9324574E6}" destId="{C9F5983F-82C1-4396-A8C5-651D13A6517D}" srcOrd="1" destOrd="0" presId="urn:microsoft.com/office/officeart/2005/8/layout/hProcess3"/>
    <dgm:cxn modelId="{A74CEFD9-B7B4-4F92-80BB-683A43336178}" type="presParOf" srcId="{710FC15F-FBD0-410A-8BD8-E6E9324574E6}" destId="{4BEA6C41-DC39-4F83-89BB-954444F081FE}" srcOrd="2" destOrd="0" presId="urn:microsoft.com/office/officeart/2005/8/layout/hProcess3"/>
    <dgm:cxn modelId="{B26B3259-4473-4671-860A-2E6CED150983}" type="presParOf" srcId="{710FC15F-FBD0-410A-8BD8-E6E9324574E6}" destId="{171DA61F-ED1E-4A42-B23E-979EBDC72FBD}" srcOrd="3" destOrd="0" presId="urn:microsoft.com/office/officeart/2005/8/layout/hProcess3"/>
    <dgm:cxn modelId="{A0664CA7-A285-4787-B60D-22AB37C22738}" type="presParOf" srcId="{42C89EB2-169F-4258-BDA9-EBFC0C67AA4E}" destId="{1AE1AE2C-868A-4EB0-A11B-495196E9D27C}" srcOrd="2" destOrd="0" presId="urn:microsoft.com/office/officeart/2005/8/layout/hProcess3"/>
    <dgm:cxn modelId="{CD1B6E2E-00DF-4D67-94B8-2E072A84A3B2}" type="presParOf" srcId="{42C89EB2-169F-4258-BDA9-EBFC0C67AA4E}" destId="{2941E81A-CC1C-4F99-BA44-6F4C34339CB5}" srcOrd="3" destOrd="0" presId="urn:microsoft.com/office/officeart/2005/8/layout/hProcess3"/>
    <dgm:cxn modelId="{DDA2AF0D-5124-413B-9006-D69947A83DF5}" type="presParOf" srcId="{2941E81A-CC1C-4F99-BA44-6F4C34339CB5}" destId="{0102C217-F4AF-488B-BA78-ED5822886470}" srcOrd="0" destOrd="0" presId="urn:microsoft.com/office/officeart/2005/8/layout/hProcess3"/>
    <dgm:cxn modelId="{1E2BB8DD-3E0E-4118-B021-A9E62D4AFC9A}" type="presParOf" srcId="{2941E81A-CC1C-4F99-BA44-6F4C34339CB5}" destId="{FF84C014-2333-40CA-A7C7-3FCA605004E7}" srcOrd="1" destOrd="0" presId="urn:microsoft.com/office/officeart/2005/8/layout/hProcess3"/>
    <dgm:cxn modelId="{6627D710-E453-4CA8-BD83-FD100BA9E7A7}" type="presParOf" srcId="{2941E81A-CC1C-4F99-BA44-6F4C34339CB5}" destId="{69C1D3AD-B9F3-4E3F-A623-FC11CFA0BFEF}" srcOrd="2" destOrd="0" presId="urn:microsoft.com/office/officeart/2005/8/layout/hProcess3"/>
    <dgm:cxn modelId="{503F672E-74E0-4428-A00E-6079E5A79222}" type="presParOf" srcId="{2941E81A-CC1C-4F99-BA44-6F4C34339CB5}" destId="{7BB5D129-9D34-44DE-8A4F-6C9C5D5C4D0F}" srcOrd="3" destOrd="0" presId="urn:microsoft.com/office/officeart/2005/8/layout/hProcess3"/>
    <dgm:cxn modelId="{2070D435-318E-468A-A76C-BF668831FC35}" type="presParOf" srcId="{42C89EB2-169F-4258-BDA9-EBFC0C67AA4E}" destId="{5B21320E-6F3E-48C6-99D6-7F37D956FCE7}" srcOrd="4" destOrd="0" presId="urn:microsoft.com/office/officeart/2005/8/layout/hProcess3"/>
    <dgm:cxn modelId="{4301EC81-77F7-4904-8470-78D074590DD2}" type="presParOf" srcId="{42C89EB2-169F-4258-BDA9-EBFC0C67AA4E}" destId="{4430A53D-DEF2-41F1-8702-F03B1C030AD0}" srcOrd="5" destOrd="0" presId="urn:microsoft.com/office/officeart/2005/8/layout/hProcess3"/>
    <dgm:cxn modelId="{818CE7E4-83AF-40F2-B25C-28AA27008B14}" type="presParOf" srcId="{4430A53D-DEF2-41F1-8702-F03B1C030AD0}" destId="{D34F2353-C975-44EA-B80C-928D892B36ED}" srcOrd="0" destOrd="0" presId="urn:microsoft.com/office/officeart/2005/8/layout/hProcess3"/>
    <dgm:cxn modelId="{1EAF5A6F-947D-4DD1-80FC-B7EE106EDA60}" type="presParOf" srcId="{4430A53D-DEF2-41F1-8702-F03B1C030AD0}" destId="{FD4BED32-6D28-47FE-9C38-152410FCB515}" srcOrd="1" destOrd="0" presId="urn:microsoft.com/office/officeart/2005/8/layout/hProcess3"/>
    <dgm:cxn modelId="{485E0745-1F68-4DA2-818F-58274B9AE64D}" type="presParOf" srcId="{4430A53D-DEF2-41F1-8702-F03B1C030AD0}" destId="{195AEA92-AAA9-4DEC-8C3B-4B4B65689017}" srcOrd="2" destOrd="0" presId="urn:microsoft.com/office/officeart/2005/8/layout/hProcess3"/>
    <dgm:cxn modelId="{150B813D-B440-4A6B-842A-4BBB66B19BEF}" type="presParOf" srcId="{4430A53D-DEF2-41F1-8702-F03B1C030AD0}" destId="{F8DFAB74-7460-4C14-A48E-34E62111CAAD}" srcOrd="3" destOrd="0" presId="urn:microsoft.com/office/officeart/2005/8/layout/hProcess3"/>
    <dgm:cxn modelId="{F6471C07-3BD1-4FA8-9109-4656CD25E0CB}" type="presParOf" srcId="{42C89EB2-169F-4258-BDA9-EBFC0C67AA4E}" destId="{CC151BEF-8B57-48B9-AD29-AF239DCD04EB}" srcOrd="6" destOrd="0" presId="urn:microsoft.com/office/officeart/2005/8/layout/hProcess3"/>
    <dgm:cxn modelId="{58C8C912-7235-457B-BC34-E0D32E13A119}" type="presParOf" srcId="{42C89EB2-169F-4258-BDA9-EBFC0C67AA4E}" destId="{17D21098-66A0-48E7-8E46-89EE44323FB2}" srcOrd="7" destOrd="0" presId="urn:microsoft.com/office/officeart/2005/8/layout/hProcess3"/>
    <dgm:cxn modelId="{82BE0E02-103D-4F94-B0F1-001C8B49407E}" type="presParOf" srcId="{17D21098-66A0-48E7-8E46-89EE44323FB2}" destId="{0D2ECF5B-7916-48A9-AA9B-81E11CEEB574}" srcOrd="0" destOrd="0" presId="urn:microsoft.com/office/officeart/2005/8/layout/hProcess3"/>
    <dgm:cxn modelId="{A5F33EEC-AE0F-4868-A937-DBDE320B6CE7}" type="presParOf" srcId="{17D21098-66A0-48E7-8E46-89EE44323FB2}" destId="{EA5FE906-58B0-4149-BC06-DE27399F3383}" srcOrd="1" destOrd="0" presId="urn:microsoft.com/office/officeart/2005/8/layout/hProcess3"/>
    <dgm:cxn modelId="{3A8D62F9-B05F-47B4-A0D5-918F5E4ABA07}" type="presParOf" srcId="{17D21098-66A0-48E7-8E46-89EE44323FB2}" destId="{02AC96A1-A2A6-4D1C-97B6-A3652A351583}" srcOrd="2" destOrd="0" presId="urn:microsoft.com/office/officeart/2005/8/layout/hProcess3"/>
    <dgm:cxn modelId="{AA72A68E-B601-4F40-8A2F-54DF7317A369}" type="presParOf" srcId="{17D21098-66A0-48E7-8E46-89EE44323FB2}" destId="{1A6D0197-3BB4-415B-B641-FC11AE1BBCD3}" srcOrd="3" destOrd="0" presId="urn:microsoft.com/office/officeart/2005/8/layout/hProcess3"/>
    <dgm:cxn modelId="{95CCECF7-216C-4CE6-9DCE-B6CC971839F0}" type="presParOf" srcId="{42C89EB2-169F-4258-BDA9-EBFC0C67AA4E}" destId="{FF39D0F7-5C51-4BDF-8EC6-C4C5387BE3C7}" srcOrd="8" destOrd="0" presId="urn:microsoft.com/office/officeart/2005/8/layout/hProcess3"/>
    <dgm:cxn modelId="{BC5CBD55-EE47-4E43-BC34-F9E1129E6B11}" type="presParOf" srcId="{42C89EB2-169F-4258-BDA9-EBFC0C67AA4E}" destId="{B5E60649-560D-4DFC-93BC-9A8AF1EA7943}" srcOrd="9" destOrd="0" presId="urn:microsoft.com/office/officeart/2005/8/layout/hProcess3"/>
    <dgm:cxn modelId="{D42EA3F8-3B32-403B-B804-023ECBCD27DE}" type="presParOf" srcId="{B5E60649-560D-4DFC-93BC-9A8AF1EA7943}" destId="{0F7AA343-C925-4647-83B8-C338C139D7CD}" srcOrd="0" destOrd="0" presId="urn:microsoft.com/office/officeart/2005/8/layout/hProcess3"/>
    <dgm:cxn modelId="{F8520014-F340-4FAD-8841-F72CE4721384}" type="presParOf" srcId="{B5E60649-560D-4DFC-93BC-9A8AF1EA7943}" destId="{907BDDAD-E1EF-4C96-BEB5-FB5846D6A67A}" srcOrd="1" destOrd="0" presId="urn:microsoft.com/office/officeart/2005/8/layout/hProcess3"/>
    <dgm:cxn modelId="{0131CD62-8F71-4E70-8B3D-3B3DE8DE45D5}" type="presParOf" srcId="{B5E60649-560D-4DFC-93BC-9A8AF1EA7943}" destId="{2A7393C2-AF99-4089-9A21-416413580AE8}" srcOrd="2" destOrd="0" presId="urn:microsoft.com/office/officeart/2005/8/layout/hProcess3"/>
    <dgm:cxn modelId="{A9F98E8F-69C8-47B9-AC2D-48BAF28B000F}" type="presParOf" srcId="{B5E60649-560D-4DFC-93BC-9A8AF1EA7943}" destId="{49EBC144-B312-4102-8E17-98F52965B463}" srcOrd="3" destOrd="0" presId="urn:microsoft.com/office/officeart/2005/8/layout/hProcess3"/>
    <dgm:cxn modelId="{D5AC4CF6-DC68-4841-9A3D-FEEBDEBA5B12}" type="presParOf" srcId="{42C89EB2-169F-4258-BDA9-EBFC0C67AA4E}" destId="{D6F1AD8E-07B6-46EA-9279-DE913EE89C42}" srcOrd="10" destOrd="0" presId="urn:microsoft.com/office/officeart/2005/8/layout/hProcess3"/>
    <dgm:cxn modelId="{2EC30C26-F76B-4974-A457-4E50ED1F5511}" type="presParOf" srcId="{42C89EB2-169F-4258-BDA9-EBFC0C67AA4E}" destId="{F8270E40-7B4C-478B-AC87-87D77BBE0869}" srcOrd="11" destOrd="0" presId="urn:microsoft.com/office/officeart/2005/8/layout/hProcess3"/>
    <dgm:cxn modelId="{E007E5DC-85DE-494E-8467-BE8ABA9F9AE8}" type="presParOf" srcId="{42C89EB2-169F-4258-BDA9-EBFC0C67AA4E}" destId="{8A178DE1-BFAF-4BDE-B792-F87966CFDF40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1502760-C670-4CD8-B0DA-09E95B1C53F7}" type="doc">
      <dgm:prSet loTypeId="urn:microsoft.com/office/officeart/2005/8/layout/h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5890858-D7A0-4210-9FF7-BEB1D49C17C7}">
      <dgm:prSet phldrT="[Text]"/>
      <dgm:spPr/>
      <dgm:t>
        <a:bodyPr/>
        <a:lstStyle/>
        <a:p>
          <a:r>
            <a:rPr lang="en-US" b="1" dirty="0" smtClean="0"/>
            <a:t>Human Resource</a:t>
          </a:r>
          <a:endParaRPr lang="en-US" b="1" dirty="0"/>
        </a:p>
      </dgm:t>
    </dgm:pt>
    <dgm:pt modelId="{F6E5181C-9A12-4E2B-A264-2C261E61013A}" type="parTrans" cxnId="{2641E354-75D3-4938-AEA5-5237170B6780}">
      <dgm:prSet/>
      <dgm:spPr/>
      <dgm:t>
        <a:bodyPr/>
        <a:lstStyle/>
        <a:p>
          <a:endParaRPr lang="en-US"/>
        </a:p>
      </dgm:t>
    </dgm:pt>
    <dgm:pt modelId="{1122F0D1-48EF-4142-A9AC-EFE6763F96DA}" type="sibTrans" cxnId="{2641E354-75D3-4938-AEA5-5237170B6780}">
      <dgm:prSet/>
      <dgm:spPr/>
      <dgm:t>
        <a:bodyPr/>
        <a:lstStyle/>
        <a:p>
          <a:endParaRPr lang="en-US"/>
        </a:p>
      </dgm:t>
    </dgm:pt>
    <dgm:pt modelId="{E7F09858-D549-42DD-B140-849A924E6EEA}">
      <dgm:prSet phldrT="[Text]" custT="1"/>
      <dgm:spPr/>
      <dgm:t>
        <a:bodyPr/>
        <a:lstStyle/>
        <a:p>
          <a:r>
            <a:rPr lang="en-US" sz="1800" dirty="0" smtClean="0"/>
            <a:t>Discipline of team member</a:t>
          </a:r>
          <a:endParaRPr lang="en-US" sz="1800" dirty="0"/>
        </a:p>
      </dgm:t>
    </dgm:pt>
    <dgm:pt modelId="{5BC04652-95FC-410D-B125-929F89AA2A67}" type="parTrans" cxnId="{442B2F0D-35C4-4AF1-B913-8F8927E31149}">
      <dgm:prSet/>
      <dgm:spPr/>
      <dgm:t>
        <a:bodyPr/>
        <a:lstStyle/>
        <a:p>
          <a:endParaRPr lang="en-US"/>
        </a:p>
      </dgm:t>
    </dgm:pt>
    <dgm:pt modelId="{8D8C81CB-D11B-4855-B2CD-7D8F9374E0DD}" type="sibTrans" cxnId="{442B2F0D-35C4-4AF1-B913-8F8927E31149}">
      <dgm:prSet/>
      <dgm:spPr/>
      <dgm:t>
        <a:bodyPr/>
        <a:lstStyle/>
        <a:p>
          <a:endParaRPr lang="en-US"/>
        </a:p>
      </dgm:t>
    </dgm:pt>
    <dgm:pt modelId="{6453103D-46D1-4A19-BF1B-015CDB93C76E}">
      <dgm:prSet phldrT="[Text]" custT="1"/>
      <dgm:spPr/>
      <dgm:t>
        <a:bodyPr/>
        <a:lstStyle/>
        <a:p>
          <a:r>
            <a:rPr lang="en-US" sz="1800" smtClean="0"/>
            <a:t>Lack of team work</a:t>
          </a:r>
          <a:endParaRPr lang="en-US" sz="1800" dirty="0"/>
        </a:p>
      </dgm:t>
    </dgm:pt>
    <dgm:pt modelId="{5B2D1EFF-0FD9-4C9E-8250-C8A75B5A522E}" type="parTrans" cxnId="{8828DF38-9534-4BF3-B8E4-441B4A8BB246}">
      <dgm:prSet/>
      <dgm:spPr/>
      <dgm:t>
        <a:bodyPr/>
        <a:lstStyle/>
        <a:p>
          <a:endParaRPr lang="en-US"/>
        </a:p>
      </dgm:t>
    </dgm:pt>
    <dgm:pt modelId="{2EF4B3A8-AE88-47B6-A5FE-B98CF8C1DF53}" type="sibTrans" cxnId="{8828DF38-9534-4BF3-B8E4-441B4A8BB246}">
      <dgm:prSet/>
      <dgm:spPr/>
      <dgm:t>
        <a:bodyPr/>
        <a:lstStyle/>
        <a:p>
          <a:endParaRPr lang="en-US"/>
        </a:p>
      </dgm:t>
    </dgm:pt>
    <dgm:pt modelId="{CC37501F-3AF1-467D-A28E-E7EC9A102B15}">
      <dgm:prSet phldrT="[Text]"/>
      <dgm:spPr/>
      <dgm:t>
        <a:bodyPr/>
        <a:lstStyle/>
        <a:p>
          <a:r>
            <a:rPr lang="en-US" b="1" dirty="0" smtClean="0"/>
            <a:t>Time and Communication</a:t>
          </a:r>
          <a:endParaRPr lang="en-US" b="1" dirty="0"/>
        </a:p>
      </dgm:t>
    </dgm:pt>
    <dgm:pt modelId="{8740E25B-98BC-4211-9B21-F42C0F87F770}" type="parTrans" cxnId="{A7CC954C-7DBE-4140-BE19-3F8677BFB2E4}">
      <dgm:prSet/>
      <dgm:spPr/>
      <dgm:t>
        <a:bodyPr/>
        <a:lstStyle/>
        <a:p>
          <a:endParaRPr lang="en-US"/>
        </a:p>
      </dgm:t>
    </dgm:pt>
    <dgm:pt modelId="{B7EFFE4D-2ECD-462A-B80A-F2AB059CD5FF}" type="sibTrans" cxnId="{A7CC954C-7DBE-4140-BE19-3F8677BFB2E4}">
      <dgm:prSet/>
      <dgm:spPr/>
      <dgm:t>
        <a:bodyPr/>
        <a:lstStyle/>
        <a:p>
          <a:endParaRPr lang="en-US"/>
        </a:p>
      </dgm:t>
    </dgm:pt>
    <dgm:pt modelId="{60FC11D9-554E-41D1-BCF0-699F2EDF0751}">
      <dgm:prSet phldrT="[Text]" custT="1"/>
      <dgm:spPr/>
      <dgm:t>
        <a:bodyPr/>
        <a:lstStyle/>
        <a:p>
          <a:r>
            <a:rPr lang="en-US" sz="1800" dirty="0" smtClean="0"/>
            <a:t>Not</a:t>
          </a:r>
          <a:r>
            <a:rPr lang="en-US" sz="1800" baseline="0" dirty="0" smtClean="0"/>
            <a:t> enough time to finish all function</a:t>
          </a:r>
          <a:endParaRPr lang="en-US" sz="1800" dirty="0"/>
        </a:p>
      </dgm:t>
    </dgm:pt>
    <dgm:pt modelId="{57E8234B-4C7B-4290-B0AB-4104CFDA440E}" type="parTrans" cxnId="{AF6FE217-A8A6-4E2B-86C6-7A24B3985E7F}">
      <dgm:prSet/>
      <dgm:spPr/>
      <dgm:t>
        <a:bodyPr/>
        <a:lstStyle/>
        <a:p>
          <a:endParaRPr lang="en-US"/>
        </a:p>
      </dgm:t>
    </dgm:pt>
    <dgm:pt modelId="{96B1C914-4A5A-4B1E-BF0D-6AE83D53D3E8}" type="sibTrans" cxnId="{AF6FE217-A8A6-4E2B-86C6-7A24B3985E7F}">
      <dgm:prSet/>
      <dgm:spPr/>
      <dgm:t>
        <a:bodyPr/>
        <a:lstStyle/>
        <a:p>
          <a:endParaRPr lang="en-US"/>
        </a:p>
      </dgm:t>
    </dgm:pt>
    <dgm:pt modelId="{552C24A4-A09B-4B87-8E28-C75536E18354}">
      <dgm:prSet phldrT="[Text]" custT="1"/>
      <dgm:spPr/>
      <dgm:t>
        <a:bodyPr/>
        <a:lstStyle/>
        <a:p>
          <a:r>
            <a:rPr lang="en-US" sz="1800" smtClean="0"/>
            <a:t>Hard to connect team member due to the difference place</a:t>
          </a:r>
          <a:endParaRPr lang="en-US" sz="1800" dirty="0"/>
        </a:p>
      </dgm:t>
    </dgm:pt>
    <dgm:pt modelId="{A952E8C8-76E8-4973-8B9B-79D0F076A44E}" type="parTrans" cxnId="{1FFC277D-876F-43C0-B851-BAE2592D8E58}">
      <dgm:prSet/>
      <dgm:spPr/>
      <dgm:t>
        <a:bodyPr/>
        <a:lstStyle/>
        <a:p>
          <a:endParaRPr lang="en-US"/>
        </a:p>
      </dgm:t>
    </dgm:pt>
    <dgm:pt modelId="{F544FC75-9557-4C33-95BE-A94C2064EC0B}" type="sibTrans" cxnId="{1FFC277D-876F-43C0-B851-BAE2592D8E58}">
      <dgm:prSet/>
      <dgm:spPr/>
      <dgm:t>
        <a:bodyPr/>
        <a:lstStyle/>
        <a:p>
          <a:endParaRPr lang="en-US"/>
        </a:p>
      </dgm:t>
    </dgm:pt>
    <dgm:pt modelId="{D2884D5D-208F-4EF5-869E-88F4BD9D429C}">
      <dgm:prSet phldrT="[Text]"/>
      <dgm:spPr/>
      <dgm:t>
        <a:bodyPr/>
        <a:lstStyle/>
        <a:p>
          <a:r>
            <a:rPr lang="en-US" b="1" dirty="0" smtClean="0"/>
            <a:t>Technical</a:t>
          </a:r>
          <a:endParaRPr lang="en-US" b="1" dirty="0"/>
        </a:p>
      </dgm:t>
    </dgm:pt>
    <dgm:pt modelId="{6D72F371-8B77-4A35-8F52-89CE45C138F6}" type="parTrans" cxnId="{5118A82D-0708-4907-A91C-952C8666DF24}">
      <dgm:prSet/>
      <dgm:spPr/>
      <dgm:t>
        <a:bodyPr/>
        <a:lstStyle/>
        <a:p>
          <a:endParaRPr lang="en-US"/>
        </a:p>
      </dgm:t>
    </dgm:pt>
    <dgm:pt modelId="{ABD22A39-C3C2-490B-A150-251CB50A8CA7}" type="sibTrans" cxnId="{5118A82D-0708-4907-A91C-952C8666DF24}">
      <dgm:prSet/>
      <dgm:spPr/>
      <dgm:t>
        <a:bodyPr/>
        <a:lstStyle/>
        <a:p>
          <a:endParaRPr lang="en-US"/>
        </a:p>
      </dgm:t>
    </dgm:pt>
    <dgm:pt modelId="{3956E939-32B4-4D69-A3D8-562529D30B0B}">
      <dgm:prSet phldrT="[Text]" custT="1"/>
      <dgm:spPr/>
      <dgm:t>
        <a:bodyPr/>
        <a:lstStyle/>
        <a:p>
          <a:r>
            <a:rPr lang="en-US" sz="1800" dirty="0" smtClean="0"/>
            <a:t>In-experience in Android project</a:t>
          </a:r>
          <a:endParaRPr lang="en-US" sz="1800" dirty="0"/>
        </a:p>
      </dgm:t>
    </dgm:pt>
    <dgm:pt modelId="{9021CF92-B5B9-4964-BD65-C5890354B77D}" type="parTrans" cxnId="{92155A7F-9C9D-4B36-8AEB-2BC6D792CE73}">
      <dgm:prSet/>
      <dgm:spPr/>
      <dgm:t>
        <a:bodyPr/>
        <a:lstStyle/>
        <a:p>
          <a:endParaRPr lang="en-US"/>
        </a:p>
      </dgm:t>
    </dgm:pt>
    <dgm:pt modelId="{F20B713B-6A95-4F85-8F32-3D37BF11835A}" type="sibTrans" cxnId="{92155A7F-9C9D-4B36-8AEB-2BC6D792CE73}">
      <dgm:prSet/>
      <dgm:spPr/>
      <dgm:t>
        <a:bodyPr/>
        <a:lstStyle/>
        <a:p>
          <a:endParaRPr lang="en-US"/>
        </a:p>
      </dgm:t>
    </dgm:pt>
    <dgm:pt modelId="{9036216B-5680-48D1-B6F3-F7001AFB2A60}">
      <dgm:prSet phldrT="[Text]" custT="1"/>
      <dgm:spPr/>
      <dgm:t>
        <a:bodyPr/>
        <a:lstStyle/>
        <a:p>
          <a:r>
            <a:rPr lang="en-US" sz="1800" dirty="0" smtClean="0"/>
            <a:t>Lack of equipment</a:t>
          </a:r>
          <a:endParaRPr lang="en-US" sz="1800" dirty="0"/>
        </a:p>
      </dgm:t>
    </dgm:pt>
    <dgm:pt modelId="{B856BB56-1096-4451-A097-4FCB8D58D83B}" type="parTrans" cxnId="{DD86F313-E9A2-416A-9C30-E256CF983D01}">
      <dgm:prSet/>
      <dgm:spPr/>
      <dgm:t>
        <a:bodyPr/>
        <a:lstStyle/>
        <a:p>
          <a:endParaRPr lang="en-US"/>
        </a:p>
      </dgm:t>
    </dgm:pt>
    <dgm:pt modelId="{6814B514-5C62-4240-8CC2-54571EADFFD8}" type="sibTrans" cxnId="{DD86F313-E9A2-416A-9C30-E256CF983D01}">
      <dgm:prSet/>
      <dgm:spPr/>
      <dgm:t>
        <a:bodyPr/>
        <a:lstStyle/>
        <a:p>
          <a:endParaRPr lang="en-US"/>
        </a:p>
      </dgm:t>
    </dgm:pt>
    <dgm:pt modelId="{BAF3137E-01F0-476B-90CC-7556A1BBC939}">
      <dgm:prSet phldrT="[Text]" custT="1"/>
      <dgm:spPr/>
      <dgm:t>
        <a:bodyPr/>
        <a:lstStyle/>
        <a:p>
          <a:r>
            <a:rPr lang="en-US" sz="1800" dirty="0" smtClean="0"/>
            <a:t>Some of member often fell ill</a:t>
          </a:r>
          <a:endParaRPr lang="en-US" sz="1800" dirty="0"/>
        </a:p>
      </dgm:t>
    </dgm:pt>
    <dgm:pt modelId="{F35027D8-E07A-4ED8-A024-424AF6D86717}" type="parTrans" cxnId="{49B95603-D4EE-4BD4-A8A1-6871228E7154}">
      <dgm:prSet/>
      <dgm:spPr/>
      <dgm:t>
        <a:bodyPr/>
        <a:lstStyle/>
        <a:p>
          <a:endParaRPr lang="en-US"/>
        </a:p>
      </dgm:t>
    </dgm:pt>
    <dgm:pt modelId="{0AA4D850-8D2F-4B0C-AA6B-383A1E080F96}" type="sibTrans" cxnId="{49B95603-D4EE-4BD4-A8A1-6871228E7154}">
      <dgm:prSet/>
      <dgm:spPr/>
      <dgm:t>
        <a:bodyPr/>
        <a:lstStyle/>
        <a:p>
          <a:endParaRPr lang="en-US"/>
        </a:p>
      </dgm:t>
    </dgm:pt>
    <dgm:pt modelId="{FB36DB14-9BAD-40CD-9926-B06EA3AFAB57}" type="pres">
      <dgm:prSet presAssocID="{B1502760-C670-4CD8-B0DA-09E95B1C53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49AFAB-0897-4BA8-9DFB-54C68098ED83}" type="pres">
      <dgm:prSet presAssocID="{45890858-D7A0-4210-9FF7-BEB1D49C17C7}" presName="composite" presStyleCnt="0"/>
      <dgm:spPr/>
      <dgm:t>
        <a:bodyPr/>
        <a:lstStyle/>
        <a:p>
          <a:endParaRPr lang="en-US"/>
        </a:p>
      </dgm:t>
    </dgm:pt>
    <dgm:pt modelId="{8FC517C8-1546-4C06-88C1-6F925F7AD3BB}" type="pres">
      <dgm:prSet presAssocID="{45890858-D7A0-4210-9FF7-BEB1D49C17C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6AA0A-ADCB-4F97-8BDA-EE30E8F013C1}" type="pres">
      <dgm:prSet presAssocID="{45890858-D7A0-4210-9FF7-BEB1D49C17C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0163A-F9E0-4624-A24C-B508A2D8614A}" type="pres">
      <dgm:prSet presAssocID="{1122F0D1-48EF-4142-A9AC-EFE6763F96DA}" presName="space" presStyleCnt="0"/>
      <dgm:spPr/>
      <dgm:t>
        <a:bodyPr/>
        <a:lstStyle/>
        <a:p>
          <a:endParaRPr lang="en-US"/>
        </a:p>
      </dgm:t>
    </dgm:pt>
    <dgm:pt modelId="{E5969502-0425-42E0-B4E5-8A8CE1BB4EE4}" type="pres">
      <dgm:prSet presAssocID="{CC37501F-3AF1-467D-A28E-E7EC9A102B15}" presName="composite" presStyleCnt="0"/>
      <dgm:spPr/>
      <dgm:t>
        <a:bodyPr/>
        <a:lstStyle/>
        <a:p>
          <a:endParaRPr lang="en-US"/>
        </a:p>
      </dgm:t>
    </dgm:pt>
    <dgm:pt modelId="{C881E0C0-6783-4832-9273-5581E777BF54}" type="pres">
      <dgm:prSet presAssocID="{CC37501F-3AF1-467D-A28E-E7EC9A102B1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D2539-06ED-48C0-AEEF-CAFE7810691F}" type="pres">
      <dgm:prSet presAssocID="{CC37501F-3AF1-467D-A28E-E7EC9A102B1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3A39F-3E0A-439E-9998-9F9B7B17054A}" type="pres">
      <dgm:prSet presAssocID="{B7EFFE4D-2ECD-462A-B80A-F2AB059CD5FF}" presName="space" presStyleCnt="0"/>
      <dgm:spPr/>
      <dgm:t>
        <a:bodyPr/>
        <a:lstStyle/>
        <a:p>
          <a:endParaRPr lang="en-US"/>
        </a:p>
      </dgm:t>
    </dgm:pt>
    <dgm:pt modelId="{A1717802-BB6E-4843-BB76-6DA5FA96357F}" type="pres">
      <dgm:prSet presAssocID="{D2884D5D-208F-4EF5-869E-88F4BD9D429C}" presName="composite" presStyleCnt="0"/>
      <dgm:spPr/>
      <dgm:t>
        <a:bodyPr/>
        <a:lstStyle/>
        <a:p>
          <a:endParaRPr lang="en-US"/>
        </a:p>
      </dgm:t>
    </dgm:pt>
    <dgm:pt modelId="{BC9328B6-67EB-485A-A8A3-11DA9FE81445}" type="pres">
      <dgm:prSet presAssocID="{D2884D5D-208F-4EF5-869E-88F4BD9D429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8C73C-75E7-4C88-9F26-915272951599}" type="pres">
      <dgm:prSet presAssocID="{D2884D5D-208F-4EF5-869E-88F4BD9D429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CCE169-2F3A-4D0D-966E-F01EFD4D821D}" type="presOf" srcId="{B1502760-C670-4CD8-B0DA-09E95B1C53F7}" destId="{FB36DB14-9BAD-40CD-9926-B06EA3AFAB57}" srcOrd="0" destOrd="0" presId="urn:microsoft.com/office/officeart/2005/8/layout/hList1"/>
    <dgm:cxn modelId="{F3FA6EDF-88A6-477F-B31C-0312C919C501}" type="presOf" srcId="{CC37501F-3AF1-467D-A28E-E7EC9A102B15}" destId="{C881E0C0-6783-4832-9273-5581E777BF54}" srcOrd="0" destOrd="0" presId="urn:microsoft.com/office/officeart/2005/8/layout/hList1"/>
    <dgm:cxn modelId="{B8A78888-4AA0-47F3-A7FB-A586ED66530C}" type="presOf" srcId="{60FC11D9-554E-41D1-BCF0-699F2EDF0751}" destId="{A32D2539-06ED-48C0-AEEF-CAFE7810691F}" srcOrd="0" destOrd="0" presId="urn:microsoft.com/office/officeart/2005/8/layout/hList1"/>
    <dgm:cxn modelId="{9B7DE481-AE1F-487E-842C-54C60EE646C6}" type="presOf" srcId="{3956E939-32B4-4D69-A3D8-562529D30B0B}" destId="{4968C73C-75E7-4C88-9F26-915272951599}" srcOrd="0" destOrd="0" presId="urn:microsoft.com/office/officeart/2005/8/layout/hList1"/>
    <dgm:cxn modelId="{EBCF605C-C6A5-497A-B24E-B65EE54E3D20}" type="presOf" srcId="{BAF3137E-01F0-476B-90CC-7556A1BBC939}" destId="{B386AA0A-ADCB-4F97-8BDA-EE30E8F013C1}" srcOrd="0" destOrd="2" presId="urn:microsoft.com/office/officeart/2005/8/layout/hList1"/>
    <dgm:cxn modelId="{8828DF38-9534-4BF3-B8E4-441B4A8BB246}" srcId="{45890858-D7A0-4210-9FF7-BEB1D49C17C7}" destId="{6453103D-46D1-4A19-BF1B-015CDB93C76E}" srcOrd="1" destOrd="0" parTransId="{5B2D1EFF-0FD9-4C9E-8250-C8A75B5A522E}" sibTransId="{2EF4B3A8-AE88-47B6-A5FE-B98CF8C1DF53}"/>
    <dgm:cxn modelId="{2641E354-75D3-4938-AEA5-5237170B6780}" srcId="{B1502760-C670-4CD8-B0DA-09E95B1C53F7}" destId="{45890858-D7A0-4210-9FF7-BEB1D49C17C7}" srcOrd="0" destOrd="0" parTransId="{F6E5181C-9A12-4E2B-A264-2C261E61013A}" sibTransId="{1122F0D1-48EF-4142-A9AC-EFE6763F96DA}"/>
    <dgm:cxn modelId="{5BA79EDC-47DD-4ACB-9B93-642C17071FAE}" type="presOf" srcId="{D2884D5D-208F-4EF5-869E-88F4BD9D429C}" destId="{BC9328B6-67EB-485A-A8A3-11DA9FE81445}" srcOrd="0" destOrd="0" presId="urn:microsoft.com/office/officeart/2005/8/layout/hList1"/>
    <dgm:cxn modelId="{5118A82D-0708-4907-A91C-952C8666DF24}" srcId="{B1502760-C670-4CD8-B0DA-09E95B1C53F7}" destId="{D2884D5D-208F-4EF5-869E-88F4BD9D429C}" srcOrd="2" destOrd="0" parTransId="{6D72F371-8B77-4A35-8F52-89CE45C138F6}" sibTransId="{ABD22A39-C3C2-490B-A150-251CB50A8CA7}"/>
    <dgm:cxn modelId="{442B2F0D-35C4-4AF1-B913-8F8927E31149}" srcId="{45890858-D7A0-4210-9FF7-BEB1D49C17C7}" destId="{E7F09858-D549-42DD-B140-849A924E6EEA}" srcOrd="0" destOrd="0" parTransId="{5BC04652-95FC-410D-B125-929F89AA2A67}" sibTransId="{8D8C81CB-D11B-4855-B2CD-7D8F9374E0DD}"/>
    <dgm:cxn modelId="{DD86F313-E9A2-416A-9C30-E256CF983D01}" srcId="{D2884D5D-208F-4EF5-869E-88F4BD9D429C}" destId="{9036216B-5680-48D1-B6F3-F7001AFB2A60}" srcOrd="1" destOrd="0" parTransId="{B856BB56-1096-4451-A097-4FCB8D58D83B}" sibTransId="{6814B514-5C62-4240-8CC2-54571EADFFD8}"/>
    <dgm:cxn modelId="{92155A7F-9C9D-4B36-8AEB-2BC6D792CE73}" srcId="{D2884D5D-208F-4EF5-869E-88F4BD9D429C}" destId="{3956E939-32B4-4D69-A3D8-562529D30B0B}" srcOrd="0" destOrd="0" parTransId="{9021CF92-B5B9-4964-BD65-C5890354B77D}" sibTransId="{F20B713B-6A95-4F85-8F32-3D37BF11835A}"/>
    <dgm:cxn modelId="{8C0DE2AD-5A70-45E6-BD86-48891F138EBE}" type="presOf" srcId="{552C24A4-A09B-4B87-8E28-C75536E18354}" destId="{A32D2539-06ED-48C0-AEEF-CAFE7810691F}" srcOrd="0" destOrd="1" presId="urn:microsoft.com/office/officeart/2005/8/layout/hList1"/>
    <dgm:cxn modelId="{49B95603-D4EE-4BD4-A8A1-6871228E7154}" srcId="{45890858-D7A0-4210-9FF7-BEB1D49C17C7}" destId="{BAF3137E-01F0-476B-90CC-7556A1BBC939}" srcOrd="2" destOrd="0" parTransId="{F35027D8-E07A-4ED8-A024-424AF6D86717}" sibTransId="{0AA4D850-8D2F-4B0C-AA6B-383A1E080F96}"/>
    <dgm:cxn modelId="{3F45BA73-FBD0-4998-89E3-C560F25E65E6}" type="presOf" srcId="{9036216B-5680-48D1-B6F3-F7001AFB2A60}" destId="{4968C73C-75E7-4C88-9F26-915272951599}" srcOrd="0" destOrd="1" presId="urn:microsoft.com/office/officeart/2005/8/layout/hList1"/>
    <dgm:cxn modelId="{B8711034-B46F-4FE3-8237-F9CBBF59286A}" type="presOf" srcId="{6453103D-46D1-4A19-BF1B-015CDB93C76E}" destId="{B386AA0A-ADCB-4F97-8BDA-EE30E8F013C1}" srcOrd="0" destOrd="1" presId="urn:microsoft.com/office/officeart/2005/8/layout/hList1"/>
    <dgm:cxn modelId="{A7CC954C-7DBE-4140-BE19-3F8677BFB2E4}" srcId="{B1502760-C670-4CD8-B0DA-09E95B1C53F7}" destId="{CC37501F-3AF1-467D-A28E-E7EC9A102B15}" srcOrd="1" destOrd="0" parTransId="{8740E25B-98BC-4211-9B21-F42C0F87F770}" sibTransId="{B7EFFE4D-2ECD-462A-B80A-F2AB059CD5FF}"/>
    <dgm:cxn modelId="{1FFC277D-876F-43C0-B851-BAE2592D8E58}" srcId="{CC37501F-3AF1-467D-A28E-E7EC9A102B15}" destId="{552C24A4-A09B-4B87-8E28-C75536E18354}" srcOrd="1" destOrd="0" parTransId="{A952E8C8-76E8-4973-8B9B-79D0F076A44E}" sibTransId="{F544FC75-9557-4C33-95BE-A94C2064EC0B}"/>
    <dgm:cxn modelId="{AF6FE217-A8A6-4E2B-86C6-7A24B3985E7F}" srcId="{CC37501F-3AF1-467D-A28E-E7EC9A102B15}" destId="{60FC11D9-554E-41D1-BCF0-699F2EDF0751}" srcOrd="0" destOrd="0" parTransId="{57E8234B-4C7B-4290-B0AB-4104CFDA440E}" sibTransId="{96B1C914-4A5A-4B1E-BF0D-6AE83D53D3E8}"/>
    <dgm:cxn modelId="{E6DBF94F-921D-491E-844B-96B304DDA750}" type="presOf" srcId="{45890858-D7A0-4210-9FF7-BEB1D49C17C7}" destId="{8FC517C8-1546-4C06-88C1-6F925F7AD3BB}" srcOrd="0" destOrd="0" presId="urn:microsoft.com/office/officeart/2005/8/layout/hList1"/>
    <dgm:cxn modelId="{7893F19F-E3C9-4C32-9C63-A872C9EABEDD}" type="presOf" srcId="{E7F09858-D549-42DD-B140-849A924E6EEA}" destId="{B386AA0A-ADCB-4F97-8BDA-EE30E8F013C1}" srcOrd="0" destOrd="0" presId="urn:microsoft.com/office/officeart/2005/8/layout/hList1"/>
    <dgm:cxn modelId="{4EFFD4FE-D329-4FF1-8680-3325851F4EC5}" type="presParOf" srcId="{FB36DB14-9BAD-40CD-9926-B06EA3AFAB57}" destId="{E449AFAB-0897-4BA8-9DFB-54C68098ED83}" srcOrd="0" destOrd="0" presId="urn:microsoft.com/office/officeart/2005/8/layout/hList1"/>
    <dgm:cxn modelId="{F4D64177-D35D-4356-9729-75F6FF21ECD2}" type="presParOf" srcId="{E449AFAB-0897-4BA8-9DFB-54C68098ED83}" destId="{8FC517C8-1546-4C06-88C1-6F925F7AD3BB}" srcOrd="0" destOrd="0" presId="urn:microsoft.com/office/officeart/2005/8/layout/hList1"/>
    <dgm:cxn modelId="{3C5D5CD6-53CB-43E3-8DF9-732ACDBFB34F}" type="presParOf" srcId="{E449AFAB-0897-4BA8-9DFB-54C68098ED83}" destId="{B386AA0A-ADCB-4F97-8BDA-EE30E8F013C1}" srcOrd="1" destOrd="0" presId="urn:microsoft.com/office/officeart/2005/8/layout/hList1"/>
    <dgm:cxn modelId="{C75EE83E-AC9C-4E68-B70C-77269E73A512}" type="presParOf" srcId="{FB36DB14-9BAD-40CD-9926-B06EA3AFAB57}" destId="{B3E0163A-F9E0-4624-A24C-B508A2D8614A}" srcOrd="1" destOrd="0" presId="urn:microsoft.com/office/officeart/2005/8/layout/hList1"/>
    <dgm:cxn modelId="{8629D2F6-55A9-4BB6-AB1D-4EE19C7C8FD3}" type="presParOf" srcId="{FB36DB14-9BAD-40CD-9926-B06EA3AFAB57}" destId="{E5969502-0425-42E0-B4E5-8A8CE1BB4EE4}" srcOrd="2" destOrd="0" presId="urn:microsoft.com/office/officeart/2005/8/layout/hList1"/>
    <dgm:cxn modelId="{5E2F539B-19B3-4AA8-9FAB-7355F8AD84EA}" type="presParOf" srcId="{E5969502-0425-42E0-B4E5-8A8CE1BB4EE4}" destId="{C881E0C0-6783-4832-9273-5581E777BF54}" srcOrd="0" destOrd="0" presId="urn:microsoft.com/office/officeart/2005/8/layout/hList1"/>
    <dgm:cxn modelId="{7A98A47D-3B24-4D65-B12B-2F57D2C33BAE}" type="presParOf" srcId="{E5969502-0425-42E0-B4E5-8A8CE1BB4EE4}" destId="{A32D2539-06ED-48C0-AEEF-CAFE7810691F}" srcOrd="1" destOrd="0" presId="urn:microsoft.com/office/officeart/2005/8/layout/hList1"/>
    <dgm:cxn modelId="{03D4C84A-2657-4D04-9B39-72CC4D0BA743}" type="presParOf" srcId="{FB36DB14-9BAD-40CD-9926-B06EA3AFAB57}" destId="{8D73A39F-3E0A-439E-9998-9F9B7B17054A}" srcOrd="3" destOrd="0" presId="urn:microsoft.com/office/officeart/2005/8/layout/hList1"/>
    <dgm:cxn modelId="{5917A1E0-8FFF-4DED-BB21-1C5A51A68583}" type="presParOf" srcId="{FB36DB14-9BAD-40CD-9926-B06EA3AFAB57}" destId="{A1717802-BB6E-4843-BB76-6DA5FA96357F}" srcOrd="4" destOrd="0" presId="urn:microsoft.com/office/officeart/2005/8/layout/hList1"/>
    <dgm:cxn modelId="{6C05845E-BC23-48E5-B7B9-CD2B2101A92A}" type="presParOf" srcId="{A1717802-BB6E-4843-BB76-6DA5FA96357F}" destId="{BC9328B6-67EB-485A-A8A3-11DA9FE81445}" srcOrd="0" destOrd="0" presId="urn:microsoft.com/office/officeart/2005/8/layout/hList1"/>
    <dgm:cxn modelId="{A60B56E9-038E-4F7B-B69D-003B37DF0573}" type="presParOf" srcId="{A1717802-BB6E-4843-BB76-6DA5FA96357F}" destId="{4968C73C-75E7-4C88-9F26-9152729515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0F139DA-555B-4793-AA7A-A22338D8A0B9}" type="doc">
      <dgm:prSet loTypeId="urn:microsoft.com/office/officeart/2008/layout/VerticalCurv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31C7802-C4B8-4973-ACFD-4A50328E593A}">
      <dgm:prSet phldrT="[Text]" custT="1"/>
      <dgm:spPr/>
      <dgm:t>
        <a:bodyPr anchor="ctr"/>
        <a:lstStyle/>
        <a:p>
          <a:r>
            <a:rPr lang="en-US" sz="2400" b="1" dirty="0" smtClean="0"/>
            <a:t>Front-end UI</a:t>
          </a:r>
          <a:endParaRPr lang="en-US" sz="2400" b="1" dirty="0"/>
        </a:p>
      </dgm:t>
    </dgm:pt>
    <dgm:pt modelId="{2C72DDD0-7BC2-4397-B6D6-B042C9481448}" type="parTrans" cxnId="{4F8B0557-5C83-4335-AC95-6545BB82A3B2}">
      <dgm:prSet/>
      <dgm:spPr/>
      <dgm:t>
        <a:bodyPr/>
        <a:lstStyle/>
        <a:p>
          <a:endParaRPr lang="en-US"/>
        </a:p>
      </dgm:t>
    </dgm:pt>
    <dgm:pt modelId="{5633DACC-9DCC-4868-B239-D2A4BB35A2B0}" type="sibTrans" cxnId="{4F8B0557-5C83-4335-AC95-6545BB82A3B2}">
      <dgm:prSet/>
      <dgm:spPr/>
      <dgm:t>
        <a:bodyPr/>
        <a:lstStyle/>
        <a:p>
          <a:endParaRPr lang="en-US"/>
        </a:p>
      </dgm:t>
    </dgm:pt>
    <dgm:pt modelId="{148B93C6-1F7C-4126-A3A0-F3D9DEDD3507}">
      <dgm:prSet phldrT="[Text]" custT="1"/>
      <dgm:spPr/>
      <dgm:t>
        <a:bodyPr anchor="ctr"/>
        <a:lstStyle/>
        <a:p>
          <a:r>
            <a:rPr lang="en-US" sz="2400" b="1" dirty="0" smtClean="0"/>
            <a:t>Back-end</a:t>
          </a:r>
          <a:endParaRPr lang="en-US" sz="2400" b="1" dirty="0"/>
        </a:p>
      </dgm:t>
    </dgm:pt>
    <dgm:pt modelId="{8B57FBA1-3CF7-44F5-A120-EBA00FD6F624}" type="parTrans" cxnId="{87A645B2-CCA8-4757-B404-FC82113BB846}">
      <dgm:prSet/>
      <dgm:spPr/>
      <dgm:t>
        <a:bodyPr/>
        <a:lstStyle/>
        <a:p>
          <a:endParaRPr lang="en-US"/>
        </a:p>
      </dgm:t>
    </dgm:pt>
    <dgm:pt modelId="{59D08869-0203-41C8-A192-0C74710D8F1A}" type="sibTrans" cxnId="{87A645B2-CCA8-4757-B404-FC82113BB846}">
      <dgm:prSet/>
      <dgm:spPr/>
      <dgm:t>
        <a:bodyPr/>
        <a:lstStyle/>
        <a:p>
          <a:endParaRPr lang="en-US"/>
        </a:p>
      </dgm:t>
    </dgm:pt>
    <dgm:pt modelId="{65614B94-C25D-4F9A-9FD7-9FCDAF495D18}">
      <dgm:prSet phldrT="[Text]" custT="1"/>
      <dgm:spPr/>
      <dgm:t>
        <a:bodyPr anchor="ctr"/>
        <a:lstStyle/>
        <a:p>
          <a:r>
            <a:rPr lang="en-US" sz="1600" dirty="0" smtClean="0"/>
            <a:t>Client’s interface for user play game</a:t>
          </a:r>
          <a:endParaRPr lang="en-US" sz="1600" dirty="0"/>
        </a:p>
      </dgm:t>
    </dgm:pt>
    <dgm:pt modelId="{3FF3554F-189E-4477-8F10-6E482A317756}" type="parTrans" cxnId="{E84D2D97-F025-46AB-8E12-7632D97BE435}">
      <dgm:prSet/>
      <dgm:spPr/>
      <dgm:t>
        <a:bodyPr/>
        <a:lstStyle/>
        <a:p>
          <a:endParaRPr lang="en-US"/>
        </a:p>
      </dgm:t>
    </dgm:pt>
    <dgm:pt modelId="{40441180-AB98-4F4A-9047-F473D79EE109}" type="sibTrans" cxnId="{E84D2D97-F025-46AB-8E12-7632D97BE435}">
      <dgm:prSet/>
      <dgm:spPr/>
      <dgm:t>
        <a:bodyPr/>
        <a:lstStyle/>
        <a:p>
          <a:endParaRPr lang="en-US"/>
        </a:p>
      </dgm:t>
    </dgm:pt>
    <dgm:pt modelId="{2C472A59-6D38-46C8-BDB2-23E30F54C0A1}">
      <dgm:prSet phldrT="[Text]"/>
      <dgm:spPr/>
      <dgm:t>
        <a:bodyPr anchor="ctr"/>
        <a:lstStyle/>
        <a:p>
          <a:pPr algn="ctr"/>
          <a:r>
            <a:rPr lang="en-US" sz="1600" dirty="0" smtClean="0"/>
            <a:t>Management system for Administrator</a:t>
          </a:r>
          <a:endParaRPr lang="en-US" sz="1600" dirty="0"/>
        </a:p>
      </dgm:t>
    </dgm:pt>
    <dgm:pt modelId="{8AC8C516-BF85-42C7-A140-D4A66445CE9B}" type="parTrans" cxnId="{7483D84B-4246-44E1-9592-C372F21FBA1D}">
      <dgm:prSet/>
      <dgm:spPr/>
      <dgm:t>
        <a:bodyPr/>
        <a:lstStyle/>
        <a:p>
          <a:endParaRPr lang="en-US"/>
        </a:p>
      </dgm:t>
    </dgm:pt>
    <dgm:pt modelId="{F5ECEB02-B93A-427B-A12C-83296766C78B}" type="sibTrans" cxnId="{7483D84B-4246-44E1-9592-C372F21FBA1D}">
      <dgm:prSet/>
      <dgm:spPr/>
      <dgm:t>
        <a:bodyPr/>
        <a:lstStyle/>
        <a:p>
          <a:endParaRPr lang="en-US"/>
        </a:p>
      </dgm:t>
    </dgm:pt>
    <dgm:pt modelId="{26AAD045-DC10-4FFA-9EFD-C860A4956011}">
      <dgm:prSet phldrT="[Text]"/>
      <dgm:spPr/>
      <dgm:t>
        <a:bodyPr anchor="ctr"/>
        <a:lstStyle/>
        <a:p>
          <a:r>
            <a:rPr lang="en-US" sz="1600" b="1" dirty="0" smtClean="0"/>
            <a:t>Algorithm</a:t>
          </a:r>
          <a:endParaRPr lang="en-US" sz="1600" b="1" dirty="0"/>
        </a:p>
      </dgm:t>
    </dgm:pt>
    <dgm:pt modelId="{F1D5D7BB-2017-4D61-9B25-9D6C9BF0B5E4}" type="parTrans" cxnId="{26163C1E-C9E7-4F12-A1BF-602FE8D4B263}">
      <dgm:prSet/>
      <dgm:spPr/>
      <dgm:t>
        <a:bodyPr/>
        <a:lstStyle/>
        <a:p>
          <a:endParaRPr lang="en-US"/>
        </a:p>
      </dgm:t>
    </dgm:pt>
    <dgm:pt modelId="{4B392342-2B8C-431A-8013-27B8E2974F29}" type="sibTrans" cxnId="{26163C1E-C9E7-4F12-A1BF-602FE8D4B263}">
      <dgm:prSet/>
      <dgm:spPr/>
      <dgm:t>
        <a:bodyPr/>
        <a:lstStyle/>
        <a:p>
          <a:endParaRPr lang="en-US"/>
        </a:p>
      </dgm:t>
    </dgm:pt>
    <dgm:pt modelId="{9F56E0A9-AFCD-4EC5-9863-57B29ECCB01F}">
      <dgm:prSet phldrT="[Text]"/>
      <dgm:spPr/>
      <dgm:t>
        <a:bodyPr anchor="ctr"/>
        <a:lstStyle/>
        <a:p>
          <a:r>
            <a:rPr lang="en-US" sz="1600" dirty="0" err="1" smtClean="0"/>
            <a:t>Dijkstra</a:t>
          </a:r>
          <a:r>
            <a:rPr lang="en-US" sz="1600" dirty="0" smtClean="0"/>
            <a:t>: shortest path algorithm</a:t>
          </a:r>
          <a:endParaRPr lang="en-US" sz="1600" dirty="0"/>
        </a:p>
      </dgm:t>
    </dgm:pt>
    <dgm:pt modelId="{3533CEE3-FE8A-413C-A7DF-0A7BB4EEC90F}" type="parTrans" cxnId="{DCD814BE-48BA-4D5B-BB37-B0A4658E91D7}">
      <dgm:prSet/>
      <dgm:spPr/>
      <dgm:t>
        <a:bodyPr/>
        <a:lstStyle/>
        <a:p>
          <a:endParaRPr lang="en-US"/>
        </a:p>
      </dgm:t>
    </dgm:pt>
    <dgm:pt modelId="{1E20FFAC-B337-4D7F-A004-F4EA4495B915}" type="sibTrans" cxnId="{DCD814BE-48BA-4D5B-BB37-B0A4658E91D7}">
      <dgm:prSet/>
      <dgm:spPr/>
      <dgm:t>
        <a:bodyPr/>
        <a:lstStyle/>
        <a:p>
          <a:endParaRPr lang="en-US"/>
        </a:p>
      </dgm:t>
    </dgm:pt>
    <dgm:pt modelId="{2B644015-BD0A-4EA9-A9EA-C2D1F2539347}" type="pres">
      <dgm:prSet presAssocID="{D0F139DA-555B-4793-AA7A-A22338D8A0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8FD9DCF-63D3-4584-B25F-17537E39F845}" type="pres">
      <dgm:prSet presAssocID="{D0F139DA-555B-4793-AA7A-A22338D8A0B9}" presName="Name1" presStyleCnt="0"/>
      <dgm:spPr/>
      <dgm:t>
        <a:bodyPr/>
        <a:lstStyle/>
        <a:p>
          <a:endParaRPr lang="en-US"/>
        </a:p>
      </dgm:t>
    </dgm:pt>
    <dgm:pt modelId="{A237FF4D-14B3-47E4-8019-FA984E19399E}" type="pres">
      <dgm:prSet presAssocID="{D0F139DA-555B-4793-AA7A-A22338D8A0B9}" presName="cycle" presStyleCnt="0"/>
      <dgm:spPr/>
      <dgm:t>
        <a:bodyPr/>
        <a:lstStyle/>
        <a:p>
          <a:endParaRPr lang="en-US"/>
        </a:p>
      </dgm:t>
    </dgm:pt>
    <dgm:pt modelId="{835A07B9-E355-4B0B-B1B0-E3AF2FEEF87C}" type="pres">
      <dgm:prSet presAssocID="{D0F139DA-555B-4793-AA7A-A22338D8A0B9}" presName="srcNode" presStyleLbl="node1" presStyleIdx="0" presStyleCnt="3"/>
      <dgm:spPr/>
      <dgm:t>
        <a:bodyPr/>
        <a:lstStyle/>
        <a:p>
          <a:endParaRPr lang="en-US"/>
        </a:p>
      </dgm:t>
    </dgm:pt>
    <dgm:pt modelId="{ED1CA419-0FCD-471C-B231-CEA45164F8CC}" type="pres">
      <dgm:prSet presAssocID="{D0F139DA-555B-4793-AA7A-A22338D8A0B9}" presName="conn" presStyleLbl="parChTrans1D2" presStyleIdx="0" presStyleCnt="1"/>
      <dgm:spPr/>
      <dgm:t>
        <a:bodyPr/>
        <a:lstStyle/>
        <a:p>
          <a:endParaRPr lang="en-US"/>
        </a:p>
      </dgm:t>
    </dgm:pt>
    <dgm:pt modelId="{16EED09D-184C-4CBB-AD12-A1B9C195D3FF}" type="pres">
      <dgm:prSet presAssocID="{D0F139DA-555B-4793-AA7A-A22338D8A0B9}" presName="extraNode" presStyleLbl="node1" presStyleIdx="0" presStyleCnt="3"/>
      <dgm:spPr/>
      <dgm:t>
        <a:bodyPr/>
        <a:lstStyle/>
        <a:p>
          <a:endParaRPr lang="en-US"/>
        </a:p>
      </dgm:t>
    </dgm:pt>
    <dgm:pt modelId="{99B5E5CF-7454-4622-9983-CE96F274B6DA}" type="pres">
      <dgm:prSet presAssocID="{D0F139DA-555B-4793-AA7A-A22338D8A0B9}" presName="dstNode" presStyleLbl="node1" presStyleIdx="0" presStyleCnt="3"/>
      <dgm:spPr/>
      <dgm:t>
        <a:bodyPr/>
        <a:lstStyle/>
        <a:p>
          <a:endParaRPr lang="en-US"/>
        </a:p>
      </dgm:t>
    </dgm:pt>
    <dgm:pt modelId="{FB191C56-F89F-4086-884A-CC4BAAFBB637}" type="pres">
      <dgm:prSet presAssocID="{B31C7802-C4B8-4973-ACFD-4A50328E593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80C70-329D-4285-8C88-6E2BCC07BD8E}" type="pres">
      <dgm:prSet presAssocID="{B31C7802-C4B8-4973-ACFD-4A50328E593A}" presName="accent_1" presStyleCnt="0"/>
      <dgm:spPr/>
      <dgm:t>
        <a:bodyPr/>
        <a:lstStyle/>
        <a:p>
          <a:endParaRPr lang="en-US"/>
        </a:p>
      </dgm:t>
    </dgm:pt>
    <dgm:pt modelId="{D8528ED5-6305-4D56-B1B1-2F2C116E411D}" type="pres">
      <dgm:prSet presAssocID="{B31C7802-C4B8-4973-ACFD-4A50328E593A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23ADB9EF-E664-46D6-83B0-A9DAE4B5AB3B}" type="pres">
      <dgm:prSet presAssocID="{148B93C6-1F7C-4126-A3A0-F3D9DEDD350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64254-44FB-46BA-BB13-35662059B40C}" type="pres">
      <dgm:prSet presAssocID="{148B93C6-1F7C-4126-A3A0-F3D9DEDD3507}" presName="accent_2" presStyleCnt="0"/>
      <dgm:spPr/>
      <dgm:t>
        <a:bodyPr/>
        <a:lstStyle/>
        <a:p>
          <a:endParaRPr lang="en-US"/>
        </a:p>
      </dgm:t>
    </dgm:pt>
    <dgm:pt modelId="{106C63AF-499C-447D-8FE2-C64C075D7EC9}" type="pres">
      <dgm:prSet presAssocID="{148B93C6-1F7C-4126-A3A0-F3D9DEDD3507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399C3E8B-DEF9-4DCB-8DE0-4A6CBFFBB532}" type="pres">
      <dgm:prSet presAssocID="{26AAD045-DC10-4FFA-9EFD-C860A495601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AB520-744E-4264-9442-446D8831AF61}" type="pres">
      <dgm:prSet presAssocID="{26AAD045-DC10-4FFA-9EFD-C860A4956011}" presName="accent_3" presStyleCnt="0"/>
      <dgm:spPr/>
      <dgm:t>
        <a:bodyPr/>
        <a:lstStyle/>
        <a:p>
          <a:endParaRPr lang="en-US"/>
        </a:p>
      </dgm:t>
    </dgm:pt>
    <dgm:pt modelId="{ED9B7EC9-0D93-4254-8365-79BC95F114F3}" type="pres">
      <dgm:prSet presAssocID="{26AAD045-DC10-4FFA-9EFD-C860A4956011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04743A54-802E-48AB-9C1B-67F2A0E6C4F3}" type="presOf" srcId="{40441180-AB98-4F4A-9047-F473D79EE109}" destId="{ED1CA419-0FCD-471C-B231-CEA45164F8CC}" srcOrd="0" destOrd="0" presId="urn:microsoft.com/office/officeart/2008/layout/VerticalCurvedList"/>
    <dgm:cxn modelId="{72A20F03-1E68-43B4-85D8-2ED23DECF01B}" type="presOf" srcId="{D0F139DA-555B-4793-AA7A-A22338D8A0B9}" destId="{2B644015-BD0A-4EA9-A9EA-C2D1F2539347}" srcOrd="0" destOrd="0" presId="urn:microsoft.com/office/officeart/2008/layout/VerticalCurvedList"/>
    <dgm:cxn modelId="{018D09CE-CCEB-48B6-B319-E0FE25F3F999}" type="presOf" srcId="{148B93C6-1F7C-4126-A3A0-F3D9DEDD3507}" destId="{23ADB9EF-E664-46D6-83B0-A9DAE4B5AB3B}" srcOrd="0" destOrd="0" presId="urn:microsoft.com/office/officeart/2008/layout/VerticalCurvedList"/>
    <dgm:cxn modelId="{8333AEC4-DAF7-4F72-95DC-19B5950B1BBC}" type="presOf" srcId="{B31C7802-C4B8-4973-ACFD-4A50328E593A}" destId="{FB191C56-F89F-4086-884A-CC4BAAFBB637}" srcOrd="0" destOrd="0" presId="urn:microsoft.com/office/officeart/2008/layout/VerticalCurvedList"/>
    <dgm:cxn modelId="{DCD814BE-48BA-4D5B-BB37-B0A4658E91D7}" srcId="{26AAD045-DC10-4FFA-9EFD-C860A4956011}" destId="{9F56E0A9-AFCD-4EC5-9863-57B29ECCB01F}" srcOrd="0" destOrd="0" parTransId="{3533CEE3-FE8A-413C-A7DF-0A7BB4EEC90F}" sibTransId="{1E20FFAC-B337-4D7F-A004-F4EA4495B915}"/>
    <dgm:cxn modelId="{26163C1E-C9E7-4F12-A1BF-602FE8D4B263}" srcId="{D0F139DA-555B-4793-AA7A-A22338D8A0B9}" destId="{26AAD045-DC10-4FFA-9EFD-C860A4956011}" srcOrd="2" destOrd="0" parTransId="{F1D5D7BB-2017-4D61-9B25-9D6C9BF0B5E4}" sibTransId="{4B392342-2B8C-431A-8013-27B8E2974F29}"/>
    <dgm:cxn modelId="{7483D84B-4246-44E1-9592-C372F21FBA1D}" srcId="{148B93C6-1F7C-4126-A3A0-F3D9DEDD3507}" destId="{2C472A59-6D38-46C8-BDB2-23E30F54C0A1}" srcOrd="0" destOrd="0" parTransId="{8AC8C516-BF85-42C7-A140-D4A66445CE9B}" sibTransId="{F5ECEB02-B93A-427B-A12C-83296766C78B}"/>
    <dgm:cxn modelId="{87A645B2-CCA8-4757-B404-FC82113BB846}" srcId="{D0F139DA-555B-4793-AA7A-A22338D8A0B9}" destId="{148B93C6-1F7C-4126-A3A0-F3D9DEDD3507}" srcOrd="1" destOrd="0" parTransId="{8B57FBA1-3CF7-44F5-A120-EBA00FD6F624}" sibTransId="{59D08869-0203-41C8-A192-0C74710D8F1A}"/>
    <dgm:cxn modelId="{84781828-F2D7-4592-90B7-C6DDB0B01F68}" type="presOf" srcId="{26AAD045-DC10-4FFA-9EFD-C860A4956011}" destId="{399C3E8B-DEF9-4DCB-8DE0-4A6CBFFBB532}" srcOrd="0" destOrd="0" presId="urn:microsoft.com/office/officeart/2008/layout/VerticalCurvedList"/>
    <dgm:cxn modelId="{9BC1068A-D8EC-4C69-AF0F-944A9D1EB1A4}" type="presOf" srcId="{65614B94-C25D-4F9A-9FD7-9FCDAF495D18}" destId="{FB191C56-F89F-4086-884A-CC4BAAFBB637}" srcOrd="0" destOrd="1" presId="urn:microsoft.com/office/officeart/2008/layout/VerticalCurvedList"/>
    <dgm:cxn modelId="{4F8B0557-5C83-4335-AC95-6545BB82A3B2}" srcId="{D0F139DA-555B-4793-AA7A-A22338D8A0B9}" destId="{B31C7802-C4B8-4973-ACFD-4A50328E593A}" srcOrd="0" destOrd="0" parTransId="{2C72DDD0-7BC2-4397-B6D6-B042C9481448}" sibTransId="{5633DACC-9DCC-4868-B239-D2A4BB35A2B0}"/>
    <dgm:cxn modelId="{E84D2D97-F025-46AB-8E12-7632D97BE435}" srcId="{B31C7802-C4B8-4973-ACFD-4A50328E593A}" destId="{65614B94-C25D-4F9A-9FD7-9FCDAF495D18}" srcOrd="0" destOrd="0" parTransId="{3FF3554F-189E-4477-8F10-6E482A317756}" sibTransId="{40441180-AB98-4F4A-9047-F473D79EE109}"/>
    <dgm:cxn modelId="{DD78749D-FF80-4FFF-9EA9-EFBD335CED7B}" type="presOf" srcId="{2C472A59-6D38-46C8-BDB2-23E30F54C0A1}" destId="{23ADB9EF-E664-46D6-83B0-A9DAE4B5AB3B}" srcOrd="0" destOrd="1" presId="urn:microsoft.com/office/officeart/2008/layout/VerticalCurvedList"/>
    <dgm:cxn modelId="{CDE1E8DF-B484-4971-B05F-B3D517E04EE5}" type="presOf" srcId="{9F56E0A9-AFCD-4EC5-9863-57B29ECCB01F}" destId="{399C3E8B-DEF9-4DCB-8DE0-4A6CBFFBB532}" srcOrd="0" destOrd="1" presId="urn:microsoft.com/office/officeart/2008/layout/VerticalCurvedList"/>
    <dgm:cxn modelId="{38FEF88F-B213-42E2-92C5-A5F82C62288A}" type="presParOf" srcId="{2B644015-BD0A-4EA9-A9EA-C2D1F2539347}" destId="{B8FD9DCF-63D3-4584-B25F-17537E39F845}" srcOrd="0" destOrd="0" presId="urn:microsoft.com/office/officeart/2008/layout/VerticalCurvedList"/>
    <dgm:cxn modelId="{51985F47-C0A5-40F3-8633-8FFAE7B8659D}" type="presParOf" srcId="{B8FD9DCF-63D3-4584-B25F-17537E39F845}" destId="{A237FF4D-14B3-47E4-8019-FA984E19399E}" srcOrd="0" destOrd="0" presId="urn:microsoft.com/office/officeart/2008/layout/VerticalCurvedList"/>
    <dgm:cxn modelId="{0794D09C-86E4-42C1-B977-2F974018D344}" type="presParOf" srcId="{A237FF4D-14B3-47E4-8019-FA984E19399E}" destId="{835A07B9-E355-4B0B-B1B0-E3AF2FEEF87C}" srcOrd="0" destOrd="0" presId="urn:microsoft.com/office/officeart/2008/layout/VerticalCurvedList"/>
    <dgm:cxn modelId="{017892D9-EA3B-490D-9E72-49CCCF6EBFB5}" type="presParOf" srcId="{A237FF4D-14B3-47E4-8019-FA984E19399E}" destId="{ED1CA419-0FCD-471C-B231-CEA45164F8CC}" srcOrd="1" destOrd="0" presId="urn:microsoft.com/office/officeart/2008/layout/VerticalCurvedList"/>
    <dgm:cxn modelId="{95AE270B-9B1B-4A47-B497-170EC5588369}" type="presParOf" srcId="{A237FF4D-14B3-47E4-8019-FA984E19399E}" destId="{16EED09D-184C-4CBB-AD12-A1B9C195D3FF}" srcOrd="2" destOrd="0" presId="urn:microsoft.com/office/officeart/2008/layout/VerticalCurvedList"/>
    <dgm:cxn modelId="{650CE953-2749-4AB5-9D00-156B21C59DA2}" type="presParOf" srcId="{A237FF4D-14B3-47E4-8019-FA984E19399E}" destId="{99B5E5CF-7454-4622-9983-CE96F274B6DA}" srcOrd="3" destOrd="0" presId="urn:microsoft.com/office/officeart/2008/layout/VerticalCurvedList"/>
    <dgm:cxn modelId="{72E8BEF8-A60C-4442-ABED-5BEDC74F47A2}" type="presParOf" srcId="{B8FD9DCF-63D3-4584-B25F-17537E39F845}" destId="{FB191C56-F89F-4086-884A-CC4BAAFBB637}" srcOrd="1" destOrd="0" presId="urn:microsoft.com/office/officeart/2008/layout/VerticalCurvedList"/>
    <dgm:cxn modelId="{F487262C-29AE-4D59-A2DB-6172E1B709B1}" type="presParOf" srcId="{B8FD9DCF-63D3-4584-B25F-17537E39F845}" destId="{24180C70-329D-4285-8C88-6E2BCC07BD8E}" srcOrd="2" destOrd="0" presId="urn:microsoft.com/office/officeart/2008/layout/VerticalCurvedList"/>
    <dgm:cxn modelId="{0733FF0C-567D-4265-A67D-447FE95AD4A1}" type="presParOf" srcId="{24180C70-329D-4285-8C88-6E2BCC07BD8E}" destId="{D8528ED5-6305-4D56-B1B1-2F2C116E411D}" srcOrd="0" destOrd="0" presId="urn:microsoft.com/office/officeart/2008/layout/VerticalCurvedList"/>
    <dgm:cxn modelId="{BF9FAC96-5697-444A-AF0C-3C94E5507BF1}" type="presParOf" srcId="{B8FD9DCF-63D3-4584-B25F-17537E39F845}" destId="{23ADB9EF-E664-46D6-83B0-A9DAE4B5AB3B}" srcOrd="3" destOrd="0" presId="urn:microsoft.com/office/officeart/2008/layout/VerticalCurvedList"/>
    <dgm:cxn modelId="{2CACCA90-04BC-4692-B25B-D00392DF7749}" type="presParOf" srcId="{B8FD9DCF-63D3-4584-B25F-17537E39F845}" destId="{7E664254-44FB-46BA-BB13-35662059B40C}" srcOrd="4" destOrd="0" presId="urn:microsoft.com/office/officeart/2008/layout/VerticalCurvedList"/>
    <dgm:cxn modelId="{FDD129B3-FD31-4EA6-86DF-6ED7A18686D3}" type="presParOf" srcId="{7E664254-44FB-46BA-BB13-35662059B40C}" destId="{106C63AF-499C-447D-8FE2-C64C075D7EC9}" srcOrd="0" destOrd="0" presId="urn:microsoft.com/office/officeart/2008/layout/VerticalCurvedList"/>
    <dgm:cxn modelId="{9D86D309-2AEF-469D-BEE0-F640A3AA6C89}" type="presParOf" srcId="{B8FD9DCF-63D3-4584-B25F-17537E39F845}" destId="{399C3E8B-DEF9-4DCB-8DE0-4A6CBFFBB532}" srcOrd="5" destOrd="0" presId="urn:microsoft.com/office/officeart/2008/layout/VerticalCurvedList"/>
    <dgm:cxn modelId="{8B8DF104-3EC0-4020-930F-A69621F89302}" type="presParOf" srcId="{B8FD9DCF-63D3-4584-B25F-17537E39F845}" destId="{F6AAB520-744E-4264-9442-446D8831AF61}" srcOrd="6" destOrd="0" presId="urn:microsoft.com/office/officeart/2008/layout/VerticalCurvedList"/>
    <dgm:cxn modelId="{2729702C-FAD0-4D01-8593-093B71949D98}" type="presParOf" srcId="{F6AAB520-744E-4264-9442-446D8831AF61}" destId="{ED9B7EC9-0D93-4254-8365-79BC95F114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3EA0C60-8E86-499D-B036-801013F38F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5BC93BC-4277-481B-A799-64A22F3374B8}">
      <dgm:prSet phldrT="[Text]"/>
      <dgm:spPr/>
      <dgm:t>
        <a:bodyPr/>
        <a:lstStyle/>
        <a:p>
          <a:r>
            <a:rPr lang="en-US" dirty="0" smtClean="0"/>
            <a:t>User</a:t>
          </a:r>
          <a:endParaRPr lang="en-US" dirty="0"/>
        </a:p>
      </dgm:t>
    </dgm:pt>
    <dgm:pt modelId="{6F0FFD57-D1A6-4735-A578-9BB8F170FE42}" type="parTrans" cxnId="{821BBC99-BE12-465D-A076-D7CD495A44E8}">
      <dgm:prSet/>
      <dgm:spPr/>
      <dgm:t>
        <a:bodyPr/>
        <a:lstStyle/>
        <a:p>
          <a:endParaRPr lang="en-US"/>
        </a:p>
      </dgm:t>
    </dgm:pt>
    <dgm:pt modelId="{9D66A7CB-E9A6-4A38-AEA1-621DAFF8D279}" type="sibTrans" cxnId="{821BBC99-BE12-465D-A076-D7CD495A44E8}">
      <dgm:prSet/>
      <dgm:spPr/>
      <dgm:t>
        <a:bodyPr/>
        <a:lstStyle/>
        <a:p>
          <a:endParaRPr lang="en-US"/>
        </a:p>
      </dgm:t>
    </dgm:pt>
    <dgm:pt modelId="{AA529720-32B7-4FAB-9AA2-ED4874A31EC1}">
      <dgm:prSet phldrT="[Text]" custT="1"/>
      <dgm:spPr/>
      <dgm:t>
        <a:bodyPr/>
        <a:lstStyle/>
        <a:p>
          <a:r>
            <a:rPr lang="en-US" sz="1400" dirty="0" smtClean="0"/>
            <a:t>Register</a:t>
          </a:r>
          <a:endParaRPr lang="en-US" sz="1400" dirty="0"/>
        </a:p>
      </dgm:t>
    </dgm:pt>
    <dgm:pt modelId="{50B97680-71B1-460C-9256-4BD5ABD37B5F}" type="parTrans" cxnId="{49303390-0D66-407A-8C48-F4EC62D903B4}">
      <dgm:prSet/>
      <dgm:spPr/>
      <dgm:t>
        <a:bodyPr/>
        <a:lstStyle/>
        <a:p>
          <a:endParaRPr lang="en-US"/>
        </a:p>
      </dgm:t>
    </dgm:pt>
    <dgm:pt modelId="{64DC82AE-DA82-48FF-9691-35D2028B1915}" type="sibTrans" cxnId="{49303390-0D66-407A-8C48-F4EC62D903B4}">
      <dgm:prSet/>
      <dgm:spPr/>
      <dgm:t>
        <a:bodyPr/>
        <a:lstStyle/>
        <a:p>
          <a:endParaRPr lang="en-US"/>
        </a:p>
      </dgm:t>
    </dgm:pt>
    <dgm:pt modelId="{529B69CB-E0D1-41C1-BCF7-4A91955100F7}">
      <dgm:prSet phldrT="[Text]" custT="1"/>
      <dgm:spPr/>
      <dgm:t>
        <a:bodyPr/>
        <a:lstStyle/>
        <a:p>
          <a:r>
            <a:rPr lang="en-US" sz="1400" dirty="0" smtClean="0"/>
            <a:t>Login</a:t>
          </a:r>
          <a:endParaRPr lang="en-US" sz="1400" dirty="0"/>
        </a:p>
      </dgm:t>
    </dgm:pt>
    <dgm:pt modelId="{B36C91A9-B38C-4A56-8F16-225CD5249B23}" type="parTrans" cxnId="{D8A85B2F-C0F6-42D0-B1C8-3915514E4AF9}">
      <dgm:prSet/>
      <dgm:spPr/>
      <dgm:t>
        <a:bodyPr/>
        <a:lstStyle/>
        <a:p>
          <a:endParaRPr lang="en-US"/>
        </a:p>
      </dgm:t>
    </dgm:pt>
    <dgm:pt modelId="{DC97B5E4-A0F5-4A98-A7EA-08506F18B2FD}" type="sibTrans" cxnId="{D8A85B2F-C0F6-42D0-B1C8-3915514E4AF9}">
      <dgm:prSet/>
      <dgm:spPr/>
      <dgm:t>
        <a:bodyPr/>
        <a:lstStyle/>
        <a:p>
          <a:endParaRPr lang="en-US"/>
        </a:p>
      </dgm:t>
    </dgm:pt>
    <dgm:pt modelId="{A4D7D60A-7D8B-4B1F-8A06-A39D51FDE3E1}">
      <dgm:prSet phldrT="[Text]" custT="1"/>
      <dgm:spPr/>
      <dgm:t>
        <a:bodyPr/>
        <a:lstStyle/>
        <a:p>
          <a:r>
            <a:rPr lang="en-US" sz="1400" dirty="0" smtClean="0"/>
            <a:t>Attract other player</a:t>
          </a:r>
          <a:endParaRPr lang="en-US" sz="1400" dirty="0"/>
        </a:p>
      </dgm:t>
    </dgm:pt>
    <dgm:pt modelId="{DF39C0B7-38D4-4DF4-BF6D-0FD8CE2A6193}" type="parTrans" cxnId="{86AD9E9F-27C1-4FE2-8728-DAB8811630A4}">
      <dgm:prSet/>
      <dgm:spPr/>
      <dgm:t>
        <a:bodyPr/>
        <a:lstStyle/>
        <a:p>
          <a:endParaRPr lang="en-US"/>
        </a:p>
      </dgm:t>
    </dgm:pt>
    <dgm:pt modelId="{E6835A13-54FE-4937-87BC-88D8FA123087}" type="sibTrans" cxnId="{86AD9E9F-27C1-4FE2-8728-DAB8811630A4}">
      <dgm:prSet/>
      <dgm:spPr/>
      <dgm:t>
        <a:bodyPr/>
        <a:lstStyle/>
        <a:p>
          <a:endParaRPr lang="en-US"/>
        </a:p>
      </dgm:t>
    </dgm:pt>
    <dgm:pt modelId="{18E4BE25-9EC9-4BAF-92A5-4E623AF304E0}">
      <dgm:prSet phldrT="[Text]" custT="1"/>
      <dgm:spPr/>
      <dgm:t>
        <a:bodyPr/>
        <a:lstStyle/>
        <a:p>
          <a:r>
            <a:rPr lang="en-US" sz="1400" dirty="0" smtClean="0"/>
            <a:t>Create City</a:t>
          </a:r>
          <a:endParaRPr lang="en-US" sz="1400" dirty="0"/>
        </a:p>
      </dgm:t>
    </dgm:pt>
    <dgm:pt modelId="{B161E9DF-8BB4-46F3-9837-57C6DE6E7808}" type="parTrans" cxnId="{AE2F7450-BCB6-4E9E-A182-2D7A4E8D24A5}">
      <dgm:prSet/>
      <dgm:spPr/>
      <dgm:t>
        <a:bodyPr/>
        <a:lstStyle/>
        <a:p>
          <a:endParaRPr lang="en-US"/>
        </a:p>
      </dgm:t>
    </dgm:pt>
    <dgm:pt modelId="{F211EA66-7B51-4B04-93D4-83AA71A9E040}" type="sibTrans" cxnId="{AE2F7450-BCB6-4E9E-A182-2D7A4E8D24A5}">
      <dgm:prSet/>
      <dgm:spPr/>
      <dgm:t>
        <a:bodyPr/>
        <a:lstStyle/>
        <a:p>
          <a:endParaRPr lang="en-US"/>
        </a:p>
      </dgm:t>
    </dgm:pt>
    <dgm:pt modelId="{E20B74A3-98CB-4B5D-AE11-4F653EB0C19A}">
      <dgm:prSet phldrT="[Text]" custT="1"/>
      <dgm:spPr/>
      <dgm:t>
        <a:bodyPr/>
        <a:lstStyle/>
        <a:p>
          <a:r>
            <a:rPr lang="en-US" sz="1400" dirty="0" smtClean="0"/>
            <a:t>Upgrade Building</a:t>
          </a:r>
          <a:endParaRPr lang="en-US" sz="1400" dirty="0"/>
        </a:p>
      </dgm:t>
    </dgm:pt>
    <dgm:pt modelId="{F0F416B0-D17C-42BA-98F1-3AE1CCCAC758}" type="parTrans" cxnId="{DBFAD00B-6ED1-429F-8CC7-4862887CC2C8}">
      <dgm:prSet/>
      <dgm:spPr/>
      <dgm:t>
        <a:bodyPr/>
        <a:lstStyle/>
        <a:p>
          <a:endParaRPr lang="en-US"/>
        </a:p>
      </dgm:t>
    </dgm:pt>
    <dgm:pt modelId="{919DA31F-10CE-4091-A9B8-D8826626F7F4}" type="sibTrans" cxnId="{DBFAD00B-6ED1-429F-8CC7-4862887CC2C8}">
      <dgm:prSet/>
      <dgm:spPr/>
      <dgm:t>
        <a:bodyPr/>
        <a:lstStyle/>
        <a:p>
          <a:endParaRPr lang="en-US"/>
        </a:p>
      </dgm:t>
    </dgm:pt>
    <dgm:pt modelId="{A5204A2E-4BC5-4962-A15C-95086EF5BA83}">
      <dgm:prSet phldrT="[Text]" custT="1"/>
      <dgm:spPr/>
      <dgm:t>
        <a:bodyPr/>
        <a:lstStyle/>
        <a:p>
          <a:r>
            <a:rPr lang="en-US" sz="1400" dirty="0" smtClean="0"/>
            <a:t>Upgrade Equipment</a:t>
          </a:r>
          <a:endParaRPr lang="en-US" sz="1400" dirty="0"/>
        </a:p>
      </dgm:t>
    </dgm:pt>
    <dgm:pt modelId="{4CA6EE51-80E5-49B1-8744-E4D9B7BB538E}" type="parTrans" cxnId="{0A3B448D-3B4B-4B9B-98F0-8C6D19EE3DCB}">
      <dgm:prSet/>
      <dgm:spPr/>
      <dgm:t>
        <a:bodyPr/>
        <a:lstStyle/>
        <a:p>
          <a:endParaRPr lang="en-US"/>
        </a:p>
      </dgm:t>
    </dgm:pt>
    <dgm:pt modelId="{3CF13B0C-E747-44C0-8054-57779058D1DE}" type="sibTrans" cxnId="{0A3B448D-3B4B-4B9B-98F0-8C6D19EE3DCB}">
      <dgm:prSet/>
      <dgm:spPr/>
      <dgm:t>
        <a:bodyPr/>
        <a:lstStyle/>
        <a:p>
          <a:endParaRPr lang="en-US"/>
        </a:p>
      </dgm:t>
    </dgm:pt>
    <dgm:pt modelId="{6C86ED56-9FA7-4350-A294-346F0E83667F}" type="pres">
      <dgm:prSet presAssocID="{03EA0C60-8E86-499D-B036-801013F38F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7ED3A8-DD6F-49C4-93AE-52AE6DD22529}" type="pres">
      <dgm:prSet presAssocID="{35BC93BC-4277-481B-A799-64A22F3374B8}" presName="root1" presStyleCnt="0"/>
      <dgm:spPr/>
    </dgm:pt>
    <dgm:pt modelId="{A6A2F71F-1E07-49D0-A37A-7D668F736174}" type="pres">
      <dgm:prSet presAssocID="{35BC93BC-4277-481B-A799-64A22F3374B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DDE388-9CF3-4702-911E-FD45E0779DB2}" type="pres">
      <dgm:prSet presAssocID="{35BC93BC-4277-481B-A799-64A22F3374B8}" presName="level2hierChild" presStyleCnt="0"/>
      <dgm:spPr/>
    </dgm:pt>
    <dgm:pt modelId="{805357E2-C842-481F-A378-E08FEB21FE4D}" type="pres">
      <dgm:prSet presAssocID="{50B97680-71B1-460C-9256-4BD5ABD37B5F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3C0E87DC-B48D-4825-A2F6-5B360D15CD08}" type="pres">
      <dgm:prSet presAssocID="{50B97680-71B1-460C-9256-4BD5ABD37B5F}" presName="connTx" presStyleLbl="parChTrans1D2" presStyleIdx="0" presStyleCnt="6"/>
      <dgm:spPr/>
      <dgm:t>
        <a:bodyPr/>
        <a:lstStyle/>
        <a:p>
          <a:endParaRPr lang="en-US"/>
        </a:p>
      </dgm:t>
    </dgm:pt>
    <dgm:pt modelId="{A35496BD-CC48-4459-B819-EF5F1D1FD1B5}" type="pres">
      <dgm:prSet presAssocID="{AA529720-32B7-4FAB-9AA2-ED4874A31EC1}" presName="root2" presStyleCnt="0"/>
      <dgm:spPr/>
    </dgm:pt>
    <dgm:pt modelId="{DCBC23B4-921C-455F-9897-AFCC0457D219}" type="pres">
      <dgm:prSet presAssocID="{AA529720-32B7-4FAB-9AA2-ED4874A31EC1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AFB769-E76F-43D1-876F-A8A6AE435D26}" type="pres">
      <dgm:prSet presAssocID="{AA529720-32B7-4FAB-9AA2-ED4874A31EC1}" presName="level3hierChild" presStyleCnt="0"/>
      <dgm:spPr/>
    </dgm:pt>
    <dgm:pt modelId="{E1CA526C-89A6-4A96-A93E-E5425B4BA443}" type="pres">
      <dgm:prSet presAssocID="{B36C91A9-B38C-4A56-8F16-225CD5249B23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9BCFF81F-6CF1-4E68-905C-7E5968D954C0}" type="pres">
      <dgm:prSet presAssocID="{B36C91A9-B38C-4A56-8F16-225CD5249B23}" presName="connTx" presStyleLbl="parChTrans1D2" presStyleIdx="1" presStyleCnt="6"/>
      <dgm:spPr/>
      <dgm:t>
        <a:bodyPr/>
        <a:lstStyle/>
        <a:p>
          <a:endParaRPr lang="en-US"/>
        </a:p>
      </dgm:t>
    </dgm:pt>
    <dgm:pt modelId="{8DED192D-384A-46E8-9BD9-8BED9F817FD7}" type="pres">
      <dgm:prSet presAssocID="{529B69CB-E0D1-41C1-BCF7-4A91955100F7}" presName="root2" presStyleCnt="0"/>
      <dgm:spPr/>
    </dgm:pt>
    <dgm:pt modelId="{2FF752FD-7C49-45AE-A797-B6C3B0EB1114}" type="pres">
      <dgm:prSet presAssocID="{529B69CB-E0D1-41C1-BCF7-4A91955100F7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B4A0F8-8676-4982-A14D-BC7D73B598CA}" type="pres">
      <dgm:prSet presAssocID="{529B69CB-E0D1-41C1-BCF7-4A91955100F7}" presName="level3hierChild" presStyleCnt="0"/>
      <dgm:spPr/>
    </dgm:pt>
    <dgm:pt modelId="{FDBD2528-66BB-4709-AAEF-19807B7211B5}" type="pres">
      <dgm:prSet presAssocID="{B161E9DF-8BB4-46F3-9837-57C6DE6E7808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6FBAB1B6-30DD-4732-99C8-0CA4A0438A6F}" type="pres">
      <dgm:prSet presAssocID="{B161E9DF-8BB4-46F3-9837-57C6DE6E7808}" presName="connTx" presStyleLbl="parChTrans1D2" presStyleIdx="2" presStyleCnt="6"/>
      <dgm:spPr/>
      <dgm:t>
        <a:bodyPr/>
        <a:lstStyle/>
        <a:p>
          <a:endParaRPr lang="en-US"/>
        </a:p>
      </dgm:t>
    </dgm:pt>
    <dgm:pt modelId="{E31E0964-7864-40DE-9D28-6AFD7A34A513}" type="pres">
      <dgm:prSet presAssocID="{18E4BE25-9EC9-4BAF-92A5-4E623AF304E0}" presName="root2" presStyleCnt="0"/>
      <dgm:spPr/>
    </dgm:pt>
    <dgm:pt modelId="{45E468B6-E2D5-4ED9-9653-1F9503E451F8}" type="pres">
      <dgm:prSet presAssocID="{18E4BE25-9EC9-4BAF-92A5-4E623AF304E0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2653D2-9CFE-4D45-991B-09D9497EAE5F}" type="pres">
      <dgm:prSet presAssocID="{18E4BE25-9EC9-4BAF-92A5-4E623AF304E0}" presName="level3hierChild" presStyleCnt="0"/>
      <dgm:spPr/>
    </dgm:pt>
    <dgm:pt modelId="{83D4E9A7-1119-4835-AB0A-D077C96F63C2}" type="pres">
      <dgm:prSet presAssocID="{F0F416B0-D17C-42BA-98F1-3AE1CCCAC758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7518CE88-3FA4-4591-AB90-58B15D84FD42}" type="pres">
      <dgm:prSet presAssocID="{F0F416B0-D17C-42BA-98F1-3AE1CCCAC758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F17422A-D728-4F1A-93BD-FC8198EDF464}" type="pres">
      <dgm:prSet presAssocID="{E20B74A3-98CB-4B5D-AE11-4F653EB0C19A}" presName="root2" presStyleCnt="0"/>
      <dgm:spPr/>
    </dgm:pt>
    <dgm:pt modelId="{037F42B3-D007-4858-B5D8-CA4598A4AD9A}" type="pres">
      <dgm:prSet presAssocID="{E20B74A3-98CB-4B5D-AE11-4F653EB0C19A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11B7A1-2301-4C62-9F0E-C87FC63D65CD}" type="pres">
      <dgm:prSet presAssocID="{E20B74A3-98CB-4B5D-AE11-4F653EB0C19A}" presName="level3hierChild" presStyleCnt="0"/>
      <dgm:spPr/>
    </dgm:pt>
    <dgm:pt modelId="{4A2BB57E-F4F6-4E93-9A3B-7843FF32E08F}" type="pres">
      <dgm:prSet presAssocID="{4CA6EE51-80E5-49B1-8744-E4D9B7BB538E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857A1C1E-64FA-4922-96E3-25E4941D2F99}" type="pres">
      <dgm:prSet presAssocID="{4CA6EE51-80E5-49B1-8744-E4D9B7BB538E}" presName="connTx" presStyleLbl="parChTrans1D2" presStyleIdx="4" presStyleCnt="6"/>
      <dgm:spPr/>
      <dgm:t>
        <a:bodyPr/>
        <a:lstStyle/>
        <a:p>
          <a:endParaRPr lang="en-US"/>
        </a:p>
      </dgm:t>
    </dgm:pt>
    <dgm:pt modelId="{6FF600AD-B932-4EB4-9F8C-4C6DDB0E2DDE}" type="pres">
      <dgm:prSet presAssocID="{A5204A2E-4BC5-4962-A15C-95086EF5BA83}" presName="root2" presStyleCnt="0"/>
      <dgm:spPr/>
    </dgm:pt>
    <dgm:pt modelId="{8958374D-6A63-41CD-8E63-FE0CE907984E}" type="pres">
      <dgm:prSet presAssocID="{A5204A2E-4BC5-4962-A15C-95086EF5BA83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515F4B-FCF9-4986-8CEB-A8C410AB92E9}" type="pres">
      <dgm:prSet presAssocID="{A5204A2E-4BC5-4962-A15C-95086EF5BA83}" presName="level3hierChild" presStyleCnt="0"/>
      <dgm:spPr/>
    </dgm:pt>
    <dgm:pt modelId="{687E30FD-1C04-49E4-A498-FEAB38BEFCCB}" type="pres">
      <dgm:prSet presAssocID="{DF39C0B7-38D4-4DF4-BF6D-0FD8CE2A6193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19F28D85-423A-4A4E-99E5-7EF9BF750C8A}" type="pres">
      <dgm:prSet presAssocID="{DF39C0B7-38D4-4DF4-BF6D-0FD8CE2A6193}" presName="connTx" presStyleLbl="parChTrans1D2" presStyleIdx="5" presStyleCnt="6"/>
      <dgm:spPr/>
      <dgm:t>
        <a:bodyPr/>
        <a:lstStyle/>
        <a:p>
          <a:endParaRPr lang="en-US"/>
        </a:p>
      </dgm:t>
    </dgm:pt>
    <dgm:pt modelId="{A26C1552-9E96-4B20-BEFA-F482BE29E2DE}" type="pres">
      <dgm:prSet presAssocID="{A4D7D60A-7D8B-4B1F-8A06-A39D51FDE3E1}" presName="root2" presStyleCnt="0"/>
      <dgm:spPr/>
    </dgm:pt>
    <dgm:pt modelId="{82E418F5-0765-461E-8F01-8A57D671BDE0}" type="pres">
      <dgm:prSet presAssocID="{A4D7D60A-7D8B-4B1F-8A06-A39D51FDE3E1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27A8E5-D9ED-4713-9A42-3DDCC5CCD950}" type="pres">
      <dgm:prSet presAssocID="{A4D7D60A-7D8B-4B1F-8A06-A39D51FDE3E1}" presName="level3hierChild" presStyleCnt="0"/>
      <dgm:spPr/>
    </dgm:pt>
  </dgm:ptLst>
  <dgm:cxnLst>
    <dgm:cxn modelId="{674487A2-6AD4-4B07-A8DD-1F2E5D0F04A7}" type="presOf" srcId="{4CA6EE51-80E5-49B1-8744-E4D9B7BB538E}" destId="{857A1C1E-64FA-4922-96E3-25E4941D2F99}" srcOrd="1" destOrd="0" presId="urn:microsoft.com/office/officeart/2008/layout/HorizontalMultiLevelHierarchy"/>
    <dgm:cxn modelId="{04721485-E838-432B-907E-B6FE5E947431}" type="presOf" srcId="{4CA6EE51-80E5-49B1-8744-E4D9B7BB538E}" destId="{4A2BB57E-F4F6-4E93-9A3B-7843FF32E08F}" srcOrd="0" destOrd="0" presId="urn:microsoft.com/office/officeart/2008/layout/HorizontalMultiLevelHierarchy"/>
    <dgm:cxn modelId="{706859A5-F2D3-4816-80E4-FEA00BAFCBBE}" type="presOf" srcId="{B161E9DF-8BB4-46F3-9837-57C6DE6E7808}" destId="{6FBAB1B6-30DD-4732-99C8-0CA4A0438A6F}" srcOrd="1" destOrd="0" presId="urn:microsoft.com/office/officeart/2008/layout/HorizontalMultiLevelHierarchy"/>
    <dgm:cxn modelId="{55F477F1-C6B7-4C7D-BE2D-B736D020A600}" type="presOf" srcId="{A5204A2E-4BC5-4962-A15C-95086EF5BA83}" destId="{8958374D-6A63-41CD-8E63-FE0CE907984E}" srcOrd="0" destOrd="0" presId="urn:microsoft.com/office/officeart/2008/layout/HorizontalMultiLevelHierarchy"/>
    <dgm:cxn modelId="{50634FCA-AB30-488D-AEE0-E1AB8B731720}" type="presOf" srcId="{18E4BE25-9EC9-4BAF-92A5-4E623AF304E0}" destId="{45E468B6-E2D5-4ED9-9653-1F9503E451F8}" srcOrd="0" destOrd="0" presId="urn:microsoft.com/office/officeart/2008/layout/HorizontalMultiLevelHierarchy"/>
    <dgm:cxn modelId="{D8106C31-29C5-4481-B8BE-8C328A0DE007}" type="presOf" srcId="{E20B74A3-98CB-4B5D-AE11-4F653EB0C19A}" destId="{037F42B3-D007-4858-B5D8-CA4598A4AD9A}" srcOrd="0" destOrd="0" presId="urn:microsoft.com/office/officeart/2008/layout/HorizontalMultiLevelHierarchy"/>
    <dgm:cxn modelId="{ECCF6D31-4635-491F-8585-8D3B2AB2EDE9}" type="presOf" srcId="{50B97680-71B1-460C-9256-4BD5ABD37B5F}" destId="{3C0E87DC-B48D-4825-A2F6-5B360D15CD08}" srcOrd="1" destOrd="0" presId="urn:microsoft.com/office/officeart/2008/layout/HorizontalMultiLevelHierarchy"/>
    <dgm:cxn modelId="{F1574DDD-F523-42D4-9817-64679CC6A7C7}" type="presOf" srcId="{F0F416B0-D17C-42BA-98F1-3AE1CCCAC758}" destId="{83D4E9A7-1119-4835-AB0A-D077C96F63C2}" srcOrd="0" destOrd="0" presId="urn:microsoft.com/office/officeart/2008/layout/HorizontalMultiLevelHierarchy"/>
    <dgm:cxn modelId="{D8A85B2F-C0F6-42D0-B1C8-3915514E4AF9}" srcId="{35BC93BC-4277-481B-A799-64A22F3374B8}" destId="{529B69CB-E0D1-41C1-BCF7-4A91955100F7}" srcOrd="1" destOrd="0" parTransId="{B36C91A9-B38C-4A56-8F16-225CD5249B23}" sibTransId="{DC97B5E4-A0F5-4A98-A7EA-08506F18B2FD}"/>
    <dgm:cxn modelId="{821BBC99-BE12-465D-A076-D7CD495A44E8}" srcId="{03EA0C60-8E86-499D-B036-801013F38FB2}" destId="{35BC93BC-4277-481B-A799-64A22F3374B8}" srcOrd="0" destOrd="0" parTransId="{6F0FFD57-D1A6-4735-A578-9BB8F170FE42}" sibTransId="{9D66A7CB-E9A6-4A38-AEA1-621DAFF8D279}"/>
    <dgm:cxn modelId="{52F8ABA5-AEE7-4D03-98EA-401B5A726D42}" type="presOf" srcId="{AA529720-32B7-4FAB-9AA2-ED4874A31EC1}" destId="{DCBC23B4-921C-455F-9897-AFCC0457D219}" srcOrd="0" destOrd="0" presId="urn:microsoft.com/office/officeart/2008/layout/HorizontalMultiLevelHierarchy"/>
    <dgm:cxn modelId="{2E9F0A90-3BDD-4372-9151-6736BE9A0BA4}" type="presOf" srcId="{B36C91A9-B38C-4A56-8F16-225CD5249B23}" destId="{9BCFF81F-6CF1-4E68-905C-7E5968D954C0}" srcOrd="1" destOrd="0" presId="urn:microsoft.com/office/officeart/2008/layout/HorizontalMultiLevelHierarchy"/>
    <dgm:cxn modelId="{AE2F7450-BCB6-4E9E-A182-2D7A4E8D24A5}" srcId="{35BC93BC-4277-481B-A799-64A22F3374B8}" destId="{18E4BE25-9EC9-4BAF-92A5-4E623AF304E0}" srcOrd="2" destOrd="0" parTransId="{B161E9DF-8BB4-46F3-9837-57C6DE6E7808}" sibTransId="{F211EA66-7B51-4B04-93D4-83AA71A9E040}"/>
    <dgm:cxn modelId="{22BE809D-0BE9-480B-B53A-97DE0F0E108A}" type="presOf" srcId="{B161E9DF-8BB4-46F3-9837-57C6DE6E7808}" destId="{FDBD2528-66BB-4709-AAEF-19807B7211B5}" srcOrd="0" destOrd="0" presId="urn:microsoft.com/office/officeart/2008/layout/HorizontalMultiLevelHierarchy"/>
    <dgm:cxn modelId="{4A3B682D-93AB-4AB1-8706-2D76C1A7D06A}" type="presOf" srcId="{B36C91A9-B38C-4A56-8F16-225CD5249B23}" destId="{E1CA526C-89A6-4A96-A93E-E5425B4BA443}" srcOrd="0" destOrd="0" presId="urn:microsoft.com/office/officeart/2008/layout/HorizontalMultiLevelHierarchy"/>
    <dgm:cxn modelId="{49303390-0D66-407A-8C48-F4EC62D903B4}" srcId="{35BC93BC-4277-481B-A799-64A22F3374B8}" destId="{AA529720-32B7-4FAB-9AA2-ED4874A31EC1}" srcOrd="0" destOrd="0" parTransId="{50B97680-71B1-460C-9256-4BD5ABD37B5F}" sibTransId="{64DC82AE-DA82-48FF-9691-35D2028B1915}"/>
    <dgm:cxn modelId="{DBFAD00B-6ED1-429F-8CC7-4862887CC2C8}" srcId="{35BC93BC-4277-481B-A799-64A22F3374B8}" destId="{E20B74A3-98CB-4B5D-AE11-4F653EB0C19A}" srcOrd="3" destOrd="0" parTransId="{F0F416B0-D17C-42BA-98F1-3AE1CCCAC758}" sibTransId="{919DA31F-10CE-4091-A9B8-D8826626F7F4}"/>
    <dgm:cxn modelId="{250735D3-A0FD-4F4A-AE4D-0D78104BA748}" type="presOf" srcId="{50B97680-71B1-460C-9256-4BD5ABD37B5F}" destId="{805357E2-C842-481F-A378-E08FEB21FE4D}" srcOrd="0" destOrd="0" presId="urn:microsoft.com/office/officeart/2008/layout/HorizontalMultiLevelHierarchy"/>
    <dgm:cxn modelId="{86AD9E9F-27C1-4FE2-8728-DAB8811630A4}" srcId="{35BC93BC-4277-481B-A799-64A22F3374B8}" destId="{A4D7D60A-7D8B-4B1F-8A06-A39D51FDE3E1}" srcOrd="5" destOrd="0" parTransId="{DF39C0B7-38D4-4DF4-BF6D-0FD8CE2A6193}" sibTransId="{E6835A13-54FE-4937-87BC-88D8FA123087}"/>
    <dgm:cxn modelId="{1B793C9E-ACC3-403D-809E-B138E63DE449}" type="presOf" srcId="{529B69CB-E0D1-41C1-BCF7-4A91955100F7}" destId="{2FF752FD-7C49-45AE-A797-B6C3B0EB1114}" srcOrd="0" destOrd="0" presId="urn:microsoft.com/office/officeart/2008/layout/HorizontalMultiLevelHierarchy"/>
    <dgm:cxn modelId="{FA58C06C-8DA0-4C66-8EFA-939AEA87D650}" type="presOf" srcId="{F0F416B0-D17C-42BA-98F1-3AE1CCCAC758}" destId="{7518CE88-3FA4-4591-AB90-58B15D84FD42}" srcOrd="1" destOrd="0" presId="urn:microsoft.com/office/officeart/2008/layout/HorizontalMultiLevelHierarchy"/>
    <dgm:cxn modelId="{96596AA3-8CAB-48B8-9A59-A8962A19D5C9}" type="presOf" srcId="{A4D7D60A-7D8B-4B1F-8A06-A39D51FDE3E1}" destId="{82E418F5-0765-461E-8F01-8A57D671BDE0}" srcOrd="0" destOrd="0" presId="urn:microsoft.com/office/officeart/2008/layout/HorizontalMultiLevelHierarchy"/>
    <dgm:cxn modelId="{A760E4E8-C123-42B1-9206-6F0E27C0FF67}" type="presOf" srcId="{DF39C0B7-38D4-4DF4-BF6D-0FD8CE2A6193}" destId="{19F28D85-423A-4A4E-99E5-7EF9BF750C8A}" srcOrd="1" destOrd="0" presId="urn:microsoft.com/office/officeart/2008/layout/HorizontalMultiLevelHierarchy"/>
    <dgm:cxn modelId="{0A3B448D-3B4B-4B9B-98F0-8C6D19EE3DCB}" srcId="{35BC93BC-4277-481B-A799-64A22F3374B8}" destId="{A5204A2E-4BC5-4962-A15C-95086EF5BA83}" srcOrd="4" destOrd="0" parTransId="{4CA6EE51-80E5-49B1-8744-E4D9B7BB538E}" sibTransId="{3CF13B0C-E747-44C0-8054-57779058D1DE}"/>
    <dgm:cxn modelId="{10744F90-8232-46BC-96D0-DB979AC12F5E}" type="presOf" srcId="{03EA0C60-8E86-499D-B036-801013F38FB2}" destId="{6C86ED56-9FA7-4350-A294-346F0E83667F}" srcOrd="0" destOrd="0" presId="urn:microsoft.com/office/officeart/2008/layout/HorizontalMultiLevelHierarchy"/>
    <dgm:cxn modelId="{C6E11118-39AA-44BD-A332-14C22988E3CE}" type="presOf" srcId="{35BC93BC-4277-481B-A799-64A22F3374B8}" destId="{A6A2F71F-1E07-49D0-A37A-7D668F736174}" srcOrd="0" destOrd="0" presId="urn:microsoft.com/office/officeart/2008/layout/HorizontalMultiLevelHierarchy"/>
    <dgm:cxn modelId="{6C114939-A7A3-4516-9772-750C087E259E}" type="presOf" srcId="{DF39C0B7-38D4-4DF4-BF6D-0FD8CE2A6193}" destId="{687E30FD-1C04-49E4-A498-FEAB38BEFCCB}" srcOrd="0" destOrd="0" presId="urn:microsoft.com/office/officeart/2008/layout/HorizontalMultiLevelHierarchy"/>
    <dgm:cxn modelId="{7EAE1DA1-8ADA-46EF-9F73-0F99F7ACE930}" type="presParOf" srcId="{6C86ED56-9FA7-4350-A294-346F0E83667F}" destId="{1E7ED3A8-DD6F-49C4-93AE-52AE6DD22529}" srcOrd="0" destOrd="0" presId="urn:microsoft.com/office/officeart/2008/layout/HorizontalMultiLevelHierarchy"/>
    <dgm:cxn modelId="{3A810059-D504-4DC0-A149-405D618D08CA}" type="presParOf" srcId="{1E7ED3A8-DD6F-49C4-93AE-52AE6DD22529}" destId="{A6A2F71F-1E07-49D0-A37A-7D668F736174}" srcOrd="0" destOrd="0" presId="urn:microsoft.com/office/officeart/2008/layout/HorizontalMultiLevelHierarchy"/>
    <dgm:cxn modelId="{9D38734E-5146-464F-8A7B-C86715B7B808}" type="presParOf" srcId="{1E7ED3A8-DD6F-49C4-93AE-52AE6DD22529}" destId="{B5DDE388-9CF3-4702-911E-FD45E0779DB2}" srcOrd="1" destOrd="0" presId="urn:microsoft.com/office/officeart/2008/layout/HorizontalMultiLevelHierarchy"/>
    <dgm:cxn modelId="{002AF2CB-C1DA-47CB-A333-A1595C6CF11D}" type="presParOf" srcId="{B5DDE388-9CF3-4702-911E-FD45E0779DB2}" destId="{805357E2-C842-481F-A378-E08FEB21FE4D}" srcOrd="0" destOrd="0" presId="urn:microsoft.com/office/officeart/2008/layout/HorizontalMultiLevelHierarchy"/>
    <dgm:cxn modelId="{A9887048-62A8-4D63-998F-F7228B41A482}" type="presParOf" srcId="{805357E2-C842-481F-A378-E08FEB21FE4D}" destId="{3C0E87DC-B48D-4825-A2F6-5B360D15CD08}" srcOrd="0" destOrd="0" presId="urn:microsoft.com/office/officeart/2008/layout/HorizontalMultiLevelHierarchy"/>
    <dgm:cxn modelId="{CBB02A2D-2CF8-4C21-9484-DBE2AF05826C}" type="presParOf" srcId="{B5DDE388-9CF3-4702-911E-FD45E0779DB2}" destId="{A35496BD-CC48-4459-B819-EF5F1D1FD1B5}" srcOrd="1" destOrd="0" presId="urn:microsoft.com/office/officeart/2008/layout/HorizontalMultiLevelHierarchy"/>
    <dgm:cxn modelId="{F4F30EF9-AE5B-44F5-BDFD-4CC0397F2BBB}" type="presParOf" srcId="{A35496BD-CC48-4459-B819-EF5F1D1FD1B5}" destId="{DCBC23B4-921C-455F-9897-AFCC0457D219}" srcOrd="0" destOrd="0" presId="urn:microsoft.com/office/officeart/2008/layout/HorizontalMultiLevelHierarchy"/>
    <dgm:cxn modelId="{65A42D7F-BA78-4413-B54D-D8D47C3D75AD}" type="presParOf" srcId="{A35496BD-CC48-4459-B819-EF5F1D1FD1B5}" destId="{E3AFB769-E76F-43D1-876F-A8A6AE435D26}" srcOrd="1" destOrd="0" presId="urn:microsoft.com/office/officeart/2008/layout/HorizontalMultiLevelHierarchy"/>
    <dgm:cxn modelId="{991DB82A-6021-43F5-AF80-7BDF5BAE1AAF}" type="presParOf" srcId="{B5DDE388-9CF3-4702-911E-FD45E0779DB2}" destId="{E1CA526C-89A6-4A96-A93E-E5425B4BA443}" srcOrd="2" destOrd="0" presId="urn:microsoft.com/office/officeart/2008/layout/HorizontalMultiLevelHierarchy"/>
    <dgm:cxn modelId="{87C343BA-AB2B-441F-B0E3-6B9EA8ABC2AA}" type="presParOf" srcId="{E1CA526C-89A6-4A96-A93E-E5425B4BA443}" destId="{9BCFF81F-6CF1-4E68-905C-7E5968D954C0}" srcOrd="0" destOrd="0" presId="urn:microsoft.com/office/officeart/2008/layout/HorizontalMultiLevelHierarchy"/>
    <dgm:cxn modelId="{0D9D0611-3F0D-4594-B298-CFF2D44DB5E8}" type="presParOf" srcId="{B5DDE388-9CF3-4702-911E-FD45E0779DB2}" destId="{8DED192D-384A-46E8-9BD9-8BED9F817FD7}" srcOrd="3" destOrd="0" presId="urn:microsoft.com/office/officeart/2008/layout/HorizontalMultiLevelHierarchy"/>
    <dgm:cxn modelId="{DBB0C09A-00A0-4EEB-91B6-77B96DD43700}" type="presParOf" srcId="{8DED192D-384A-46E8-9BD9-8BED9F817FD7}" destId="{2FF752FD-7C49-45AE-A797-B6C3B0EB1114}" srcOrd="0" destOrd="0" presId="urn:microsoft.com/office/officeart/2008/layout/HorizontalMultiLevelHierarchy"/>
    <dgm:cxn modelId="{68C3521F-65F1-41D3-9545-49EDF4F9BB87}" type="presParOf" srcId="{8DED192D-384A-46E8-9BD9-8BED9F817FD7}" destId="{E5B4A0F8-8676-4982-A14D-BC7D73B598CA}" srcOrd="1" destOrd="0" presId="urn:microsoft.com/office/officeart/2008/layout/HorizontalMultiLevelHierarchy"/>
    <dgm:cxn modelId="{837150F4-BAD4-4F16-9A11-E0A41EAF7FA7}" type="presParOf" srcId="{B5DDE388-9CF3-4702-911E-FD45E0779DB2}" destId="{FDBD2528-66BB-4709-AAEF-19807B7211B5}" srcOrd="4" destOrd="0" presId="urn:microsoft.com/office/officeart/2008/layout/HorizontalMultiLevelHierarchy"/>
    <dgm:cxn modelId="{AD87BF3D-B91A-4636-8182-935693862D30}" type="presParOf" srcId="{FDBD2528-66BB-4709-AAEF-19807B7211B5}" destId="{6FBAB1B6-30DD-4732-99C8-0CA4A0438A6F}" srcOrd="0" destOrd="0" presId="urn:microsoft.com/office/officeart/2008/layout/HorizontalMultiLevelHierarchy"/>
    <dgm:cxn modelId="{77660FF8-AE88-487F-AE94-47E0813EF4D8}" type="presParOf" srcId="{B5DDE388-9CF3-4702-911E-FD45E0779DB2}" destId="{E31E0964-7864-40DE-9D28-6AFD7A34A513}" srcOrd="5" destOrd="0" presId="urn:microsoft.com/office/officeart/2008/layout/HorizontalMultiLevelHierarchy"/>
    <dgm:cxn modelId="{75DA6F0F-BA66-425D-A477-3E9D69D42B53}" type="presParOf" srcId="{E31E0964-7864-40DE-9D28-6AFD7A34A513}" destId="{45E468B6-E2D5-4ED9-9653-1F9503E451F8}" srcOrd="0" destOrd="0" presId="urn:microsoft.com/office/officeart/2008/layout/HorizontalMultiLevelHierarchy"/>
    <dgm:cxn modelId="{1931F1E0-1928-49D0-9D86-38EEF5E5167E}" type="presParOf" srcId="{E31E0964-7864-40DE-9D28-6AFD7A34A513}" destId="{6F2653D2-9CFE-4D45-991B-09D9497EAE5F}" srcOrd="1" destOrd="0" presId="urn:microsoft.com/office/officeart/2008/layout/HorizontalMultiLevelHierarchy"/>
    <dgm:cxn modelId="{DE4EF567-0B18-4C4F-A267-7DBA02EDBD59}" type="presParOf" srcId="{B5DDE388-9CF3-4702-911E-FD45E0779DB2}" destId="{83D4E9A7-1119-4835-AB0A-D077C96F63C2}" srcOrd="6" destOrd="0" presId="urn:microsoft.com/office/officeart/2008/layout/HorizontalMultiLevelHierarchy"/>
    <dgm:cxn modelId="{066B0D51-5B80-4E3D-8D0D-012D75A69053}" type="presParOf" srcId="{83D4E9A7-1119-4835-AB0A-D077C96F63C2}" destId="{7518CE88-3FA4-4591-AB90-58B15D84FD42}" srcOrd="0" destOrd="0" presId="urn:microsoft.com/office/officeart/2008/layout/HorizontalMultiLevelHierarchy"/>
    <dgm:cxn modelId="{69E61BD6-2020-44A8-B00C-45AD126ADDD1}" type="presParOf" srcId="{B5DDE388-9CF3-4702-911E-FD45E0779DB2}" destId="{6F17422A-D728-4F1A-93BD-FC8198EDF464}" srcOrd="7" destOrd="0" presId="urn:microsoft.com/office/officeart/2008/layout/HorizontalMultiLevelHierarchy"/>
    <dgm:cxn modelId="{DF4BE6FD-1E35-4489-A102-AF0D78DB6A61}" type="presParOf" srcId="{6F17422A-D728-4F1A-93BD-FC8198EDF464}" destId="{037F42B3-D007-4858-B5D8-CA4598A4AD9A}" srcOrd="0" destOrd="0" presId="urn:microsoft.com/office/officeart/2008/layout/HorizontalMultiLevelHierarchy"/>
    <dgm:cxn modelId="{32874978-1FEA-48EC-BCB4-96EC507F3B63}" type="presParOf" srcId="{6F17422A-D728-4F1A-93BD-FC8198EDF464}" destId="{C911B7A1-2301-4C62-9F0E-C87FC63D65CD}" srcOrd="1" destOrd="0" presId="urn:microsoft.com/office/officeart/2008/layout/HorizontalMultiLevelHierarchy"/>
    <dgm:cxn modelId="{3950A8B6-7CCD-41E4-B322-58864C12A94F}" type="presParOf" srcId="{B5DDE388-9CF3-4702-911E-FD45E0779DB2}" destId="{4A2BB57E-F4F6-4E93-9A3B-7843FF32E08F}" srcOrd="8" destOrd="0" presId="urn:microsoft.com/office/officeart/2008/layout/HorizontalMultiLevelHierarchy"/>
    <dgm:cxn modelId="{ADF86CB7-3B57-4AED-933B-A4D0C24C6E2A}" type="presParOf" srcId="{4A2BB57E-F4F6-4E93-9A3B-7843FF32E08F}" destId="{857A1C1E-64FA-4922-96E3-25E4941D2F99}" srcOrd="0" destOrd="0" presId="urn:microsoft.com/office/officeart/2008/layout/HorizontalMultiLevelHierarchy"/>
    <dgm:cxn modelId="{00515C52-96F9-492D-BB85-C3D6F86030E6}" type="presParOf" srcId="{B5DDE388-9CF3-4702-911E-FD45E0779DB2}" destId="{6FF600AD-B932-4EB4-9F8C-4C6DDB0E2DDE}" srcOrd="9" destOrd="0" presId="urn:microsoft.com/office/officeart/2008/layout/HorizontalMultiLevelHierarchy"/>
    <dgm:cxn modelId="{B5008094-0C57-4A7B-A900-8547EFFA12DD}" type="presParOf" srcId="{6FF600AD-B932-4EB4-9F8C-4C6DDB0E2DDE}" destId="{8958374D-6A63-41CD-8E63-FE0CE907984E}" srcOrd="0" destOrd="0" presId="urn:microsoft.com/office/officeart/2008/layout/HorizontalMultiLevelHierarchy"/>
    <dgm:cxn modelId="{7378D1B8-75D9-461F-AFD2-473DF2585930}" type="presParOf" srcId="{6FF600AD-B932-4EB4-9F8C-4C6DDB0E2DDE}" destId="{F5515F4B-FCF9-4986-8CEB-A8C410AB92E9}" srcOrd="1" destOrd="0" presId="urn:microsoft.com/office/officeart/2008/layout/HorizontalMultiLevelHierarchy"/>
    <dgm:cxn modelId="{89A462BF-0945-4AAD-A684-0FB0380E45AC}" type="presParOf" srcId="{B5DDE388-9CF3-4702-911E-FD45E0779DB2}" destId="{687E30FD-1C04-49E4-A498-FEAB38BEFCCB}" srcOrd="10" destOrd="0" presId="urn:microsoft.com/office/officeart/2008/layout/HorizontalMultiLevelHierarchy"/>
    <dgm:cxn modelId="{048F183A-2057-43FF-BC2B-406F396E9A9C}" type="presParOf" srcId="{687E30FD-1C04-49E4-A498-FEAB38BEFCCB}" destId="{19F28D85-423A-4A4E-99E5-7EF9BF750C8A}" srcOrd="0" destOrd="0" presId="urn:microsoft.com/office/officeart/2008/layout/HorizontalMultiLevelHierarchy"/>
    <dgm:cxn modelId="{FB9BB3A1-D476-4D38-88CC-D13BE99F8304}" type="presParOf" srcId="{B5DDE388-9CF3-4702-911E-FD45E0779DB2}" destId="{A26C1552-9E96-4B20-BEFA-F482BE29E2DE}" srcOrd="11" destOrd="0" presId="urn:microsoft.com/office/officeart/2008/layout/HorizontalMultiLevelHierarchy"/>
    <dgm:cxn modelId="{0A7095C4-BF1A-4EE1-BE38-0DFF85DE49B1}" type="presParOf" srcId="{A26C1552-9E96-4B20-BEFA-F482BE29E2DE}" destId="{82E418F5-0765-461E-8F01-8A57D671BDE0}" srcOrd="0" destOrd="0" presId="urn:microsoft.com/office/officeart/2008/layout/HorizontalMultiLevelHierarchy"/>
    <dgm:cxn modelId="{F2C18E31-9AAB-4A0B-B000-3F64600532CA}" type="presParOf" srcId="{A26C1552-9E96-4B20-BEFA-F482BE29E2DE}" destId="{6227A8E5-D9ED-4713-9A42-3DDCC5CCD95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A952F8-BAE7-424C-9C81-8FD1E0474468}" type="doc">
      <dgm:prSet loTypeId="urn:microsoft.com/office/officeart/2005/8/layout/chevron2" loCatId="process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764697E4-B18C-4E6B-9955-3C3C69538CA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9F788F3D-EDF6-4F52-A427-D39163BCD197}" type="parTrans" cxnId="{29D0C83A-03CD-44E4-B59E-58A95BE3B0AC}">
      <dgm:prSet/>
      <dgm:spPr/>
      <dgm:t>
        <a:bodyPr/>
        <a:lstStyle/>
        <a:p>
          <a:endParaRPr lang="en-US"/>
        </a:p>
      </dgm:t>
    </dgm:pt>
    <dgm:pt modelId="{9F2FD7A8-4534-4771-85C8-1D7933C92BBB}" type="sibTrans" cxnId="{29D0C83A-03CD-44E4-B59E-58A95BE3B0AC}">
      <dgm:prSet/>
      <dgm:spPr/>
      <dgm:t>
        <a:bodyPr/>
        <a:lstStyle/>
        <a:p>
          <a:endParaRPr lang="en-US"/>
        </a:p>
      </dgm:t>
    </dgm:pt>
    <dgm:pt modelId="{83B5D71E-15E7-4E5E-8582-0A416740C9B8}">
      <dgm:prSet phldrT="[Text]"/>
      <dgm:spPr/>
      <dgm:t>
        <a:bodyPr/>
        <a:lstStyle/>
        <a:p>
          <a:r>
            <a:rPr lang="en-US" b="1" smtClean="0"/>
            <a:t>Introduction</a:t>
          </a:r>
          <a:endParaRPr lang="en-US" b="1" dirty="0"/>
        </a:p>
      </dgm:t>
    </dgm:pt>
    <dgm:pt modelId="{1A8578BD-D390-4493-A9AB-94635C816F9F}" type="parTrans" cxnId="{92CAE88D-4E15-4F86-9ADD-6F12A4A9F7A8}">
      <dgm:prSet/>
      <dgm:spPr/>
      <dgm:t>
        <a:bodyPr/>
        <a:lstStyle/>
        <a:p>
          <a:endParaRPr lang="en-US"/>
        </a:p>
      </dgm:t>
    </dgm:pt>
    <dgm:pt modelId="{17AF0AB4-7B0A-48DD-A93E-CDBFE6066AF6}" type="sibTrans" cxnId="{92CAE88D-4E15-4F86-9ADD-6F12A4A9F7A8}">
      <dgm:prSet/>
      <dgm:spPr/>
      <dgm:t>
        <a:bodyPr/>
        <a:lstStyle/>
        <a:p>
          <a:endParaRPr lang="en-US"/>
        </a:p>
      </dgm:t>
    </dgm:pt>
    <dgm:pt modelId="{68C624BA-E1E6-4EC9-95DC-D17185CB06CA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06FC7E5-DBBA-4E00-BF00-6DA882E85FE6}" type="parTrans" cxnId="{A99DBCA5-2A38-491C-8ED1-7517E451DCF4}">
      <dgm:prSet/>
      <dgm:spPr/>
      <dgm:t>
        <a:bodyPr/>
        <a:lstStyle/>
        <a:p>
          <a:endParaRPr lang="en-US"/>
        </a:p>
      </dgm:t>
    </dgm:pt>
    <dgm:pt modelId="{5AD53BED-1CBD-4C88-AAFF-6D5B791C519C}" type="sibTrans" cxnId="{A99DBCA5-2A38-491C-8ED1-7517E451DCF4}">
      <dgm:prSet/>
      <dgm:spPr/>
      <dgm:t>
        <a:bodyPr/>
        <a:lstStyle/>
        <a:p>
          <a:endParaRPr lang="en-US"/>
        </a:p>
      </dgm:t>
    </dgm:pt>
    <dgm:pt modelId="{9C21A32A-1A3C-40D5-BC67-2D50E7156F71}">
      <dgm:prSet phldrT="[Text]"/>
      <dgm:spPr/>
      <dgm:t>
        <a:bodyPr/>
        <a:lstStyle/>
        <a:p>
          <a:r>
            <a:rPr lang="en-US" b="1" smtClean="0"/>
            <a:t>Project Management Plan</a:t>
          </a:r>
          <a:endParaRPr lang="en-US" b="1" dirty="0"/>
        </a:p>
      </dgm:t>
    </dgm:pt>
    <dgm:pt modelId="{201B835A-5CF5-4329-A934-FDF042231087}" type="parTrans" cxnId="{11A475B5-5C1A-43ED-9E6E-BDC0FEA19C65}">
      <dgm:prSet/>
      <dgm:spPr/>
      <dgm:t>
        <a:bodyPr/>
        <a:lstStyle/>
        <a:p>
          <a:endParaRPr lang="en-US"/>
        </a:p>
      </dgm:t>
    </dgm:pt>
    <dgm:pt modelId="{12757BBD-B3DA-4A09-AE07-C0DEE791DDA9}" type="sibTrans" cxnId="{11A475B5-5C1A-43ED-9E6E-BDC0FEA19C65}">
      <dgm:prSet/>
      <dgm:spPr/>
      <dgm:t>
        <a:bodyPr/>
        <a:lstStyle/>
        <a:p>
          <a:endParaRPr lang="en-US"/>
        </a:p>
      </dgm:t>
    </dgm:pt>
    <dgm:pt modelId="{94C018DA-0669-49D6-8B60-9F4D1E79CBCF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514A1BE-F789-43F2-BD0A-759A5B2CD428}" type="parTrans" cxnId="{0CD0BCBE-F11C-48F8-8827-EFEFC71395EE}">
      <dgm:prSet/>
      <dgm:spPr/>
      <dgm:t>
        <a:bodyPr/>
        <a:lstStyle/>
        <a:p>
          <a:endParaRPr lang="en-US"/>
        </a:p>
      </dgm:t>
    </dgm:pt>
    <dgm:pt modelId="{C86E1DC4-BCDA-4C62-9522-3127AC2935EF}" type="sibTrans" cxnId="{0CD0BCBE-F11C-48F8-8827-EFEFC71395EE}">
      <dgm:prSet/>
      <dgm:spPr/>
      <dgm:t>
        <a:bodyPr/>
        <a:lstStyle/>
        <a:p>
          <a:endParaRPr lang="en-US"/>
        </a:p>
      </dgm:t>
    </dgm:pt>
    <dgm:pt modelId="{CCC807DA-550C-457E-A967-2C16B1E5A0A5}">
      <dgm:prSet phldrT="[Text]"/>
      <dgm:spPr/>
      <dgm:t>
        <a:bodyPr/>
        <a:lstStyle/>
        <a:p>
          <a:r>
            <a:rPr lang="en-US" b="1" smtClean="0"/>
            <a:t>Software Requirement Specification</a:t>
          </a:r>
          <a:endParaRPr lang="en-US" b="1" dirty="0"/>
        </a:p>
      </dgm:t>
    </dgm:pt>
    <dgm:pt modelId="{E753AD71-CB89-4DE4-8768-631972EEA31D}" type="parTrans" cxnId="{5E451711-E482-4447-9319-690AF937794C}">
      <dgm:prSet/>
      <dgm:spPr/>
      <dgm:t>
        <a:bodyPr/>
        <a:lstStyle/>
        <a:p>
          <a:endParaRPr lang="en-US"/>
        </a:p>
      </dgm:t>
    </dgm:pt>
    <dgm:pt modelId="{67ACEF29-82C4-472D-AC06-58E690F30C8C}" type="sibTrans" cxnId="{5E451711-E482-4447-9319-690AF937794C}">
      <dgm:prSet/>
      <dgm:spPr/>
      <dgm:t>
        <a:bodyPr/>
        <a:lstStyle/>
        <a:p>
          <a:endParaRPr lang="en-US"/>
        </a:p>
      </dgm:t>
    </dgm:pt>
    <dgm:pt modelId="{82B9D945-FA67-45A6-8152-180C8E934027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9BF9F8B8-1D47-44FC-8DAF-B60855AEC556}" type="parTrans" cxnId="{8CD2B65D-463D-4BB3-B191-1E7B101D8F96}">
      <dgm:prSet/>
      <dgm:spPr/>
      <dgm:t>
        <a:bodyPr/>
        <a:lstStyle/>
        <a:p>
          <a:endParaRPr lang="en-US"/>
        </a:p>
      </dgm:t>
    </dgm:pt>
    <dgm:pt modelId="{B9E6C793-F1C8-41C3-ABDC-4B17ADF4E767}" type="sibTrans" cxnId="{8CD2B65D-463D-4BB3-B191-1E7B101D8F96}">
      <dgm:prSet/>
      <dgm:spPr/>
      <dgm:t>
        <a:bodyPr/>
        <a:lstStyle/>
        <a:p>
          <a:endParaRPr lang="en-US"/>
        </a:p>
      </dgm:t>
    </dgm:pt>
    <dgm:pt modelId="{33126688-D4E8-4158-88BA-C0319C141BF9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E5CF239C-0AF0-421A-81AF-BBA75052C829}" type="parTrans" cxnId="{B0890906-247E-49F1-AD0E-38F245DBB6DA}">
      <dgm:prSet/>
      <dgm:spPr/>
      <dgm:t>
        <a:bodyPr/>
        <a:lstStyle/>
        <a:p>
          <a:endParaRPr lang="en-US"/>
        </a:p>
      </dgm:t>
    </dgm:pt>
    <dgm:pt modelId="{C58C8D8A-6A1D-4C3F-A260-BDEDE99ED2A4}" type="sibTrans" cxnId="{B0890906-247E-49F1-AD0E-38F245DBB6DA}">
      <dgm:prSet/>
      <dgm:spPr/>
      <dgm:t>
        <a:bodyPr/>
        <a:lstStyle/>
        <a:p>
          <a:endParaRPr lang="en-US"/>
        </a:p>
      </dgm:t>
    </dgm:pt>
    <dgm:pt modelId="{C8DA316E-BDDD-47D1-8D5A-82E873EE4EF9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AD2548B1-3839-4D78-9C06-5D3C78413E3B}" type="parTrans" cxnId="{87B7734A-0A6B-49B7-91D0-E15A6E91D201}">
      <dgm:prSet/>
      <dgm:spPr/>
      <dgm:t>
        <a:bodyPr/>
        <a:lstStyle/>
        <a:p>
          <a:endParaRPr lang="en-US"/>
        </a:p>
      </dgm:t>
    </dgm:pt>
    <dgm:pt modelId="{DBB69D72-42AD-4E77-A6F5-46A531DF2B9D}" type="sibTrans" cxnId="{87B7734A-0A6B-49B7-91D0-E15A6E91D201}">
      <dgm:prSet/>
      <dgm:spPr/>
      <dgm:t>
        <a:bodyPr/>
        <a:lstStyle/>
        <a:p>
          <a:endParaRPr lang="en-US"/>
        </a:p>
      </dgm:t>
    </dgm:pt>
    <dgm:pt modelId="{4DF84DFD-3B51-438D-A5D9-1D2ADCA002B2}">
      <dgm:prSet phldrT="[Text]"/>
      <dgm:spPr/>
      <dgm:t>
        <a:bodyPr/>
        <a:lstStyle/>
        <a:p>
          <a:r>
            <a:rPr lang="en-US" b="1" smtClean="0"/>
            <a:t>Software Design Description</a:t>
          </a:r>
          <a:endParaRPr lang="en-US" b="1" dirty="0"/>
        </a:p>
      </dgm:t>
    </dgm:pt>
    <dgm:pt modelId="{1C9231D7-34EF-427B-8583-B84EA5055D1E}" type="parTrans" cxnId="{EF81ED3B-8EAD-4DD7-9E49-8C7225986D7C}">
      <dgm:prSet/>
      <dgm:spPr/>
      <dgm:t>
        <a:bodyPr/>
        <a:lstStyle/>
        <a:p>
          <a:endParaRPr lang="en-US"/>
        </a:p>
      </dgm:t>
    </dgm:pt>
    <dgm:pt modelId="{6503D8FA-5A94-4CF2-9A5C-67F72EF68820}" type="sibTrans" cxnId="{EF81ED3B-8EAD-4DD7-9E49-8C7225986D7C}">
      <dgm:prSet/>
      <dgm:spPr/>
      <dgm:t>
        <a:bodyPr/>
        <a:lstStyle/>
        <a:p>
          <a:endParaRPr lang="en-US"/>
        </a:p>
      </dgm:t>
    </dgm:pt>
    <dgm:pt modelId="{0550EF4A-819A-492D-929A-9DEA4D5523BF}">
      <dgm:prSet phldrT="[Text]"/>
      <dgm:spPr/>
      <dgm:t>
        <a:bodyPr/>
        <a:lstStyle/>
        <a:p>
          <a:r>
            <a:rPr lang="en-US" b="1" smtClean="0"/>
            <a:t>Implementation</a:t>
          </a:r>
          <a:endParaRPr lang="en-US" b="1" dirty="0"/>
        </a:p>
      </dgm:t>
    </dgm:pt>
    <dgm:pt modelId="{B015CC64-B124-4F12-A6B4-5E4834FA9CAC}" type="parTrans" cxnId="{AA1DCC6A-8274-429D-B471-98BE445E53BF}">
      <dgm:prSet/>
      <dgm:spPr/>
      <dgm:t>
        <a:bodyPr/>
        <a:lstStyle/>
        <a:p>
          <a:endParaRPr lang="en-US"/>
        </a:p>
      </dgm:t>
    </dgm:pt>
    <dgm:pt modelId="{0351DB49-CA94-4EFC-AEDA-CD1328EC85E7}" type="sibTrans" cxnId="{AA1DCC6A-8274-429D-B471-98BE445E53BF}">
      <dgm:prSet/>
      <dgm:spPr/>
      <dgm:t>
        <a:bodyPr/>
        <a:lstStyle/>
        <a:p>
          <a:endParaRPr lang="en-US"/>
        </a:p>
      </dgm:t>
    </dgm:pt>
    <dgm:pt modelId="{26C2FBE6-A9B1-4758-BF4B-55DC8372E6B0}">
      <dgm:prSet phldrT="[Text]"/>
      <dgm:spPr/>
      <dgm:t>
        <a:bodyPr/>
        <a:lstStyle/>
        <a:p>
          <a:r>
            <a:rPr lang="en-US" b="1" smtClean="0"/>
            <a:t>Test Document</a:t>
          </a:r>
          <a:endParaRPr lang="en-US" b="1" dirty="0"/>
        </a:p>
      </dgm:t>
    </dgm:pt>
    <dgm:pt modelId="{F61812F9-FBA2-421C-82D2-6276707D0F2F}" type="parTrans" cxnId="{7961B802-7AAC-462E-8587-249C3561EB0C}">
      <dgm:prSet/>
      <dgm:spPr/>
      <dgm:t>
        <a:bodyPr/>
        <a:lstStyle/>
        <a:p>
          <a:endParaRPr lang="en-US"/>
        </a:p>
      </dgm:t>
    </dgm:pt>
    <dgm:pt modelId="{55061CAD-688E-405A-9405-9B58D51CA337}" type="sibTrans" cxnId="{7961B802-7AAC-462E-8587-249C3561EB0C}">
      <dgm:prSet/>
      <dgm:spPr/>
      <dgm:t>
        <a:bodyPr/>
        <a:lstStyle/>
        <a:p>
          <a:endParaRPr lang="en-US"/>
        </a:p>
      </dgm:t>
    </dgm:pt>
    <dgm:pt modelId="{D8610A75-8819-4EFC-8926-0ADB199866C1}" type="pres">
      <dgm:prSet presAssocID="{FCA952F8-BAE7-424C-9C81-8FD1E04744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F6B1FF-DBA9-4D88-9EFA-6B1ADA2D2D9A}" type="pres">
      <dgm:prSet presAssocID="{764697E4-B18C-4E6B-9955-3C3C69538CAD}" presName="composite" presStyleCnt="0"/>
      <dgm:spPr/>
      <dgm:t>
        <a:bodyPr/>
        <a:lstStyle/>
        <a:p>
          <a:endParaRPr lang="en-US"/>
        </a:p>
      </dgm:t>
    </dgm:pt>
    <dgm:pt modelId="{51A72E20-5E5E-453A-B15B-CD8E993664DA}" type="pres">
      <dgm:prSet presAssocID="{764697E4-B18C-4E6B-9955-3C3C69538CA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3B13A-70B0-4CAC-B36D-C59D11549484}" type="pres">
      <dgm:prSet presAssocID="{764697E4-B18C-4E6B-9955-3C3C69538CA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2AE82-F10E-412C-AED6-0AA1823D4E43}" type="pres">
      <dgm:prSet presAssocID="{9F2FD7A8-4534-4771-85C8-1D7933C92BBB}" presName="sp" presStyleCnt="0"/>
      <dgm:spPr/>
      <dgm:t>
        <a:bodyPr/>
        <a:lstStyle/>
        <a:p>
          <a:endParaRPr lang="en-US"/>
        </a:p>
      </dgm:t>
    </dgm:pt>
    <dgm:pt modelId="{170AFD8F-5D4C-4717-AEA5-87FCBAFA7589}" type="pres">
      <dgm:prSet presAssocID="{68C624BA-E1E6-4EC9-95DC-D17185CB06CA}" presName="composite" presStyleCnt="0"/>
      <dgm:spPr/>
      <dgm:t>
        <a:bodyPr/>
        <a:lstStyle/>
        <a:p>
          <a:endParaRPr lang="en-US"/>
        </a:p>
      </dgm:t>
    </dgm:pt>
    <dgm:pt modelId="{C4B9587E-C3D3-489E-96FF-B49C70FEEE12}" type="pres">
      <dgm:prSet presAssocID="{68C624BA-E1E6-4EC9-95DC-D17185CB06C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36663-99DA-4E23-894E-BD81DFA861CF}" type="pres">
      <dgm:prSet presAssocID="{68C624BA-E1E6-4EC9-95DC-D17185CB06CA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DB0D7-786E-4C34-8AD9-AA14DFD2EB86}" type="pres">
      <dgm:prSet presAssocID="{5AD53BED-1CBD-4C88-AAFF-6D5B791C519C}" presName="sp" presStyleCnt="0"/>
      <dgm:spPr/>
      <dgm:t>
        <a:bodyPr/>
        <a:lstStyle/>
        <a:p>
          <a:endParaRPr lang="en-US"/>
        </a:p>
      </dgm:t>
    </dgm:pt>
    <dgm:pt modelId="{EFDA7353-8B01-41A3-8B02-B3FB2D770DBC}" type="pres">
      <dgm:prSet presAssocID="{94C018DA-0669-49D6-8B60-9F4D1E79CBCF}" presName="composite" presStyleCnt="0"/>
      <dgm:spPr/>
      <dgm:t>
        <a:bodyPr/>
        <a:lstStyle/>
        <a:p>
          <a:endParaRPr lang="en-US"/>
        </a:p>
      </dgm:t>
    </dgm:pt>
    <dgm:pt modelId="{62905EE4-3405-4973-B90F-7AC3DB28C390}" type="pres">
      <dgm:prSet presAssocID="{94C018DA-0669-49D6-8B60-9F4D1E79CBC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CF357-354C-4570-86AD-97027C600EBC}" type="pres">
      <dgm:prSet presAssocID="{94C018DA-0669-49D6-8B60-9F4D1E79CBCF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7BF06-7D08-4B1E-A4F5-481B39E7F9A1}" type="pres">
      <dgm:prSet presAssocID="{C86E1DC4-BCDA-4C62-9522-3127AC2935EF}" presName="sp" presStyleCnt="0"/>
      <dgm:spPr/>
      <dgm:t>
        <a:bodyPr/>
        <a:lstStyle/>
        <a:p>
          <a:endParaRPr lang="en-US"/>
        </a:p>
      </dgm:t>
    </dgm:pt>
    <dgm:pt modelId="{3488F095-2D05-429F-ADAB-46832396F67A}" type="pres">
      <dgm:prSet presAssocID="{82B9D945-FA67-45A6-8152-180C8E934027}" presName="composite" presStyleCnt="0"/>
      <dgm:spPr/>
      <dgm:t>
        <a:bodyPr/>
        <a:lstStyle/>
        <a:p>
          <a:endParaRPr lang="en-US"/>
        </a:p>
      </dgm:t>
    </dgm:pt>
    <dgm:pt modelId="{187D1203-2427-41DD-B7C7-DDCBE9D80109}" type="pres">
      <dgm:prSet presAssocID="{82B9D945-FA67-45A6-8152-180C8E93402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7C58C-509C-4AF5-9C40-C27EF1A7BFE0}" type="pres">
      <dgm:prSet presAssocID="{82B9D945-FA67-45A6-8152-180C8E93402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12525-C780-42CC-9E99-52E2EEAD0A3E}" type="pres">
      <dgm:prSet presAssocID="{B9E6C793-F1C8-41C3-ABDC-4B17ADF4E767}" presName="sp" presStyleCnt="0"/>
      <dgm:spPr/>
      <dgm:t>
        <a:bodyPr/>
        <a:lstStyle/>
        <a:p>
          <a:endParaRPr lang="en-US"/>
        </a:p>
      </dgm:t>
    </dgm:pt>
    <dgm:pt modelId="{E4FB547A-EB23-40FF-A261-1A09594F7671}" type="pres">
      <dgm:prSet presAssocID="{33126688-D4E8-4158-88BA-C0319C141BF9}" presName="composite" presStyleCnt="0"/>
      <dgm:spPr/>
      <dgm:t>
        <a:bodyPr/>
        <a:lstStyle/>
        <a:p>
          <a:endParaRPr lang="en-US"/>
        </a:p>
      </dgm:t>
    </dgm:pt>
    <dgm:pt modelId="{C97CD829-8CF7-4C1F-8B3E-5B62282B34A5}" type="pres">
      <dgm:prSet presAssocID="{33126688-D4E8-4158-88BA-C0319C141BF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88E93-B14C-4E73-9C6B-E164B2B0E315}" type="pres">
      <dgm:prSet presAssocID="{33126688-D4E8-4158-88BA-C0319C141BF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FC168-0D39-43D3-8FEA-2FD125F61B26}" type="pres">
      <dgm:prSet presAssocID="{C58C8D8A-6A1D-4C3F-A260-BDEDE99ED2A4}" presName="sp" presStyleCnt="0"/>
      <dgm:spPr/>
      <dgm:t>
        <a:bodyPr/>
        <a:lstStyle/>
        <a:p>
          <a:endParaRPr lang="en-US"/>
        </a:p>
      </dgm:t>
    </dgm:pt>
    <dgm:pt modelId="{FDD3C524-530E-46B0-883A-74A9B5D17DCC}" type="pres">
      <dgm:prSet presAssocID="{C8DA316E-BDDD-47D1-8D5A-82E873EE4EF9}" presName="composite" presStyleCnt="0"/>
      <dgm:spPr/>
      <dgm:t>
        <a:bodyPr/>
        <a:lstStyle/>
        <a:p>
          <a:endParaRPr lang="en-US"/>
        </a:p>
      </dgm:t>
    </dgm:pt>
    <dgm:pt modelId="{06F5E375-F7F4-4523-A2D1-089EA9813A0F}" type="pres">
      <dgm:prSet presAssocID="{C8DA316E-BDDD-47D1-8D5A-82E873EE4EF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72271-4CC1-4644-9451-F43CCC858D3A}" type="pres">
      <dgm:prSet presAssocID="{C8DA316E-BDDD-47D1-8D5A-82E873EE4EF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D0C83A-03CD-44E4-B59E-58A95BE3B0AC}" srcId="{FCA952F8-BAE7-424C-9C81-8FD1E0474468}" destId="{764697E4-B18C-4E6B-9955-3C3C69538CAD}" srcOrd="0" destOrd="0" parTransId="{9F788F3D-EDF6-4F52-A427-D39163BCD197}" sibTransId="{9F2FD7A8-4534-4771-85C8-1D7933C92BBB}"/>
    <dgm:cxn modelId="{98DE1615-FC96-469B-B4D5-A34F0EA65E9E}" type="presOf" srcId="{82B9D945-FA67-45A6-8152-180C8E934027}" destId="{187D1203-2427-41DD-B7C7-DDCBE9D80109}" srcOrd="0" destOrd="0" presId="urn:microsoft.com/office/officeart/2005/8/layout/chevron2"/>
    <dgm:cxn modelId="{B7E52698-4684-4996-9F2A-5B298D84E3F9}" type="presOf" srcId="{FCA952F8-BAE7-424C-9C81-8FD1E0474468}" destId="{D8610A75-8819-4EFC-8926-0ADB199866C1}" srcOrd="0" destOrd="0" presId="urn:microsoft.com/office/officeart/2005/8/layout/chevron2"/>
    <dgm:cxn modelId="{D33FDA0C-D98D-4CBD-87DE-C99A9F026939}" type="presOf" srcId="{68C624BA-E1E6-4EC9-95DC-D17185CB06CA}" destId="{C4B9587E-C3D3-489E-96FF-B49C70FEEE12}" srcOrd="0" destOrd="0" presId="urn:microsoft.com/office/officeart/2005/8/layout/chevron2"/>
    <dgm:cxn modelId="{B0890906-247E-49F1-AD0E-38F245DBB6DA}" srcId="{FCA952F8-BAE7-424C-9C81-8FD1E0474468}" destId="{33126688-D4E8-4158-88BA-C0319C141BF9}" srcOrd="4" destOrd="0" parTransId="{E5CF239C-0AF0-421A-81AF-BBA75052C829}" sibTransId="{C58C8D8A-6A1D-4C3F-A260-BDEDE99ED2A4}"/>
    <dgm:cxn modelId="{7961B802-7AAC-462E-8587-249C3561EB0C}" srcId="{C8DA316E-BDDD-47D1-8D5A-82E873EE4EF9}" destId="{26C2FBE6-A9B1-4758-BF4B-55DC8372E6B0}" srcOrd="0" destOrd="0" parTransId="{F61812F9-FBA2-421C-82D2-6276707D0F2F}" sibTransId="{55061CAD-688E-405A-9405-9B58D51CA337}"/>
    <dgm:cxn modelId="{01D85F1F-63AA-447E-989C-26B0F8F5C8D6}" type="presOf" srcId="{4DF84DFD-3B51-438D-A5D9-1D2ADCA002B2}" destId="{8367C58C-509C-4AF5-9C40-C27EF1A7BFE0}" srcOrd="0" destOrd="0" presId="urn:microsoft.com/office/officeart/2005/8/layout/chevron2"/>
    <dgm:cxn modelId="{0E755315-2C96-4A6F-834B-A30DF2EBF988}" type="presOf" srcId="{CCC807DA-550C-457E-A967-2C16B1E5A0A5}" destId="{10CCF357-354C-4570-86AD-97027C600EBC}" srcOrd="0" destOrd="0" presId="urn:microsoft.com/office/officeart/2005/8/layout/chevron2"/>
    <dgm:cxn modelId="{5E451711-E482-4447-9319-690AF937794C}" srcId="{94C018DA-0669-49D6-8B60-9F4D1E79CBCF}" destId="{CCC807DA-550C-457E-A967-2C16B1E5A0A5}" srcOrd="0" destOrd="0" parTransId="{E753AD71-CB89-4DE4-8768-631972EEA31D}" sibTransId="{67ACEF29-82C4-472D-AC06-58E690F30C8C}"/>
    <dgm:cxn modelId="{4F3D889C-A492-402C-9023-FF09A231B96C}" type="presOf" srcId="{C8DA316E-BDDD-47D1-8D5A-82E873EE4EF9}" destId="{06F5E375-F7F4-4523-A2D1-089EA9813A0F}" srcOrd="0" destOrd="0" presId="urn:microsoft.com/office/officeart/2005/8/layout/chevron2"/>
    <dgm:cxn modelId="{2D8CBA4B-2074-490C-8DFA-FC29DD4F7AE5}" type="presOf" srcId="{83B5D71E-15E7-4E5E-8582-0A416740C9B8}" destId="{8223B13A-70B0-4CAC-B36D-C59D11549484}" srcOrd="0" destOrd="0" presId="urn:microsoft.com/office/officeart/2005/8/layout/chevron2"/>
    <dgm:cxn modelId="{A1AE4F49-8A64-4C7E-B1C6-EB518CF5CFDD}" type="presOf" srcId="{26C2FBE6-A9B1-4758-BF4B-55DC8372E6B0}" destId="{4E572271-4CC1-4644-9451-F43CCC858D3A}" srcOrd="0" destOrd="0" presId="urn:microsoft.com/office/officeart/2005/8/layout/chevron2"/>
    <dgm:cxn modelId="{79F695F2-59AD-46C9-8DC7-29D5FAEB9F8E}" type="presOf" srcId="{94C018DA-0669-49D6-8B60-9F4D1E79CBCF}" destId="{62905EE4-3405-4973-B90F-7AC3DB28C390}" srcOrd="0" destOrd="0" presId="urn:microsoft.com/office/officeart/2005/8/layout/chevron2"/>
    <dgm:cxn modelId="{9E1585D4-83AF-4E27-B5A0-BCDA937B7E92}" type="presOf" srcId="{0550EF4A-819A-492D-929A-9DEA4D5523BF}" destId="{F4988E93-B14C-4E73-9C6B-E164B2B0E315}" srcOrd="0" destOrd="0" presId="urn:microsoft.com/office/officeart/2005/8/layout/chevron2"/>
    <dgm:cxn modelId="{8CD2B65D-463D-4BB3-B191-1E7B101D8F96}" srcId="{FCA952F8-BAE7-424C-9C81-8FD1E0474468}" destId="{82B9D945-FA67-45A6-8152-180C8E934027}" srcOrd="3" destOrd="0" parTransId="{9BF9F8B8-1D47-44FC-8DAF-B60855AEC556}" sibTransId="{B9E6C793-F1C8-41C3-ABDC-4B17ADF4E767}"/>
    <dgm:cxn modelId="{92CAE88D-4E15-4F86-9ADD-6F12A4A9F7A8}" srcId="{764697E4-B18C-4E6B-9955-3C3C69538CAD}" destId="{83B5D71E-15E7-4E5E-8582-0A416740C9B8}" srcOrd="0" destOrd="0" parTransId="{1A8578BD-D390-4493-A9AB-94635C816F9F}" sibTransId="{17AF0AB4-7B0A-48DD-A93E-CDBFE6066AF6}"/>
    <dgm:cxn modelId="{F559A22B-F785-425A-BF0A-797623495520}" type="presOf" srcId="{9C21A32A-1A3C-40D5-BC67-2D50E7156F71}" destId="{E6036663-99DA-4E23-894E-BD81DFA861CF}" srcOrd="0" destOrd="0" presId="urn:microsoft.com/office/officeart/2005/8/layout/chevron2"/>
    <dgm:cxn modelId="{A99DBCA5-2A38-491C-8ED1-7517E451DCF4}" srcId="{FCA952F8-BAE7-424C-9C81-8FD1E0474468}" destId="{68C624BA-E1E6-4EC9-95DC-D17185CB06CA}" srcOrd="1" destOrd="0" parTransId="{E06FC7E5-DBBA-4E00-BF00-6DA882E85FE6}" sibTransId="{5AD53BED-1CBD-4C88-AAFF-6D5B791C519C}"/>
    <dgm:cxn modelId="{AA1DCC6A-8274-429D-B471-98BE445E53BF}" srcId="{33126688-D4E8-4158-88BA-C0319C141BF9}" destId="{0550EF4A-819A-492D-929A-9DEA4D5523BF}" srcOrd="0" destOrd="0" parTransId="{B015CC64-B124-4F12-A6B4-5E4834FA9CAC}" sibTransId="{0351DB49-CA94-4EFC-AEDA-CD1328EC85E7}"/>
    <dgm:cxn modelId="{11A475B5-5C1A-43ED-9E6E-BDC0FEA19C65}" srcId="{68C624BA-E1E6-4EC9-95DC-D17185CB06CA}" destId="{9C21A32A-1A3C-40D5-BC67-2D50E7156F71}" srcOrd="0" destOrd="0" parTransId="{201B835A-5CF5-4329-A934-FDF042231087}" sibTransId="{12757BBD-B3DA-4A09-AE07-C0DEE791DDA9}"/>
    <dgm:cxn modelId="{EF81ED3B-8EAD-4DD7-9E49-8C7225986D7C}" srcId="{82B9D945-FA67-45A6-8152-180C8E934027}" destId="{4DF84DFD-3B51-438D-A5D9-1D2ADCA002B2}" srcOrd="0" destOrd="0" parTransId="{1C9231D7-34EF-427B-8583-B84EA5055D1E}" sibTransId="{6503D8FA-5A94-4CF2-9A5C-67F72EF68820}"/>
    <dgm:cxn modelId="{5065B8B4-9C8F-4BCF-81FE-F78B2B855EBE}" type="presOf" srcId="{764697E4-B18C-4E6B-9955-3C3C69538CAD}" destId="{51A72E20-5E5E-453A-B15B-CD8E993664DA}" srcOrd="0" destOrd="0" presId="urn:microsoft.com/office/officeart/2005/8/layout/chevron2"/>
    <dgm:cxn modelId="{87B7734A-0A6B-49B7-91D0-E15A6E91D201}" srcId="{FCA952F8-BAE7-424C-9C81-8FD1E0474468}" destId="{C8DA316E-BDDD-47D1-8D5A-82E873EE4EF9}" srcOrd="5" destOrd="0" parTransId="{AD2548B1-3839-4D78-9C06-5D3C78413E3B}" sibTransId="{DBB69D72-42AD-4E77-A6F5-46A531DF2B9D}"/>
    <dgm:cxn modelId="{AA276A6E-7137-49AA-B47D-AC6C17D0CB7E}" type="presOf" srcId="{33126688-D4E8-4158-88BA-C0319C141BF9}" destId="{C97CD829-8CF7-4C1F-8B3E-5B62282B34A5}" srcOrd="0" destOrd="0" presId="urn:microsoft.com/office/officeart/2005/8/layout/chevron2"/>
    <dgm:cxn modelId="{0CD0BCBE-F11C-48F8-8827-EFEFC71395EE}" srcId="{FCA952F8-BAE7-424C-9C81-8FD1E0474468}" destId="{94C018DA-0669-49D6-8B60-9F4D1E79CBCF}" srcOrd="2" destOrd="0" parTransId="{A514A1BE-F789-43F2-BD0A-759A5B2CD428}" sibTransId="{C86E1DC4-BCDA-4C62-9522-3127AC2935EF}"/>
    <dgm:cxn modelId="{DB8E48F9-0CBF-4813-9F27-5E30C40763FC}" type="presParOf" srcId="{D8610A75-8819-4EFC-8926-0ADB199866C1}" destId="{C0F6B1FF-DBA9-4D88-9EFA-6B1ADA2D2D9A}" srcOrd="0" destOrd="0" presId="urn:microsoft.com/office/officeart/2005/8/layout/chevron2"/>
    <dgm:cxn modelId="{2598C67B-9B92-40C6-B9CF-965CFDC96541}" type="presParOf" srcId="{C0F6B1FF-DBA9-4D88-9EFA-6B1ADA2D2D9A}" destId="{51A72E20-5E5E-453A-B15B-CD8E993664DA}" srcOrd="0" destOrd="0" presId="urn:microsoft.com/office/officeart/2005/8/layout/chevron2"/>
    <dgm:cxn modelId="{98BAD9A6-4227-4388-8427-805273DDBEDD}" type="presParOf" srcId="{C0F6B1FF-DBA9-4D88-9EFA-6B1ADA2D2D9A}" destId="{8223B13A-70B0-4CAC-B36D-C59D11549484}" srcOrd="1" destOrd="0" presId="urn:microsoft.com/office/officeart/2005/8/layout/chevron2"/>
    <dgm:cxn modelId="{0CF5DA79-36CB-487A-BE70-8D978DE6C2AC}" type="presParOf" srcId="{D8610A75-8819-4EFC-8926-0ADB199866C1}" destId="{0E22AE82-F10E-412C-AED6-0AA1823D4E43}" srcOrd="1" destOrd="0" presId="urn:microsoft.com/office/officeart/2005/8/layout/chevron2"/>
    <dgm:cxn modelId="{4647711E-64F8-46B0-82C5-395F2F3EDFA1}" type="presParOf" srcId="{D8610A75-8819-4EFC-8926-0ADB199866C1}" destId="{170AFD8F-5D4C-4717-AEA5-87FCBAFA7589}" srcOrd="2" destOrd="0" presId="urn:microsoft.com/office/officeart/2005/8/layout/chevron2"/>
    <dgm:cxn modelId="{855244C5-59A5-47CC-B4D2-20ABAB617AE5}" type="presParOf" srcId="{170AFD8F-5D4C-4717-AEA5-87FCBAFA7589}" destId="{C4B9587E-C3D3-489E-96FF-B49C70FEEE12}" srcOrd="0" destOrd="0" presId="urn:microsoft.com/office/officeart/2005/8/layout/chevron2"/>
    <dgm:cxn modelId="{C9D76738-B479-4C00-ABD4-F0CCBC475EE5}" type="presParOf" srcId="{170AFD8F-5D4C-4717-AEA5-87FCBAFA7589}" destId="{E6036663-99DA-4E23-894E-BD81DFA861CF}" srcOrd="1" destOrd="0" presId="urn:microsoft.com/office/officeart/2005/8/layout/chevron2"/>
    <dgm:cxn modelId="{2E64156E-A12A-4424-9F9F-BB45FCCC4CD4}" type="presParOf" srcId="{D8610A75-8819-4EFC-8926-0ADB199866C1}" destId="{A8FDB0D7-786E-4C34-8AD9-AA14DFD2EB86}" srcOrd="3" destOrd="0" presId="urn:microsoft.com/office/officeart/2005/8/layout/chevron2"/>
    <dgm:cxn modelId="{02A49A6F-5E11-49B2-8243-46C2424629FF}" type="presParOf" srcId="{D8610A75-8819-4EFC-8926-0ADB199866C1}" destId="{EFDA7353-8B01-41A3-8B02-B3FB2D770DBC}" srcOrd="4" destOrd="0" presId="urn:microsoft.com/office/officeart/2005/8/layout/chevron2"/>
    <dgm:cxn modelId="{E7BE120C-3BDA-48F2-AB76-BB4E6E86E697}" type="presParOf" srcId="{EFDA7353-8B01-41A3-8B02-B3FB2D770DBC}" destId="{62905EE4-3405-4973-B90F-7AC3DB28C390}" srcOrd="0" destOrd="0" presId="urn:microsoft.com/office/officeart/2005/8/layout/chevron2"/>
    <dgm:cxn modelId="{3885A58C-6B2D-419B-B4FD-F89F66D00C58}" type="presParOf" srcId="{EFDA7353-8B01-41A3-8B02-B3FB2D770DBC}" destId="{10CCF357-354C-4570-86AD-97027C600EBC}" srcOrd="1" destOrd="0" presId="urn:microsoft.com/office/officeart/2005/8/layout/chevron2"/>
    <dgm:cxn modelId="{1F2E9892-8BB5-412E-B08F-76892BAB93F9}" type="presParOf" srcId="{D8610A75-8819-4EFC-8926-0ADB199866C1}" destId="{EAA7BF06-7D08-4B1E-A4F5-481B39E7F9A1}" srcOrd="5" destOrd="0" presId="urn:microsoft.com/office/officeart/2005/8/layout/chevron2"/>
    <dgm:cxn modelId="{8C7F131F-0B4E-4B16-87FD-D10041438024}" type="presParOf" srcId="{D8610A75-8819-4EFC-8926-0ADB199866C1}" destId="{3488F095-2D05-429F-ADAB-46832396F67A}" srcOrd="6" destOrd="0" presId="urn:microsoft.com/office/officeart/2005/8/layout/chevron2"/>
    <dgm:cxn modelId="{9A899DA3-D51D-49FB-8654-808D42312EAD}" type="presParOf" srcId="{3488F095-2D05-429F-ADAB-46832396F67A}" destId="{187D1203-2427-41DD-B7C7-DDCBE9D80109}" srcOrd="0" destOrd="0" presId="urn:microsoft.com/office/officeart/2005/8/layout/chevron2"/>
    <dgm:cxn modelId="{B450D895-0B96-47A2-A22E-A653D837CBAE}" type="presParOf" srcId="{3488F095-2D05-429F-ADAB-46832396F67A}" destId="{8367C58C-509C-4AF5-9C40-C27EF1A7BFE0}" srcOrd="1" destOrd="0" presId="urn:microsoft.com/office/officeart/2005/8/layout/chevron2"/>
    <dgm:cxn modelId="{9437F661-667E-4F13-B5E1-207495130B81}" type="presParOf" srcId="{D8610A75-8819-4EFC-8926-0ADB199866C1}" destId="{BE412525-C780-42CC-9E99-52E2EEAD0A3E}" srcOrd="7" destOrd="0" presId="urn:microsoft.com/office/officeart/2005/8/layout/chevron2"/>
    <dgm:cxn modelId="{C4C8A4C5-EBDB-4964-B5C5-76507E9F8B3D}" type="presParOf" srcId="{D8610A75-8819-4EFC-8926-0ADB199866C1}" destId="{E4FB547A-EB23-40FF-A261-1A09594F7671}" srcOrd="8" destOrd="0" presId="urn:microsoft.com/office/officeart/2005/8/layout/chevron2"/>
    <dgm:cxn modelId="{935985A0-4655-49ED-A478-CB95B245CD40}" type="presParOf" srcId="{E4FB547A-EB23-40FF-A261-1A09594F7671}" destId="{C97CD829-8CF7-4C1F-8B3E-5B62282B34A5}" srcOrd="0" destOrd="0" presId="urn:microsoft.com/office/officeart/2005/8/layout/chevron2"/>
    <dgm:cxn modelId="{7EC6232D-B805-4283-9A63-58ADA483BBB5}" type="presParOf" srcId="{E4FB547A-EB23-40FF-A261-1A09594F7671}" destId="{F4988E93-B14C-4E73-9C6B-E164B2B0E315}" srcOrd="1" destOrd="0" presId="urn:microsoft.com/office/officeart/2005/8/layout/chevron2"/>
    <dgm:cxn modelId="{3944125A-36B7-400B-A217-DFD7ADCBDBE7}" type="presParOf" srcId="{D8610A75-8819-4EFC-8926-0ADB199866C1}" destId="{5BFFC168-0D39-43D3-8FEA-2FD125F61B26}" srcOrd="9" destOrd="0" presId="urn:microsoft.com/office/officeart/2005/8/layout/chevron2"/>
    <dgm:cxn modelId="{3E7E7B5A-4D2B-4C56-8BB4-3C1FF5712669}" type="presParOf" srcId="{D8610A75-8819-4EFC-8926-0ADB199866C1}" destId="{FDD3C524-530E-46B0-883A-74A9B5D17DCC}" srcOrd="10" destOrd="0" presId="urn:microsoft.com/office/officeart/2005/8/layout/chevron2"/>
    <dgm:cxn modelId="{3EC2A780-0703-4890-B9B0-F8B6396A070C}" type="presParOf" srcId="{FDD3C524-530E-46B0-883A-74A9B5D17DCC}" destId="{06F5E375-F7F4-4523-A2D1-089EA9813A0F}" srcOrd="0" destOrd="0" presId="urn:microsoft.com/office/officeart/2005/8/layout/chevron2"/>
    <dgm:cxn modelId="{E7C56ECA-C7CF-4702-A6CB-203F593CE12D}" type="presParOf" srcId="{FDD3C524-530E-46B0-883A-74A9B5D17DCC}" destId="{4E572271-4CC1-4644-9451-F43CCC858D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3EA0C60-8E86-499D-B036-801013F38F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5BC93BC-4277-481B-A799-64A22F3374B8}">
      <dgm:prSet phldrT="[Text]"/>
      <dgm:spPr/>
      <dgm:t>
        <a:bodyPr/>
        <a:lstStyle/>
        <a:p>
          <a:r>
            <a:rPr lang="en-US" dirty="0" smtClean="0"/>
            <a:t>Administrator</a:t>
          </a:r>
          <a:endParaRPr lang="en-US" dirty="0"/>
        </a:p>
      </dgm:t>
    </dgm:pt>
    <dgm:pt modelId="{6F0FFD57-D1A6-4735-A578-9BB8F170FE42}" type="parTrans" cxnId="{821BBC99-BE12-465D-A076-D7CD495A44E8}">
      <dgm:prSet/>
      <dgm:spPr/>
      <dgm:t>
        <a:bodyPr/>
        <a:lstStyle/>
        <a:p>
          <a:endParaRPr lang="en-US"/>
        </a:p>
      </dgm:t>
    </dgm:pt>
    <dgm:pt modelId="{9D66A7CB-E9A6-4A38-AEA1-621DAFF8D279}" type="sibTrans" cxnId="{821BBC99-BE12-465D-A076-D7CD495A44E8}">
      <dgm:prSet/>
      <dgm:spPr/>
      <dgm:t>
        <a:bodyPr/>
        <a:lstStyle/>
        <a:p>
          <a:endParaRPr lang="en-US"/>
        </a:p>
      </dgm:t>
    </dgm:pt>
    <dgm:pt modelId="{AA529720-32B7-4FAB-9AA2-ED4874A31EC1}">
      <dgm:prSet phldrT="[Text]" custT="1"/>
      <dgm:spPr/>
      <dgm:t>
        <a:bodyPr/>
        <a:lstStyle/>
        <a:p>
          <a:r>
            <a:rPr lang="en-US" sz="1400" dirty="0" smtClean="0"/>
            <a:t>Login</a:t>
          </a:r>
          <a:endParaRPr lang="en-US" sz="1400" dirty="0"/>
        </a:p>
      </dgm:t>
    </dgm:pt>
    <dgm:pt modelId="{50B97680-71B1-460C-9256-4BD5ABD37B5F}" type="parTrans" cxnId="{49303390-0D66-407A-8C48-F4EC62D903B4}">
      <dgm:prSet/>
      <dgm:spPr/>
      <dgm:t>
        <a:bodyPr/>
        <a:lstStyle/>
        <a:p>
          <a:endParaRPr lang="en-US"/>
        </a:p>
      </dgm:t>
    </dgm:pt>
    <dgm:pt modelId="{64DC82AE-DA82-48FF-9691-35D2028B1915}" type="sibTrans" cxnId="{49303390-0D66-407A-8C48-F4EC62D903B4}">
      <dgm:prSet/>
      <dgm:spPr/>
      <dgm:t>
        <a:bodyPr/>
        <a:lstStyle/>
        <a:p>
          <a:endParaRPr lang="en-US"/>
        </a:p>
      </dgm:t>
    </dgm:pt>
    <dgm:pt modelId="{529B69CB-E0D1-41C1-BCF7-4A91955100F7}">
      <dgm:prSet phldrT="[Text]" custT="1"/>
      <dgm:spPr/>
      <dgm:t>
        <a:bodyPr/>
        <a:lstStyle/>
        <a:p>
          <a:r>
            <a:rPr lang="en-US" sz="1400" dirty="0" smtClean="0"/>
            <a:t>Manager Users</a:t>
          </a:r>
          <a:endParaRPr lang="en-US" sz="1400" dirty="0"/>
        </a:p>
      </dgm:t>
    </dgm:pt>
    <dgm:pt modelId="{B36C91A9-B38C-4A56-8F16-225CD5249B23}" type="parTrans" cxnId="{D8A85B2F-C0F6-42D0-B1C8-3915514E4AF9}">
      <dgm:prSet/>
      <dgm:spPr/>
      <dgm:t>
        <a:bodyPr/>
        <a:lstStyle/>
        <a:p>
          <a:endParaRPr lang="en-US"/>
        </a:p>
      </dgm:t>
    </dgm:pt>
    <dgm:pt modelId="{DC97B5E4-A0F5-4A98-A7EA-08506F18B2FD}" type="sibTrans" cxnId="{D8A85B2F-C0F6-42D0-B1C8-3915514E4AF9}">
      <dgm:prSet/>
      <dgm:spPr/>
      <dgm:t>
        <a:bodyPr/>
        <a:lstStyle/>
        <a:p>
          <a:endParaRPr lang="en-US"/>
        </a:p>
      </dgm:t>
    </dgm:pt>
    <dgm:pt modelId="{18E4BE25-9EC9-4BAF-92A5-4E623AF304E0}">
      <dgm:prSet phldrT="[Text]" custT="1"/>
      <dgm:spPr/>
      <dgm:t>
        <a:bodyPr/>
        <a:lstStyle/>
        <a:p>
          <a:r>
            <a:rPr lang="en-US" sz="1400" dirty="0" smtClean="0"/>
            <a:t>Manager Items</a:t>
          </a:r>
          <a:endParaRPr lang="en-US" sz="1400" dirty="0"/>
        </a:p>
      </dgm:t>
    </dgm:pt>
    <dgm:pt modelId="{B161E9DF-8BB4-46F3-9837-57C6DE6E7808}" type="parTrans" cxnId="{AE2F7450-BCB6-4E9E-A182-2D7A4E8D24A5}">
      <dgm:prSet/>
      <dgm:spPr/>
      <dgm:t>
        <a:bodyPr/>
        <a:lstStyle/>
        <a:p>
          <a:endParaRPr lang="en-US"/>
        </a:p>
      </dgm:t>
    </dgm:pt>
    <dgm:pt modelId="{F211EA66-7B51-4B04-93D4-83AA71A9E040}" type="sibTrans" cxnId="{AE2F7450-BCB6-4E9E-A182-2D7A4E8D24A5}">
      <dgm:prSet/>
      <dgm:spPr/>
      <dgm:t>
        <a:bodyPr/>
        <a:lstStyle/>
        <a:p>
          <a:endParaRPr lang="en-US"/>
        </a:p>
      </dgm:t>
    </dgm:pt>
    <dgm:pt modelId="{E20B74A3-98CB-4B5D-AE11-4F653EB0C19A}">
      <dgm:prSet phldrT="[Text]" custT="1"/>
      <dgm:spPr/>
      <dgm:t>
        <a:bodyPr/>
        <a:lstStyle/>
        <a:p>
          <a:r>
            <a:rPr lang="en-US" sz="1400" dirty="0" smtClean="0"/>
            <a:t>Manager Events</a:t>
          </a:r>
          <a:endParaRPr lang="en-US" sz="1400" dirty="0"/>
        </a:p>
      </dgm:t>
    </dgm:pt>
    <dgm:pt modelId="{F0F416B0-D17C-42BA-98F1-3AE1CCCAC758}" type="parTrans" cxnId="{DBFAD00B-6ED1-429F-8CC7-4862887CC2C8}">
      <dgm:prSet/>
      <dgm:spPr/>
      <dgm:t>
        <a:bodyPr/>
        <a:lstStyle/>
        <a:p>
          <a:endParaRPr lang="en-US"/>
        </a:p>
      </dgm:t>
    </dgm:pt>
    <dgm:pt modelId="{919DA31F-10CE-4091-A9B8-D8826626F7F4}" type="sibTrans" cxnId="{DBFAD00B-6ED1-429F-8CC7-4862887CC2C8}">
      <dgm:prSet/>
      <dgm:spPr/>
      <dgm:t>
        <a:bodyPr/>
        <a:lstStyle/>
        <a:p>
          <a:endParaRPr lang="en-US"/>
        </a:p>
      </dgm:t>
    </dgm:pt>
    <dgm:pt modelId="{6C86ED56-9FA7-4350-A294-346F0E83667F}" type="pres">
      <dgm:prSet presAssocID="{03EA0C60-8E86-499D-B036-801013F38F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7ED3A8-DD6F-49C4-93AE-52AE6DD22529}" type="pres">
      <dgm:prSet presAssocID="{35BC93BC-4277-481B-A799-64A22F3374B8}" presName="root1" presStyleCnt="0"/>
      <dgm:spPr/>
    </dgm:pt>
    <dgm:pt modelId="{A6A2F71F-1E07-49D0-A37A-7D668F736174}" type="pres">
      <dgm:prSet presAssocID="{35BC93BC-4277-481B-A799-64A22F3374B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DDE388-9CF3-4702-911E-FD45E0779DB2}" type="pres">
      <dgm:prSet presAssocID="{35BC93BC-4277-481B-A799-64A22F3374B8}" presName="level2hierChild" presStyleCnt="0"/>
      <dgm:spPr/>
    </dgm:pt>
    <dgm:pt modelId="{805357E2-C842-481F-A378-E08FEB21FE4D}" type="pres">
      <dgm:prSet presAssocID="{50B97680-71B1-460C-9256-4BD5ABD37B5F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C0E87DC-B48D-4825-A2F6-5B360D15CD08}" type="pres">
      <dgm:prSet presAssocID="{50B97680-71B1-460C-9256-4BD5ABD37B5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35496BD-CC48-4459-B819-EF5F1D1FD1B5}" type="pres">
      <dgm:prSet presAssocID="{AA529720-32B7-4FAB-9AA2-ED4874A31EC1}" presName="root2" presStyleCnt="0"/>
      <dgm:spPr/>
    </dgm:pt>
    <dgm:pt modelId="{DCBC23B4-921C-455F-9897-AFCC0457D219}" type="pres">
      <dgm:prSet presAssocID="{AA529720-32B7-4FAB-9AA2-ED4874A31EC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AFB769-E76F-43D1-876F-A8A6AE435D26}" type="pres">
      <dgm:prSet presAssocID="{AA529720-32B7-4FAB-9AA2-ED4874A31EC1}" presName="level3hierChild" presStyleCnt="0"/>
      <dgm:spPr/>
    </dgm:pt>
    <dgm:pt modelId="{E1CA526C-89A6-4A96-A93E-E5425B4BA443}" type="pres">
      <dgm:prSet presAssocID="{B36C91A9-B38C-4A56-8F16-225CD5249B23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BCFF81F-6CF1-4E68-905C-7E5968D954C0}" type="pres">
      <dgm:prSet presAssocID="{B36C91A9-B38C-4A56-8F16-225CD5249B2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DED192D-384A-46E8-9BD9-8BED9F817FD7}" type="pres">
      <dgm:prSet presAssocID="{529B69CB-E0D1-41C1-BCF7-4A91955100F7}" presName="root2" presStyleCnt="0"/>
      <dgm:spPr/>
    </dgm:pt>
    <dgm:pt modelId="{2FF752FD-7C49-45AE-A797-B6C3B0EB1114}" type="pres">
      <dgm:prSet presAssocID="{529B69CB-E0D1-41C1-BCF7-4A91955100F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B4A0F8-8676-4982-A14D-BC7D73B598CA}" type="pres">
      <dgm:prSet presAssocID="{529B69CB-E0D1-41C1-BCF7-4A91955100F7}" presName="level3hierChild" presStyleCnt="0"/>
      <dgm:spPr/>
    </dgm:pt>
    <dgm:pt modelId="{FDBD2528-66BB-4709-AAEF-19807B7211B5}" type="pres">
      <dgm:prSet presAssocID="{B161E9DF-8BB4-46F3-9837-57C6DE6E7808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6FBAB1B6-30DD-4732-99C8-0CA4A0438A6F}" type="pres">
      <dgm:prSet presAssocID="{B161E9DF-8BB4-46F3-9837-57C6DE6E780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31E0964-7864-40DE-9D28-6AFD7A34A513}" type="pres">
      <dgm:prSet presAssocID="{18E4BE25-9EC9-4BAF-92A5-4E623AF304E0}" presName="root2" presStyleCnt="0"/>
      <dgm:spPr/>
    </dgm:pt>
    <dgm:pt modelId="{45E468B6-E2D5-4ED9-9653-1F9503E451F8}" type="pres">
      <dgm:prSet presAssocID="{18E4BE25-9EC9-4BAF-92A5-4E623AF304E0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2653D2-9CFE-4D45-991B-09D9497EAE5F}" type="pres">
      <dgm:prSet presAssocID="{18E4BE25-9EC9-4BAF-92A5-4E623AF304E0}" presName="level3hierChild" presStyleCnt="0"/>
      <dgm:spPr/>
    </dgm:pt>
    <dgm:pt modelId="{83D4E9A7-1119-4835-AB0A-D077C96F63C2}" type="pres">
      <dgm:prSet presAssocID="{F0F416B0-D17C-42BA-98F1-3AE1CCCAC75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518CE88-3FA4-4591-AB90-58B15D84FD42}" type="pres">
      <dgm:prSet presAssocID="{F0F416B0-D17C-42BA-98F1-3AE1CCCAC75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F17422A-D728-4F1A-93BD-FC8198EDF464}" type="pres">
      <dgm:prSet presAssocID="{E20B74A3-98CB-4B5D-AE11-4F653EB0C19A}" presName="root2" presStyleCnt="0"/>
      <dgm:spPr/>
    </dgm:pt>
    <dgm:pt modelId="{037F42B3-D007-4858-B5D8-CA4598A4AD9A}" type="pres">
      <dgm:prSet presAssocID="{E20B74A3-98CB-4B5D-AE11-4F653EB0C19A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11B7A1-2301-4C62-9F0E-C87FC63D65CD}" type="pres">
      <dgm:prSet presAssocID="{E20B74A3-98CB-4B5D-AE11-4F653EB0C19A}" presName="level3hierChild" presStyleCnt="0"/>
      <dgm:spPr/>
    </dgm:pt>
  </dgm:ptLst>
  <dgm:cxnLst>
    <dgm:cxn modelId="{6F27143A-33C7-4759-A097-B3F609AB954C}" type="presOf" srcId="{50B97680-71B1-460C-9256-4BD5ABD37B5F}" destId="{3C0E87DC-B48D-4825-A2F6-5B360D15CD08}" srcOrd="1" destOrd="0" presId="urn:microsoft.com/office/officeart/2008/layout/HorizontalMultiLevelHierarchy"/>
    <dgm:cxn modelId="{F1568F23-84B5-47A7-86FF-80D7DF8DD02A}" type="presOf" srcId="{F0F416B0-D17C-42BA-98F1-3AE1CCCAC758}" destId="{83D4E9A7-1119-4835-AB0A-D077C96F63C2}" srcOrd="0" destOrd="0" presId="urn:microsoft.com/office/officeart/2008/layout/HorizontalMultiLevelHierarchy"/>
    <dgm:cxn modelId="{98445682-BD3F-4B44-9657-F93314BD2135}" type="presOf" srcId="{B161E9DF-8BB4-46F3-9837-57C6DE6E7808}" destId="{6FBAB1B6-30DD-4732-99C8-0CA4A0438A6F}" srcOrd="1" destOrd="0" presId="urn:microsoft.com/office/officeart/2008/layout/HorizontalMultiLevelHierarchy"/>
    <dgm:cxn modelId="{91EFBF91-218F-40BF-879D-EDF92FE78B4F}" type="presOf" srcId="{F0F416B0-D17C-42BA-98F1-3AE1CCCAC758}" destId="{7518CE88-3FA4-4591-AB90-58B15D84FD42}" srcOrd="1" destOrd="0" presId="urn:microsoft.com/office/officeart/2008/layout/HorizontalMultiLevelHierarchy"/>
    <dgm:cxn modelId="{88DEE4A9-4DA7-4280-A1A2-C2BFC8AF2BA0}" type="presOf" srcId="{18E4BE25-9EC9-4BAF-92A5-4E623AF304E0}" destId="{45E468B6-E2D5-4ED9-9653-1F9503E451F8}" srcOrd="0" destOrd="0" presId="urn:microsoft.com/office/officeart/2008/layout/HorizontalMultiLevelHierarchy"/>
    <dgm:cxn modelId="{6BF93BB5-E761-4925-AB4B-B1CDA69CC80D}" type="presOf" srcId="{B36C91A9-B38C-4A56-8F16-225CD5249B23}" destId="{9BCFF81F-6CF1-4E68-905C-7E5968D954C0}" srcOrd="1" destOrd="0" presId="urn:microsoft.com/office/officeart/2008/layout/HorizontalMultiLevelHierarchy"/>
    <dgm:cxn modelId="{8AF4017D-6B5B-4002-98A6-695EA4906BC2}" type="presOf" srcId="{35BC93BC-4277-481B-A799-64A22F3374B8}" destId="{A6A2F71F-1E07-49D0-A37A-7D668F736174}" srcOrd="0" destOrd="0" presId="urn:microsoft.com/office/officeart/2008/layout/HorizontalMultiLevelHierarchy"/>
    <dgm:cxn modelId="{5DA65997-BB7E-49EA-9EC9-192E2F96F1F1}" type="presOf" srcId="{529B69CB-E0D1-41C1-BCF7-4A91955100F7}" destId="{2FF752FD-7C49-45AE-A797-B6C3B0EB1114}" srcOrd="0" destOrd="0" presId="urn:microsoft.com/office/officeart/2008/layout/HorizontalMultiLevelHierarchy"/>
    <dgm:cxn modelId="{1A740FBC-5E69-4C47-AF02-2FEF40F2B67C}" type="presOf" srcId="{50B97680-71B1-460C-9256-4BD5ABD37B5F}" destId="{805357E2-C842-481F-A378-E08FEB21FE4D}" srcOrd="0" destOrd="0" presId="urn:microsoft.com/office/officeart/2008/layout/HorizontalMultiLevelHierarchy"/>
    <dgm:cxn modelId="{821BBC99-BE12-465D-A076-D7CD495A44E8}" srcId="{03EA0C60-8E86-499D-B036-801013F38FB2}" destId="{35BC93BC-4277-481B-A799-64A22F3374B8}" srcOrd="0" destOrd="0" parTransId="{6F0FFD57-D1A6-4735-A578-9BB8F170FE42}" sibTransId="{9D66A7CB-E9A6-4A38-AEA1-621DAFF8D279}"/>
    <dgm:cxn modelId="{49303390-0D66-407A-8C48-F4EC62D903B4}" srcId="{35BC93BC-4277-481B-A799-64A22F3374B8}" destId="{AA529720-32B7-4FAB-9AA2-ED4874A31EC1}" srcOrd="0" destOrd="0" parTransId="{50B97680-71B1-460C-9256-4BD5ABD37B5F}" sibTransId="{64DC82AE-DA82-48FF-9691-35D2028B1915}"/>
    <dgm:cxn modelId="{E8461716-2F0A-4520-80DF-8D466C05DC6B}" type="presOf" srcId="{03EA0C60-8E86-499D-B036-801013F38FB2}" destId="{6C86ED56-9FA7-4350-A294-346F0E83667F}" srcOrd="0" destOrd="0" presId="urn:microsoft.com/office/officeart/2008/layout/HorizontalMultiLevelHierarchy"/>
    <dgm:cxn modelId="{F7B942A6-C8AE-4D87-851E-4A26653C75D7}" type="presOf" srcId="{E20B74A3-98CB-4B5D-AE11-4F653EB0C19A}" destId="{037F42B3-D007-4858-B5D8-CA4598A4AD9A}" srcOrd="0" destOrd="0" presId="urn:microsoft.com/office/officeart/2008/layout/HorizontalMultiLevelHierarchy"/>
    <dgm:cxn modelId="{81E2E187-CA26-483B-A587-05C335F1D85B}" type="presOf" srcId="{B36C91A9-B38C-4A56-8F16-225CD5249B23}" destId="{E1CA526C-89A6-4A96-A93E-E5425B4BA443}" srcOrd="0" destOrd="0" presId="urn:microsoft.com/office/officeart/2008/layout/HorizontalMultiLevelHierarchy"/>
    <dgm:cxn modelId="{DBFAD00B-6ED1-429F-8CC7-4862887CC2C8}" srcId="{35BC93BC-4277-481B-A799-64A22F3374B8}" destId="{E20B74A3-98CB-4B5D-AE11-4F653EB0C19A}" srcOrd="3" destOrd="0" parTransId="{F0F416B0-D17C-42BA-98F1-3AE1CCCAC758}" sibTransId="{919DA31F-10CE-4091-A9B8-D8826626F7F4}"/>
    <dgm:cxn modelId="{66D91336-AE1C-45BB-963E-863C2407596C}" type="presOf" srcId="{AA529720-32B7-4FAB-9AA2-ED4874A31EC1}" destId="{DCBC23B4-921C-455F-9897-AFCC0457D219}" srcOrd="0" destOrd="0" presId="urn:microsoft.com/office/officeart/2008/layout/HorizontalMultiLevelHierarchy"/>
    <dgm:cxn modelId="{AE2F7450-BCB6-4E9E-A182-2D7A4E8D24A5}" srcId="{35BC93BC-4277-481B-A799-64A22F3374B8}" destId="{18E4BE25-9EC9-4BAF-92A5-4E623AF304E0}" srcOrd="2" destOrd="0" parTransId="{B161E9DF-8BB4-46F3-9837-57C6DE6E7808}" sibTransId="{F211EA66-7B51-4B04-93D4-83AA71A9E040}"/>
    <dgm:cxn modelId="{D8A85B2F-C0F6-42D0-B1C8-3915514E4AF9}" srcId="{35BC93BC-4277-481B-A799-64A22F3374B8}" destId="{529B69CB-E0D1-41C1-BCF7-4A91955100F7}" srcOrd="1" destOrd="0" parTransId="{B36C91A9-B38C-4A56-8F16-225CD5249B23}" sibTransId="{DC97B5E4-A0F5-4A98-A7EA-08506F18B2FD}"/>
    <dgm:cxn modelId="{F8108B67-4DFD-475A-8337-E3EAADE83728}" type="presOf" srcId="{B161E9DF-8BB4-46F3-9837-57C6DE6E7808}" destId="{FDBD2528-66BB-4709-AAEF-19807B7211B5}" srcOrd="0" destOrd="0" presId="urn:microsoft.com/office/officeart/2008/layout/HorizontalMultiLevelHierarchy"/>
    <dgm:cxn modelId="{0AEA6761-83D6-4ADA-B6A2-9CE970C76130}" type="presParOf" srcId="{6C86ED56-9FA7-4350-A294-346F0E83667F}" destId="{1E7ED3A8-DD6F-49C4-93AE-52AE6DD22529}" srcOrd="0" destOrd="0" presId="urn:microsoft.com/office/officeart/2008/layout/HorizontalMultiLevelHierarchy"/>
    <dgm:cxn modelId="{0B2DEAF9-FC82-4922-A32A-6D27A14E7CF5}" type="presParOf" srcId="{1E7ED3A8-DD6F-49C4-93AE-52AE6DD22529}" destId="{A6A2F71F-1E07-49D0-A37A-7D668F736174}" srcOrd="0" destOrd="0" presId="urn:microsoft.com/office/officeart/2008/layout/HorizontalMultiLevelHierarchy"/>
    <dgm:cxn modelId="{1B23F8EC-3CCD-46A9-BF50-1F27115933F6}" type="presParOf" srcId="{1E7ED3A8-DD6F-49C4-93AE-52AE6DD22529}" destId="{B5DDE388-9CF3-4702-911E-FD45E0779DB2}" srcOrd="1" destOrd="0" presId="urn:microsoft.com/office/officeart/2008/layout/HorizontalMultiLevelHierarchy"/>
    <dgm:cxn modelId="{61BEF35F-511D-4988-8F34-7374038D17A5}" type="presParOf" srcId="{B5DDE388-9CF3-4702-911E-FD45E0779DB2}" destId="{805357E2-C842-481F-A378-E08FEB21FE4D}" srcOrd="0" destOrd="0" presId="urn:microsoft.com/office/officeart/2008/layout/HorizontalMultiLevelHierarchy"/>
    <dgm:cxn modelId="{4DE4ED65-628A-4B53-B5B5-B4D23163245F}" type="presParOf" srcId="{805357E2-C842-481F-A378-E08FEB21FE4D}" destId="{3C0E87DC-B48D-4825-A2F6-5B360D15CD08}" srcOrd="0" destOrd="0" presId="urn:microsoft.com/office/officeart/2008/layout/HorizontalMultiLevelHierarchy"/>
    <dgm:cxn modelId="{FF90A25F-60F1-4AEE-A67D-4E9D2BCBCAC9}" type="presParOf" srcId="{B5DDE388-9CF3-4702-911E-FD45E0779DB2}" destId="{A35496BD-CC48-4459-B819-EF5F1D1FD1B5}" srcOrd="1" destOrd="0" presId="urn:microsoft.com/office/officeart/2008/layout/HorizontalMultiLevelHierarchy"/>
    <dgm:cxn modelId="{71D62856-B844-4F3F-9096-6461F48AE77D}" type="presParOf" srcId="{A35496BD-CC48-4459-B819-EF5F1D1FD1B5}" destId="{DCBC23B4-921C-455F-9897-AFCC0457D219}" srcOrd="0" destOrd="0" presId="urn:microsoft.com/office/officeart/2008/layout/HorizontalMultiLevelHierarchy"/>
    <dgm:cxn modelId="{293E2C97-80B2-4E6C-9723-AC5FA35250A3}" type="presParOf" srcId="{A35496BD-CC48-4459-B819-EF5F1D1FD1B5}" destId="{E3AFB769-E76F-43D1-876F-A8A6AE435D26}" srcOrd="1" destOrd="0" presId="urn:microsoft.com/office/officeart/2008/layout/HorizontalMultiLevelHierarchy"/>
    <dgm:cxn modelId="{8F502115-FAA8-453F-9F80-8DF36DEBCC3C}" type="presParOf" srcId="{B5DDE388-9CF3-4702-911E-FD45E0779DB2}" destId="{E1CA526C-89A6-4A96-A93E-E5425B4BA443}" srcOrd="2" destOrd="0" presId="urn:microsoft.com/office/officeart/2008/layout/HorizontalMultiLevelHierarchy"/>
    <dgm:cxn modelId="{6A6CC9C0-C9CF-4DFA-AABB-D6C97D7F3C03}" type="presParOf" srcId="{E1CA526C-89A6-4A96-A93E-E5425B4BA443}" destId="{9BCFF81F-6CF1-4E68-905C-7E5968D954C0}" srcOrd="0" destOrd="0" presId="urn:microsoft.com/office/officeart/2008/layout/HorizontalMultiLevelHierarchy"/>
    <dgm:cxn modelId="{AD25E3F9-CDD9-4DDB-ADE4-B2BEB1D96A89}" type="presParOf" srcId="{B5DDE388-9CF3-4702-911E-FD45E0779DB2}" destId="{8DED192D-384A-46E8-9BD9-8BED9F817FD7}" srcOrd="3" destOrd="0" presId="urn:microsoft.com/office/officeart/2008/layout/HorizontalMultiLevelHierarchy"/>
    <dgm:cxn modelId="{E4B01B93-358C-45CA-B415-54B2AFB820C3}" type="presParOf" srcId="{8DED192D-384A-46E8-9BD9-8BED9F817FD7}" destId="{2FF752FD-7C49-45AE-A797-B6C3B0EB1114}" srcOrd="0" destOrd="0" presId="urn:microsoft.com/office/officeart/2008/layout/HorizontalMultiLevelHierarchy"/>
    <dgm:cxn modelId="{66BD590D-45F0-4F35-A966-C24400C8B4BB}" type="presParOf" srcId="{8DED192D-384A-46E8-9BD9-8BED9F817FD7}" destId="{E5B4A0F8-8676-4982-A14D-BC7D73B598CA}" srcOrd="1" destOrd="0" presId="urn:microsoft.com/office/officeart/2008/layout/HorizontalMultiLevelHierarchy"/>
    <dgm:cxn modelId="{89AB012C-0752-4B8B-ABDC-45246098E3A9}" type="presParOf" srcId="{B5DDE388-9CF3-4702-911E-FD45E0779DB2}" destId="{FDBD2528-66BB-4709-AAEF-19807B7211B5}" srcOrd="4" destOrd="0" presId="urn:microsoft.com/office/officeart/2008/layout/HorizontalMultiLevelHierarchy"/>
    <dgm:cxn modelId="{61AD881A-6736-4B6B-AE0A-89A961B58058}" type="presParOf" srcId="{FDBD2528-66BB-4709-AAEF-19807B7211B5}" destId="{6FBAB1B6-30DD-4732-99C8-0CA4A0438A6F}" srcOrd="0" destOrd="0" presId="urn:microsoft.com/office/officeart/2008/layout/HorizontalMultiLevelHierarchy"/>
    <dgm:cxn modelId="{D0398D86-9CBA-4F7D-BA23-7F13F7E7B9F7}" type="presParOf" srcId="{B5DDE388-9CF3-4702-911E-FD45E0779DB2}" destId="{E31E0964-7864-40DE-9D28-6AFD7A34A513}" srcOrd="5" destOrd="0" presId="urn:microsoft.com/office/officeart/2008/layout/HorizontalMultiLevelHierarchy"/>
    <dgm:cxn modelId="{6A912033-4190-4DB5-BCCC-2562A2EC5630}" type="presParOf" srcId="{E31E0964-7864-40DE-9D28-6AFD7A34A513}" destId="{45E468B6-E2D5-4ED9-9653-1F9503E451F8}" srcOrd="0" destOrd="0" presId="urn:microsoft.com/office/officeart/2008/layout/HorizontalMultiLevelHierarchy"/>
    <dgm:cxn modelId="{CB6E2F0D-F6C5-4C36-8765-8C48D806D8A2}" type="presParOf" srcId="{E31E0964-7864-40DE-9D28-6AFD7A34A513}" destId="{6F2653D2-9CFE-4D45-991B-09D9497EAE5F}" srcOrd="1" destOrd="0" presId="urn:microsoft.com/office/officeart/2008/layout/HorizontalMultiLevelHierarchy"/>
    <dgm:cxn modelId="{0B1DD112-7C44-41C4-B1EB-F9283F9F0745}" type="presParOf" srcId="{B5DDE388-9CF3-4702-911E-FD45E0779DB2}" destId="{83D4E9A7-1119-4835-AB0A-D077C96F63C2}" srcOrd="6" destOrd="0" presId="urn:microsoft.com/office/officeart/2008/layout/HorizontalMultiLevelHierarchy"/>
    <dgm:cxn modelId="{08263FA7-D397-46BE-9D83-DB873283D855}" type="presParOf" srcId="{83D4E9A7-1119-4835-AB0A-D077C96F63C2}" destId="{7518CE88-3FA4-4591-AB90-58B15D84FD42}" srcOrd="0" destOrd="0" presId="urn:microsoft.com/office/officeart/2008/layout/HorizontalMultiLevelHierarchy"/>
    <dgm:cxn modelId="{03807719-8778-4A89-94AD-5F9FA02E73EE}" type="presParOf" srcId="{B5DDE388-9CF3-4702-911E-FD45E0779DB2}" destId="{6F17422A-D728-4F1A-93BD-FC8198EDF464}" srcOrd="7" destOrd="0" presId="urn:microsoft.com/office/officeart/2008/layout/HorizontalMultiLevelHierarchy"/>
    <dgm:cxn modelId="{C3C7CA86-A72A-4962-8502-4616E999B652}" type="presParOf" srcId="{6F17422A-D728-4F1A-93BD-FC8198EDF464}" destId="{037F42B3-D007-4858-B5D8-CA4598A4AD9A}" srcOrd="0" destOrd="0" presId="urn:microsoft.com/office/officeart/2008/layout/HorizontalMultiLevelHierarchy"/>
    <dgm:cxn modelId="{33867B20-5E29-42B0-8475-6AC8CD2B9F1B}" type="presParOf" srcId="{6F17422A-D728-4F1A-93BD-FC8198EDF464}" destId="{C911B7A1-2301-4C62-9F0E-C87FC63D65C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6FE7AC2-6752-48C9-9429-13ED7B73DA78}" type="doc">
      <dgm:prSet loTypeId="urn:microsoft.com/office/officeart/2005/8/layout/vList5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1527778-E4B8-4BC9-8C59-EB930E1D3ED7}">
      <dgm:prSet phldrT="[Text]"/>
      <dgm:spPr/>
      <dgm:t>
        <a:bodyPr/>
        <a:lstStyle/>
        <a:p>
          <a:r>
            <a:rPr lang="en-US" b="1" dirty="0" smtClean="0"/>
            <a:t>Availability</a:t>
          </a:r>
          <a:endParaRPr lang="en-US" dirty="0"/>
        </a:p>
      </dgm:t>
    </dgm:pt>
    <dgm:pt modelId="{7F97B2EF-52FF-4D33-B405-825E8B164374}" type="parTrans" cxnId="{246C49FC-53A6-4F15-8F77-6C5DEB6B97DE}">
      <dgm:prSet/>
      <dgm:spPr/>
      <dgm:t>
        <a:bodyPr/>
        <a:lstStyle/>
        <a:p>
          <a:endParaRPr lang="en-US"/>
        </a:p>
      </dgm:t>
    </dgm:pt>
    <dgm:pt modelId="{54721ED4-20C8-42EB-BAAC-5CECD3D2F522}" type="sibTrans" cxnId="{246C49FC-53A6-4F15-8F77-6C5DEB6B97DE}">
      <dgm:prSet/>
      <dgm:spPr/>
      <dgm:t>
        <a:bodyPr/>
        <a:lstStyle/>
        <a:p>
          <a:endParaRPr lang="en-US"/>
        </a:p>
      </dgm:t>
    </dgm:pt>
    <dgm:pt modelId="{BD90549B-656A-47F9-A8C7-32EFAE0472B0}">
      <dgm:prSet phldrT="[Text]"/>
      <dgm:spPr/>
      <dgm:t>
        <a:bodyPr/>
        <a:lstStyle/>
        <a:p>
          <a:r>
            <a:rPr lang="en-US" b="0" dirty="0" smtClean="0">
              <a:latin typeface="OFL Sorts Mill Goudy" pitchFamily="50" charset="0"/>
              <a:cs typeface="Arial" pitchFamily="34" charset="0"/>
            </a:rPr>
            <a:t>Available : 24/7</a:t>
          </a:r>
          <a:endParaRPr lang="en-US" dirty="0"/>
        </a:p>
      </dgm:t>
    </dgm:pt>
    <dgm:pt modelId="{DC818985-4583-44E7-B2CD-DDFA0B64B9A4}" type="parTrans" cxnId="{EFE1440C-BC0E-4F0C-8193-356E44DDA4A0}">
      <dgm:prSet/>
      <dgm:spPr/>
      <dgm:t>
        <a:bodyPr/>
        <a:lstStyle/>
        <a:p>
          <a:endParaRPr lang="en-US"/>
        </a:p>
      </dgm:t>
    </dgm:pt>
    <dgm:pt modelId="{096DF40A-152C-4E6F-A08D-274B838829EA}" type="sibTrans" cxnId="{EFE1440C-BC0E-4F0C-8193-356E44DDA4A0}">
      <dgm:prSet/>
      <dgm:spPr/>
      <dgm:t>
        <a:bodyPr/>
        <a:lstStyle/>
        <a:p>
          <a:endParaRPr lang="en-US"/>
        </a:p>
      </dgm:t>
    </dgm:pt>
    <dgm:pt modelId="{EA2EFA5A-4F79-41F7-A042-812FB3EE6F17}">
      <dgm:prSet phldrT="[Text]"/>
      <dgm:spPr/>
      <dgm:t>
        <a:bodyPr/>
        <a:lstStyle/>
        <a:p>
          <a:r>
            <a:rPr lang="en-US" b="1" dirty="0" smtClean="0"/>
            <a:t>Compatibility</a:t>
          </a:r>
          <a:endParaRPr lang="en-US" dirty="0"/>
        </a:p>
      </dgm:t>
    </dgm:pt>
    <dgm:pt modelId="{B461941C-4729-47CC-85A2-E248015CE0C7}" type="parTrans" cxnId="{74D6FCDD-6A66-4062-90DE-69FBDBA6A74B}">
      <dgm:prSet/>
      <dgm:spPr/>
      <dgm:t>
        <a:bodyPr/>
        <a:lstStyle/>
        <a:p>
          <a:endParaRPr lang="en-US"/>
        </a:p>
      </dgm:t>
    </dgm:pt>
    <dgm:pt modelId="{7EEA6611-4D4E-46D1-9962-E2BC5D7F1915}" type="sibTrans" cxnId="{74D6FCDD-6A66-4062-90DE-69FBDBA6A74B}">
      <dgm:prSet/>
      <dgm:spPr/>
      <dgm:t>
        <a:bodyPr/>
        <a:lstStyle/>
        <a:p>
          <a:endParaRPr lang="en-US"/>
        </a:p>
      </dgm:t>
    </dgm:pt>
    <dgm:pt modelId="{2046A939-1F89-4039-81F0-A29606039D8A}">
      <dgm:prSet phldrT="[Text]"/>
      <dgm:spPr/>
      <dgm:t>
        <a:bodyPr/>
        <a:lstStyle/>
        <a:p>
          <a:r>
            <a:rPr lang="en-US" b="0" dirty="0" smtClean="0">
              <a:latin typeface="OFL Sorts Mill Goudy" pitchFamily="50" charset="0"/>
              <a:cs typeface="Arial" pitchFamily="34" charset="0"/>
            </a:rPr>
            <a:t>Integrate with many kinds of smart phone has Android OS 2.3 or higher</a:t>
          </a:r>
          <a:endParaRPr lang="en-US" dirty="0"/>
        </a:p>
      </dgm:t>
    </dgm:pt>
    <dgm:pt modelId="{10FE09AE-293C-48E5-BD05-A86B0B930855}" type="parTrans" cxnId="{B1B924A0-8E17-4B18-A805-8B8D0F1E55B4}">
      <dgm:prSet/>
      <dgm:spPr/>
      <dgm:t>
        <a:bodyPr/>
        <a:lstStyle/>
        <a:p>
          <a:endParaRPr lang="en-US"/>
        </a:p>
      </dgm:t>
    </dgm:pt>
    <dgm:pt modelId="{3FB46031-2EB6-4D53-A719-FEE989C4D1ED}" type="sibTrans" cxnId="{B1B924A0-8E17-4B18-A805-8B8D0F1E55B4}">
      <dgm:prSet/>
      <dgm:spPr/>
      <dgm:t>
        <a:bodyPr/>
        <a:lstStyle/>
        <a:p>
          <a:endParaRPr lang="en-US"/>
        </a:p>
      </dgm:t>
    </dgm:pt>
    <dgm:pt modelId="{DC3DE372-F4B2-4FE2-8C4C-61B5EFAE45F4}">
      <dgm:prSet phldrT="[Text]"/>
      <dgm:spPr/>
      <dgm:t>
        <a:bodyPr/>
        <a:lstStyle/>
        <a:p>
          <a:r>
            <a:rPr lang="en-US" b="1" dirty="0" smtClean="0"/>
            <a:t>Performance</a:t>
          </a:r>
          <a:endParaRPr lang="en-US" dirty="0"/>
        </a:p>
      </dgm:t>
    </dgm:pt>
    <dgm:pt modelId="{91585599-0054-44EC-916D-F6E136726405}" type="parTrans" cxnId="{DBBE912F-C261-4F5B-9289-2A77FAD02287}">
      <dgm:prSet/>
      <dgm:spPr/>
      <dgm:t>
        <a:bodyPr/>
        <a:lstStyle/>
        <a:p>
          <a:endParaRPr lang="en-US"/>
        </a:p>
      </dgm:t>
    </dgm:pt>
    <dgm:pt modelId="{2C1311FA-22B3-49B1-8CE2-993AFACBE626}" type="sibTrans" cxnId="{DBBE912F-C261-4F5B-9289-2A77FAD02287}">
      <dgm:prSet/>
      <dgm:spPr/>
      <dgm:t>
        <a:bodyPr/>
        <a:lstStyle/>
        <a:p>
          <a:endParaRPr lang="en-US"/>
        </a:p>
      </dgm:t>
    </dgm:pt>
    <dgm:pt modelId="{CE97F712-AC67-4C9D-A387-66679F043AE5}">
      <dgm:prSet phldrT="[Text]"/>
      <dgm:spPr/>
      <dgm:t>
        <a:bodyPr/>
        <a:lstStyle/>
        <a:p>
          <a:r>
            <a:rPr lang="en-US" b="0" dirty="0" smtClean="0">
              <a:latin typeface="OFL Sorts Mill Goudy" pitchFamily="50" charset="0"/>
              <a:ea typeface="+mn-ea"/>
              <a:cs typeface="Arial" pitchFamily="34" charset="0"/>
            </a:rPr>
            <a:t>Load server and connect time</a:t>
          </a:r>
          <a:endParaRPr lang="en-US" dirty="0"/>
        </a:p>
      </dgm:t>
    </dgm:pt>
    <dgm:pt modelId="{7BEB75A6-78E3-4DB0-AF68-2F6FF13C918F}" type="parTrans" cxnId="{E9EA6A0C-A001-46BA-BA35-C7B29A92EECA}">
      <dgm:prSet/>
      <dgm:spPr/>
      <dgm:t>
        <a:bodyPr/>
        <a:lstStyle/>
        <a:p>
          <a:endParaRPr lang="en-US"/>
        </a:p>
      </dgm:t>
    </dgm:pt>
    <dgm:pt modelId="{05B0A3C3-62D5-4E6D-9CDE-2227349CB20E}" type="sibTrans" cxnId="{E9EA6A0C-A001-46BA-BA35-C7B29A92EECA}">
      <dgm:prSet/>
      <dgm:spPr/>
      <dgm:t>
        <a:bodyPr/>
        <a:lstStyle/>
        <a:p>
          <a:endParaRPr lang="en-US"/>
        </a:p>
      </dgm:t>
    </dgm:pt>
    <dgm:pt modelId="{90756C5E-0A6B-40C4-A595-E0462FBF2226}">
      <dgm:prSet phldrT="[Text]"/>
      <dgm:spPr/>
      <dgm:t>
        <a:bodyPr/>
        <a:lstStyle/>
        <a:p>
          <a:r>
            <a:rPr lang="en-US" b="1" dirty="0" smtClean="0"/>
            <a:t>Maintainability</a:t>
          </a:r>
          <a:endParaRPr lang="en-US" dirty="0"/>
        </a:p>
      </dgm:t>
    </dgm:pt>
    <dgm:pt modelId="{7158024C-D577-4C53-A789-D26111BA5410}" type="parTrans" cxnId="{36749F73-19C7-4079-B159-6BACB10FCE53}">
      <dgm:prSet/>
      <dgm:spPr/>
      <dgm:t>
        <a:bodyPr/>
        <a:lstStyle/>
        <a:p>
          <a:endParaRPr lang="en-US"/>
        </a:p>
      </dgm:t>
    </dgm:pt>
    <dgm:pt modelId="{221EFD1D-4AD3-49CB-AE07-CA892E1F870C}" type="sibTrans" cxnId="{36749F73-19C7-4079-B159-6BACB10FCE53}">
      <dgm:prSet/>
      <dgm:spPr/>
      <dgm:t>
        <a:bodyPr/>
        <a:lstStyle/>
        <a:p>
          <a:endParaRPr lang="en-US"/>
        </a:p>
      </dgm:t>
    </dgm:pt>
    <dgm:pt modelId="{74164BC7-26A9-454F-B6CC-F3B96519A925}">
      <dgm:prSet phldrT="[Text]"/>
      <dgm:spPr/>
      <dgm:t>
        <a:bodyPr/>
        <a:lstStyle/>
        <a:p>
          <a:r>
            <a:rPr lang="en-US" b="0" dirty="0" smtClean="0">
              <a:latin typeface="OFL Sorts Mill Goudy" pitchFamily="50" charset="0"/>
              <a:cs typeface="Arial" pitchFamily="34" charset="0"/>
            </a:rPr>
            <a:t>Data recovery and system trace backs</a:t>
          </a:r>
          <a:endParaRPr lang="en-US" dirty="0"/>
        </a:p>
      </dgm:t>
    </dgm:pt>
    <dgm:pt modelId="{704C904C-1B25-472E-B72D-796E99D2B99F}" type="parTrans" cxnId="{4DD3179F-E2D6-48AD-BE8F-3A0128C8A7DC}">
      <dgm:prSet/>
      <dgm:spPr/>
      <dgm:t>
        <a:bodyPr/>
        <a:lstStyle/>
        <a:p>
          <a:endParaRPr lang="en-US"/>
        </a:p>
      </dgm:t>
    </dgm:pt>
    <dgm:pt modelId="{12F6460D-4239-40B1-9122-96A235ADB643}" type="sibTrans" cxnId="{4DD3179F-E2D6-48AD-BE8F-3A0128C8A7DC}">
      <dgm:prSet/>
      <dgm:spPr/>
      <dgm:t>
        <a:bodyPr/>
        <a:lstStyle/>
        <a:p>
          <a:endParaRPr lang="en-US"/>
        </a:p>
      </dgm:t>
    </dgm:pt>
    <dgm:pt modelId="{F48DDADE-530E-45BC-8065-41CDB2282751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267AE390-1E52-4BAF-A789-AF309180DAE3}" type="parTrans" cxnId="{56AB602A-C563-42C2-AB4D-5541C1AD1500}">
      <dgm:prSet/>
      <dgm:spPr/>
      <dgm:t>
        <a:bodyPr/>
        <a:lstStyle/>
        <a:p>
          <a:endParaRPr lang="en-US"/>
        </a:p>
      </dgm:t>
    </dgm:pt>
    <dgm:pt modelId="{E5DD7B22-9ED7-478B-9374-BEEF373050AD}" type="sibTrans" cxnId="{56AB602A-C563-42C2-AB4D-5541C1AD1500}">
      <dgm:prSet/>
      <dgm:spPr/>
      <dgm:t>
        <a:bodyPr/>
        <a:lstStyle/>
        <a:p>
          <a:endParaRPr lang="en-US"/>
        </a:p>
      </dgm:t>
    </dgm:pt>
    <dgm:pt modelId="{E3342776-AFE9-4D29-9D18-0EA784FACABB}">
      <dgm:prSet phldrT="[Text]"/>
      <dgm:spPr/>
      <dgm:t>
        <a:bodyPr/>
        <a:lstStyle/>
        <a:p>
          <a:r>
            <a:rPr lang="en-US" b="0" dirty="0" smtClean="0">
              <a:latin typeface="OFL Sorts Mill Goudy" pitchFamily="50" charset="0"/>
              <a:ea typeface="+mn-ea"/>
              <a:cs typeface="Arial" pitchFamily="34" charset="0"/>
            </a:rPr>
            <a:t>User credentials and registry</a:t>
          </a:r>
          <a:endParaRPr lang="en-US" dirty="0"/>
        </a:p>
      </dgm:t>
    </dgm:pt>
    <dgm:pt modelId="{226635B4-A222-4F28-BDF6-1D6E786ED303}" type="parTrans" cxnId="{95C1297C-AE75-457F-A362-1F62E9E21DF6}">
      <dgm:prSet/>
      <dgm:spPr/>
      <dgm:t>
        <a:bodyPr/>
        <a:lstStyle/>
        <a:p>
          <a:endParaRPr lang="en-US"/>
        </a:p>
      </dgm:t>
    </dgm:pt>
    <dgm:pt modelId="{FEE85AD5-6A7B-4E7C-9A5B-D79024194562}" type="sibTrans" cxnId="{95C1297C-AE75-457F-A362-1F62E9E21DF6}">
      <dgm:prSet/>
      <dgm:spPr/>
      <dgm:t>
        <a:bodyPr/>
        <a:lstStyle/>
        <a:p>
          <a:endParaRPr lang="en-US"/>
        </a:p>
      </dgm:t>
    </dgm:pt>
    <dgm:pt modelId="{F0A66F19-4C78-4871-B74A-6CD28A4B083C}" type="pres">
      <dgm:prSet presAssocID="{96FE7AC2-6752-48C9-9429-13ED7B73DA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829E37-FE96-4736-907C-6C1848B4A28D}" type="pres">
      <dgm:prSet presAssocID="{71527778-E4B8-4BC9-8C59-EB930E1D3ED7}" presName="linNode" presStyleCnt="0"/>
      <dgm:spPr/>
      <dgm:t>
        <a:bodyPr/>
        <a:lstStyle/>
        <a:p>
          <a:endParaRPr lang="en-US"/>
        </a:p>
      </dgm:t>
    </dgm:pt>
    <dgm:pt modelId="{D6CB9648-FAB8-4C1C-99B1-57AAF5614453}" type="pres">
      <dgm:prSet presAssocID="{71527778-E4B8-4BC9-8C59-EB930E1D3ED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81500-CDAE-40C8-A4DC-58708C7EA892}" type="pres">
      <dgm:prSet presAssocID="{71527778-E4B8-4BC9-8C59-EB930E1D3ED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8288F-AD5F-4616-B2F7-D231F2B08631}" type="pres">
      <dgm:prSet presAssocID="{54721ED4-20C8-42EB-BAAC-5CECD3D2F522}" presName="sp" presStyleCnt="0"/>
      <dgm:spPr/>
      <dgm:t>
        <a:bodyPr/>
        <a:lstStyle/>
        <a:p>
          <a:endParaRPr lang="en-US"/>
        </a:p>
      </dgm:t>
    </dgm:pt>
    <dgm:pt modelId="{15E95E39-BCB5-4201-9672-1302F5AF8071}" type="pres">
      <dgm:prSet presAssocID="{EA2EFA5A-4F79-41F7-A042-812FB3EE6F17}" presName="linNode" presStyleCnt="0"/>
      <dgm:spPr/>
      <dgm:t>
        <a:bodyPr/>
        <a:lstStyle/>
        <a:p>
          <a:endParaRPr lang="en-US"/>
        </a:p>
      </dgm:t>
    </dgm:pt>
    <dgm:pt modelId="{A80753A0-7536-4AE8-9DBA-435DDF1B5D9E}" type="pres">
      <dgm:prSet presAssocID="{EA2EFA5A-4F79-41F7-A042-812FB3EE6F1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453A0-7B33-461A-8DDD-F6A1D13AF2E2}" type="pres">
      <dgm:prSet presAssocID="{EA2EFA5A-4F79-41F7-A042-812FB3EE6F1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14D34-CB17-4E4E-AE16-682D3EFEDFB4}" type="pres">
      <dgm:prSet presAssocID="{7EEA6611-4D4E-46D1-9962-E2BC5D7F1915}" presName="sp" presStyleCnt="0"/>
      <dgm:spPr/>
      <dgm:t>
        <a:bodyPr/>
        <a:lstStyle/>
        <a:p>
          <a:endParaRPr lang="en-US"/>
        </a:p>
      </dgm:t>
    </dgm:pt>
    <dgm:pt modelId="{CE9A9BFB-DD59-499E-9A58-E32F446B8D9C}" type="pres">
      <dgm:prSet presAssocID="{DC3DE372-F4B2-4FE2-8C4C-61B5EFAE45F4}" presName="linNode" presStyleCnt="0"/>
      <dgm:spPr/>
      <dgm:t>
        <a:bodyPr/>
        <a:lstStyle/>
        <a:p>
          <a:endParaRPr lang="en-US"/>
        </a:p>
      </dgm:t>
    </dgm:pt>
    <dgm:pt modelId="{8CF10759-477B-4FC4-85F5-8318C1177AC6}" type="pres">
      <dgm:prSet presAssocID="{DC3DE372-F4B2-4FE2-8C4C-61B5EFAE45F4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0B73A-4CDD-49CB-AC34-2F290F6524A9}" type="pres">
      <dgm:prSet presAssocID="{DC3DE372-F4B2-4FE2-8C4C-61B5EFAE45F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23ED5-60E5-48AE-AF95-0227C4076339}" type="pres">
      <dgm:prSet presAssocID="{2C1311FA-22B3-49B1-8CE2-993AFACBE626}" presName="sp" presStyleCnt="0"/>
      <dgm:spPr/>
      <dgm:t>
        <a:bodyPr/>
        <a:lstStyle/>
        <a:p>
          <a:endParaRPr lang="en-US"/>
        </a:p>
      </dgm:t>
    </dgm:pt>
    <dgm:pt modelId="{F42F283F-A037-49E0-A740-4CF8183018F8}" type="pres">
      <dgm:prSet presAssocID="{90756C5E-0A6B-40C4-A595-E0462FBF2226}" presName="linNode" presStyleCnt="0"/>
      <dgm:spPr/>
      <dgm:t>
        <a:bodyPr/>
        <a:lstStyle/>
        <a:p>
          <a:endParaRPr lang="en-US"/>
        </a:p>
      </dgm:t>
    </dgm:pt>
    <dgm:pt modelId="{495C4E50-16A0-4F09-A30C-F78CE7B1F4A9}" type="pres">
      <dgm:prSet presAssocID="{90756C5E-0A6B-40C4-A595-E0462FBF222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F648F-1FF5-41BB-A886-63871C1C9572}" type="pres">
      <dgm:prSet presAssocID="{90756C5E-0A6B-40C4-A595-E0462FBF2226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91114-6C79-47CC-A04B-3FE604796384}" type="pres">
      <dgm:prSet presAssocID="{221EFD1D-4AD3-49CB-AE07-CA892E1F870C}" presName="sp" presStyleCnt="0"/>
      <dgm:spPr/>
      <dgm:t>
        <a:bodyPr/>
        <a:lstStyle/>
        <a:p>
          <a:endParaRPr lang="en-US"/>
        </a:p>
      </dgm:t>
    </dgm:pt>
    <dgm:pt modelId="{A887FBF4-98FD-4CCA-9078-13FD06AE7805}" type="pres">
      <dgm:prSet presAssocID="{F48DDADE-530E-45BC-8065-41CDB2282751}" presName="linNode" presStyleCnt="0"/>
      <dgm:spPr/>
      <dgm:t>
        <a:bodyPr/>
        <a:lstStyle/>
        <a:p>
          <a:endParaRPr lang="en-US"/>
        </a:p>
      </dgm:t>
    </dgm:pt>
    <dgm:pt modelId="{25D6929C-B31F-4AF0-8170-7D0D6E6D25AE}" type="pres">
      <dgm:prSet presAssocID="{F48DDADE-530E-45BC-8065-41CDB228275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41C06-D849-4116-AF69-94D2E8E8C851}" type="pres">
      <dgm:prSet presAssocID="{F48DDADE-530E-45BC-8065-41CDB2282751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49F73-19C7-4079-B159-6BACB10FCE53}" srcId="{96FE7AC2-6752-48C9-9429-13ED7B73DA78}" destId="{90756C5E-0A6B-40C4-A595-E0462FBF2226}" srcOrd="3" destOrd="0" parTransId="{7158024C-D577-4C53-A789-D26111BA5410}" sibTransId="{221EFD1D-4AD3-49CB-AE07-CA892E1F870C}"/>
    <dgm:cxn modelId="{B88FDF66-B8B2-4503-BFDB-17F2BCE95149}" type="presOf" srcId="{90756C5E-0A6B-40C4-A595-E0462FBF2226}" destId="{495C4E50-16A0-4F09-A30C-F78CE7B1F4A9}" srcOrd="0" destOrd="0" presId="urn:microsoft.com/office/officeart/2005/8/layout/vList5"/>
    <dgm:cxn modelId="{334C72FA-166F-4C6A-BC70-FB7864FC70B8}" type="presOf" srcId="{DC3DE372-F4B2-4FE2-8C4C-61B5EFAE45F4}" destId="{8CF10759-477B-4FC4-85F5-8318C1177AC6}" srcOrd="0" destOrd="0" presId="urn:microsoft.com/office/officeart/2005/8/layout/vList5"/>
    <dgm:cxn modelId="{D56C8555-587B-4093-8068-5056BC6A678D}" type="presOf" srcId="{BD90549B-656A-47F9-A8C7-32EFAE0472B0}" destId="{7E081500-CDAE-40C8-A4DC-58708C7EA892}" srcOrd="0" destOrd="0" presId="urn:microsoft.com/office/officeart/2005/8/layout/vList5"/>
    <dgm:cxn modelId="{95C1297C-AE75-457F-A362-1F62E9E21DF6}" srcId="{F48DDADE-530E-45BC-8065-41CDB2282751}" destId="{E3342776-AFE9-4D29-9D18-0EA784FACABB}" srcOrd="0" destOrd="0" parTransId="{226635B4-A222-4F28-BDF6-1D6E786ED303}" sibTransId="{FEE85AD5-6A7B-4E7C-9A5B-D79024194562}"/>
    <dgm:cxn modelId="{DBBE912F-C261-4F5B-9289-2A77FAD02287}" srcId="{96FE7AC2-6752-48C9-9429-13ED7B73DA78}" destId="{DC3DE372-F4B2-4FE2-8C4C-61B5EFAE45F4}" srcOrd="2" destOrd="0" parTransId="{91585599-0054-44EC-916D-F6E136726405}" sibTransId="{2C1311FA-22B3-49B1-8CE2-993AFACBE626}"/>
    <dgm:cxn modelId="{B1B924A0-8E17-4B18-A805-8B8D0F1E55B4}" srcId="{EA2EFA5A-4F79-41F7-A042-812FB3EE6F17}" destId="{2046A939-1F89-4039-81F0-A29606039D8A}" srcOrd="0" destOrd="0" parTransId="{10FE09AE-293C-48E5-BD05-A86B0B930855}" sibTransId="{3FB46031-2EB6-4D53-A719-FEE989C4D1ED}"/>
    <dgm:cxn modelId="{56AB602A-C563-42C2-AB4D-5541C1AD1500}" srcId="{96FE7AC2-6752-48C9-9429-13ED7B73DA78}" destId="{F48DDADE-530E-45BC-8065-41CDB2282751}" srcOrd="4" destOrd="0" parTransId="{267AE390-1E52-4BAF-A789-AF309180DAE3}" sibTransId="{E5DD7B22-9ED7-478B-9374-BEEF373050AD}"/>
    <dgm:cxn modelId="{16546DCE-0FCD-421A-81CF-3A4FB21CCAEB}" type="presOf" srcId="{F48DDADE-530E-45BC-8065-41CDB2282751}" destId="{25D6929C-B31F-4AF0-8170-7D0D6E6D25AE}" srcOrd="0" destOrd="0" presId="urn:microsoft.com/office/officeart/2005/8/layout/vList5"/>
    <dgm:cxn modelId="{82851F76-630F-48E2-BC37-77C5093BC485}" type="presOf" srcId="{2046A939-1F89-4039-81F0-A29606039D8A}" destId="{508453A0-7B33-461A-8DDD-F6A1D13AF2E2}" srcOrd="0" destOrd="0" presId="urn:microsoft.com/office/officeart/2005/8/layout/vList5"/>
    <dgm:cxn modelId="{FDEEDA9C-29DE-4EF5-BBAA-7AD27E65A1BF}" type="presOf" srcId="{71527778-E4B8-4BC9-8C59-EB930E1D3ED7}" destId="{D6CB9648-FAB8-4C1C-99B1-57AAF5614453}" srcOrd="0" destOrd="0" presId="urn:microsoft.com/office/officeart/2005/8/layout/vList5"/>
    <dgm:cxn modelId="{EFE1440C-BC0E-4F0C-8193-356E44DDA4A0}" srcId="{71527778-E4B8-4BC9-8C59-EB930E1D3ED7}" destId="{BD90549B-656A-47F9-A8C7-32EFAE0472B0}" srcOrd="0" destOrd="0" parTransId="{DC818985-4583-44E7-B2CD-DDFA0B64B9A4}" sibTransId="{096DF40A-152C-4E6F-A08D-274B838829EA}"/>
    <dgm:cxn modelId="{9BF29D8B-2983-4AF5-AADC-7313447ED3F3}" type="presOf" srcId="{E3342776-AFE9-4D29-9D18-0EA784FACABB}" destId="{46B41C06-D849-4116-AF69-94D2E8E8C851}" srcOrd="0" destOrd="0" presId="urn:microsoft.com/office/officeart/2005/8/layout/vList5"/>
    <dgm:cxn modelId="{C8C8D98F-3576-4FF5-944C-79D5F8FAC28F}" type="presOf" srcId="{CE97F712-AC67-4C9D-A387-66679F043AE5}" destId="{41F0B73A-4CDD-49CB-AC34-2F290F6524A9}" srcOrd="0" destOrd="0" presId="urn:microsoft.com/office/officeart/2005/8/layout/vList5"/>
    <dgm:cxn modelId="{849465DD-2CA0-4C7A-9DE4-9D4E7F0820CF}" type="presOf" srcId="{96FE7AC2-6752-48C9-9429-13ED7B73DA78}" destId="{F0A66F19-4C78-4871-B74A-6CD28A4B083C}" srcOrd="0" destOrd="0" presId="urn:microsoft.com/office/officeart/2005/8/layout/vList5"/>
    <dgm:cxn modelId="{08D87BD0-D25E-4B21-BB75-D59F28108EB5}" type="presOf" srcId="{EA2EFA5A-4F79-41F7-A042-812FB3EE6F17}" destId="{A80753A0-7536-4AE8-9DBA-435DDF1B5D9E}" srcOrd="0" destOrd="0" presId="urn:microsoft.com/office/officeart/2005/8/layout/vList5"/>
    <dgm:cxn modelId="{74D6FCDD-6A66-4062-90DE-69FBDBA6A74B}" srcId="{96FE7AC2-6752-48C9-9429-13ED7B73DA78}" destId="{EA2EFA5A-4F79-41F7-A042-812FB3EE6F17}" srcOrd="1" destOrd="0" parTransId="{B461941C-4729-47CC-85A2-E248015CE0C7}" sibTransId="{7EEA6611-4D4E-46D1-9962-E2BC5D7F1915}"/>
    <dgm:cxn modelId="{AAE387C3-8097-4371-9513-E79203031458}" type="presOf" srcId="{74164BC7-26A9-454F-B6CC-F3B96519A925}" destId="{140F648F-1FF5-41BB-A886-63871C1C9572}" srcOrd="0" destOrd="0" presId="urn:microsoft.com/office/officeart/2005/8/layout/vList5"/>
    <dgm:cxn modelId="{E9EA6A0C-A001-46BA-BA35-C7B29A92EECA}" srcId="{DC3DE372-F4B2-4FE2-8C4C-61B5EFAE45F4}" destId="{CE97F712-AC67-4C9D-A387-66679F043AE5}" srcOrd="0" destOrd="0" parTransId="{7BEB75A6-78E3-4DB0-AF68-2F6FF13C918F}" sibTransId="{05B0A3C3-62D5-4E6D-9CDE-2227349CB20E}"/>
    <dgm:cxn modelId="{246C49FC-53A6-4F15-8F77-6C5DEB6B97DE}" srcId="{96FE7AC2-6752-48C9-9429-13ED7B73DA78}" destId="{71527778-E4B8-4BC9-8C59-EB930E1D3ED7}" srcOrd="0" destOrd="0" parTransId="{7F97B2EF-52FF-4D33-B405-825E8B164374}" sibTransId="{54721ED4-20C8-42EB-BAAC-5CECD3D2F522}"/>
    <dgm:cxn modelId="{4DD3179F-E2D6-48AD-BE8F-3A0128C8A7DC}" srcId="{90756C5E-0A6B-40C4-A595-E0462FBF2226}" destId="{74164BC7-26A9-454F-B6CC-F3B96519A925}" srcOrd="0" destOrd="0" parTransId="{704C904C-1B25-472E-B72D-796E99D2B99F}" sibTransId="{12F6460D-4239-40B1-9122-96A235ADB643}"/>
    <dgm:cxn modelId="{17D42CA2-236D-46CF-B8AD-210420F69E76}" type="presParOf" srcId="{F0A66F19-4C78-4871-B74A-6CD28A4B083C}" destId="{23829E37-FE96-4736-907C-6C1848B4A28D}" srcOrd="0" destOrd="0" presId="urn:microsoft.com/office/officeart/2005/8/layout/vList5"/>
    <dgm:cxn modelId="{A7278D8F-5C1C-418E-AA8F-B05093EDA42F}" type="presParOf" srcId="{23829E37-FE96-4736-907C-6C1848B4A28D}" destId="{D6CB9648-FAB8-4C1C-99B1-57AAF5614453}" srcOrd="0" destOrd="0" presId="urn:microsoft.com/office/officeart/2005/8/layout/vList5"/>
    <dgm:cxn modelId="{123CA94A-93FF-4C8B-83C0-5F84263F929A}" type="presParOf" srcId="{23829E37-FE96-4736-907C-6C1848B4A28D}" destId="{7E081500-CDAE-40C8-A4DC-58708C7EA892}" srcOrd="1" destOrd="0" presId="urn:microsoft.com/office/officeart/2005/8/layout/vList5"/>
    <dgm:cxn modelId="{3916AE7C-DC62-416F-A5F4-595F75E083CF}" type="presParOf" srcId="{F0A66F19-4C78-4871-B74A-6CD28A4B083C}" destId="{5918288F-AD5F-4616-B2F7-D231F2B08631}" srcOrd="1" destOrd="0" presId="urn:microsoft.com/office/officeart/2005/8/layout/vList5"/>
    <dgm:cxn modelId="{0B379069-3DEC-479C-9EE1-E6CC94AFAFF6}" type="presParOf" srcId="{F0A66F19-4C78-4871-B74A-6CD28A4B083C}" destId="{15E95E39-BCB5-4201-9672-1302F5AF8071}" srcOrd="2" destOrd="0" presId="urn:microsoft.com/office/officeart/2005/8/layout/vList5"/>
    <dgm:cxn modelId="{C21D4193-862D-45A5-BF3C-6C6BC6A4D736}" type="presParOf" srcId="{15E95E39-BCB5-4201-9672-1302F5AF8071}" destId="{A80753A0-7536-4AE8-9DBA-435DDF1B5D9E}" srcOrd="0" destOrd="0" presId="urn:microsoft.com/office/officeart/2005/8/layout/vList5"/>
    <dgm:cxn modelId="{9FF4954D-10E4-4FA1-87C2-427B7E43DD75}" type="presParOf" srcId="{15E95E39-BCB5-4201-9672-1302F5AF8071}" destId="{508453A0-7B33-461A-8DDD-F6A1D13AF2E2}" srcOrd="1" destOrd="0" presId="urn:microsoft.com/office/officeart/2005/8/layout/vList5"/>
    <dgm:cxn modelId="{06C0E060-86BC-4E43-A2EA-7F12A26420D3}" type="presParOf" srcId="{F0A66F19-4C78-4871-B74A-6CD28A4B083C}" destId="{8D714D34-CB17-4E4E-AE16-682D3EFEDFB4}" srcOrd="3" destOrd="0" presId="urn:microsoft.com/office/officeart/2005/8/layout/vList5"/>
    <dgm:cxn modelId="{EFBFC807-C166-486A-A65C-7240D5F698D8}" type="presParOf" srcId="{F0A66F19-4C78-4871-B74A-6CD28A4B083C}" destId="{CE9A9BFB-DD59-499E-9A58-E32F446B8D9C}" srcOrd="4" destOrd="0" presId="urn:microsoft.com/office/officeart/2005/8/layout/vList5"/>
    <dgm:cxn modelId="{6FAC0CD7-C9C7-44B1-9D2A-62076BAF750F}" type="presParOf" srcId="{CE9A9BFB-DD59-499E-9A58-E32F446B8D9C}" destId="{8CF10759-477B-4FC4-85F5-8318C1177AC6}" srcOrd="0" destOrd="0" presId="urn:microsoft.com/office/officeart/2005/8/layout/vList5"/>
    <dgm:cxn modelId="{C0243A6A-6B9D-4F22-8E7F-56840B7E6943}" type="presParOf" srcId="{CE9A9BFB-DD59-499E-9A58-E32F446B8D9C}" destId="{41F0B73A-4CDD-49CB-AC34-2F290F6524A9}" srcOrd="1" destOrd="0" presId="urn:microsoft.com/office/officeart/2005/8/layout/vList5"/>
    <dgm:cxn modelId="{E4018916-A272-4B4A-B918-FF1B776F65AB}" type="presParOf" srcId="{F0A66F19-4C78-4871-B74A-6CD28A4B083C}" destId="{16723ED5-60E5-48AE-AF95-0227C4076339}" srcOrd="5" destOrd="0" presId="urn:microsoft.com/office/officeart/2005/8/layout/vList5"/>
    <dgm:cxn modelId="{58DBC341-2BDF-4A33-B65B-1AF4DB534F10}" type="presParOf" srcId="{F0A66F19-4C78-4871-B74A-6CD28A4B083C}" destId="{F42F283F-A037-49E0-A740-4CF8183018F8}" srcOrd="6" destOrd="0" presId="urn:microsoft.com/office/officeart/2005/8/layout/vList5"/>
    <dgm:cxn modelId="{CF52E0CB-87B8-4305-8F3E-DD64597210FE}" type="presParOf" srcId="{F42F283F-A037-49E0-A740-4CF8183018F8}" destId="{495C4E50-16A0-4F09-A30C-F78CE7B1F4A9}" srcOrd="0" destOrd="0" presId="urn:microsoft.com/office/officeart/2005/8/layout/vList5"/>
    <dgm:cxn modelId="{4F19A8C8-6E0B-4DE7-8384-B177A6061BCF}" type="presParOf" srcId="{F42F283F-A037-49E0-A740-4CF8183018F8}" destId="{140F648F-1FF5-41BB-A886-63871C1C9572}" srcOrd="1" destOrd="0" presId="urn:microsoft.com/office/officeart/2005/8/layout/vList5"/>
    <dgm:cxn modelId="{C336D14D-EB50-4E1B-A37D-35069D002D3B}" type="presParOf" srcId="{F0A66F19-4C78-4871-B74A-6CD28A4B083C}" destId="{FFE91114-6C79-47CC-A04B-3FE604796384}" srcOrd="7" destOrd="0" presId="urn:microsoft.com/office/officeart/2005/8/layout/vList5"/>
    <dgm:cxn modelId="{C84B241E-ED28-4F21-9705-6C5EF1923E21}" type="presParOf" srcId="{F0A66F19-4C78-4871-B74A-6CD28A4B083C}" destId="{A887FBF4-98FD-4CCA-9078-13FD06AE7805}" srcOrd="8" destOrd="0" presId="urn:microsoft.com/office/officeart/2005/8/layout/vList5"/>
    <dgm:cxn modelId="{EB3C7E6C-3D8A-491C-A9C9-BD71A96F97B9}" type="presParOf" srcId="{A887FBF4-98FD-4CCA-9078-13FD06AE7805}" destId="{25D6929C-B31F-4AF0-8170-7D0D6E6D25AE}" srcOrd="0" destOrd="0" presId="urn:microsoft.com/office/officeart/2005/8/layout/vList5"/>
    <dgm:cxn modelId="{C3F718DF-A645-466D-908F-B0C2F50A1188}" type="presParOf" srcId="{A887FBF4-98FD-4CCA-9078-13FD06AE7805}" destId="{46B41C06-D849-4116-AF69-94D2E8E8C8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0F19CCE-8B9D-43E5-8EF2-26FB1A84952E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4504741-A9C1-49BE-9982-2CDF88EFABAC}">
      <dgm:prSet phldrT="[Text]"/>
      <dgm:spPr/>
      <dgm:t>
        <a:bodyPr/>
        <a:lstStyle/>
        <a:p>
          <a:r>
            <a:rPr lang="en-US" sz="2200" b="1" dirty="0" smtClean="0"/>
            <a:t>Database Design</a:t>
          </a:r>
          <a:endParaRPr lang="en-US" sz="2200" b="1" dirty="0"/>
        </a:p>
      </dgm:t>
    </dgm:pt>
    <dgm:pt modelId="{F9750159-F062-4CC1-8CF5-4E2752D16B15}" type="parTrans" cxnId="{71041FBD-435E-4339-A363-FBBA252D731E}">
      <dgm:prSet/>
      <dgm:spPr/>
      <dgm:t>
        <a:bodyPr/>
        <a:lstStyle/>
        <a:p>
          <a:endParaRPr lang="en-US"/>
        </a:p>
      </dgm:t>
    </dgm:pt>
    <dgm:pt modelId="{5EC32583-90C7-4607-BD20-3F06046185E3}" type="sibTrans" cxnId="{71041FBD-435E-4339-A363-FBBA252D731E}">
      <dgm:prSet/>
      <dgm:spPr/>
      <dgm:t>
        <a:bodyPr/>
        <a:lstStyle/>
        <a:p>
          <a:endParaRPr lang="en-US"/>
        </a:p>
      </dgm:t>
    </dgm:pt>
    <dgm:pt modelId="{DEA1E7C2-6110-4081-9770-02EF19AE7DE0}">
      <dgm:prSet phldrT="[Text]" custT="1"/>
      <dgm:spPr/>
      <dgm:t>
        <a:bodyPr/>
        <a:lstStyle/>
        <a:p>
          <a:r>
            <a:rPr lang="en-US" sz="2400" dirty="0" smtClean="0">
              <a:latin typeface="+mn-lt"/>
              <a:ea typeface="+mn-ea"/>
              <a:cs typeface="+mn-cs"/>
            </a:rPr>
            <a:t>- Business tables</a:t>
          </a:r>
          <a:endParaRPr lang="en-US" sz="2400" dirty="0"/>
        </a:p>
      </dgm:t>
    </dgm:pt>
    <dgm:pt modelId="{8BC4783C-8BF4-4022-993D-57418CEF9E43}" type="parTrans" cxnId="{CDE4180B-E173-42ED-9395-654575BCB819}">
      <dgm:prSet/>
      <dgm:spPr/>
      <dgm:t>
        <a:bodyPr/>
        <a:lstStyle/>
        <a:p>
          <a:endParaRPr lang="en-US"/>
        </a:p>
      </dgm:t>
    </dgm:pt>
    <dgm:pt modelId="{54BCCEB3-46C0-4665-AEC7-6C3057A7C884}" type="sibTrans" cxnId="{CDE4180B-E173-42ED-9395-654575BCB819}">
      <dgm:prSet/>
      <dgm:spPr/>
      <dgm:t>
        <a:bodyPr/>
        <a:lstStyle/>
        <a:p>
          <a:endParaRPr lang="en-US"/>
        </a:p>
      </dgm:t>
    </dgm:pt>
    <dgm:pt modelId="{EB3A4910-8A25-4023-9B20-B0D06E865242}">
      <dgm:prSet phldrT="[Text]" custT="1"/>
      <dgm:spPr/>
      <dgm:t>
        <a:bodyPr/>
        <a:lstStyle/>
        <a:p>
          <a:r>
            <a:rPr lang="en-US" sz="2400" dirty="0" smtClean="0">
              <a:latin typeface="+mn-lt"/>
              <a:ea typeface="+mn-ea"/>
              <a:cs typeface="+mn-cs"/>
            </a:rPr>
            <a:t>- Every table has a primary key named Id which is of type: INT NOT NULL IDENTITY(1, 1)</a:t>
          </a:r>
          <a:endParaRPr lang="en-US" sz="2400" dirty="0"/>
        </a:p>
      </dgm:t>
    </dgm:pt>
    <dgm:pt modelId="{92330B2B-3653-4C01-ADEB-8F4D44065E6C}" type="parTrans" cxnId="{39A71FD9-529C-465A-A2AF-314C83B39C2E}">
      <dgm:prSet/>
      <dgm:spPr/>
      <dgm:t>
        <a:bodyPr/>
        <a:lstStyle/>
        <a:p>
          <a:endParaRPr lang="en-US"/>
        </a:p>
      </dgm:t>
    </dgm:pt>
    <dgm:pt modelId="{DC86CAB0-A61F-462B-8031-6898DFB60431}" type="sibTrans" cxnId="{39A71FD9-529C-465A-A2AF-314C83B39C2E}">
      <dgm:prSet/>
      <dgm:spPr/>
      <dgm:t>
        <a:bodyPr/>
        <a:lstStyle/>
        <a:p>
          <a:endParaRPr lang="en-US"/>
        </a:p>
      </dgm:t>
    </dgm:pt>
    <dgm:pt modelId="{55453695-0245-4344-8CE1-6E79F1220941}">
      <dgm:prSet phldrT="[Text]" custT="1"/>
      <dgm:spPr/>
      <dgm:t>
        <a:bodyPr/>
        <a:lstStyle/>
        <a:p>
          <a:r>
            <a:rPr lang="en-US" sz="2400" dirty="0" smtClean="0">
              <a:latin typeface="+mn-lt"/>
              <a:ea typeface="+mn-ea"/>
              <a:cs typeface="+mn-cs"/>
            </a:rPr>
            <a:t>- Max length and null ability strictly follow field definitions</a:t>
          </a:r>
          <a:endParaRPr lang="en-US" sz="2400" dirty="0"/>
        </a:p>
      </dgm:t>
    </dgm:pt>
    <dgm:pt modelId="{288DA0B5-F1BE-4D09-B07B-7763E51C5552}" type="parTrans" cxnId="{B16BF2AD-3430-401E-82D3-077AEF1E2291}">
      <dgm:prSet/>
      <dgm:spPr/>
      <dgm:t>
        <a:bodyPr/>
        <a:lstStyle/>
        <a:p>
          <a:endParaRPr lang="en-US"/>
        </a:p>
      </dgm:t>
    </dgm:pt>
    <dgm:pt modelId="{E98B73AB-1618-4B16-A886-4FFCDAC44E51}" type="sibTrans" cxnId="{B16BF2AD-3430-401E-82D3-077AEF1E2291}">
      <dgm:prSet/>
      <dgm:spPr/>
      <dgm:t>
        <a:bodyPr/>
        <a:lstStyle/>
        <a:p>
          <a:endParaRPr lang="en-US"/>
        </a:p>
      </dgm:t>
    </dgm:pt>
    <dgm:pt modelId="{3B3B5818-E817-4B54-BDB1-A1AD3FA5D7C6}" type="pres">
      <dgm:prSet presAssocID="{20F19CCE-8B9D-43E5-8EF2-26FB1A84952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3C9C6C-F205-44E4-A4C0-D8E04BA73C09}" type="pres">
      <dgm:prSet presAssocID="{34504741-A9C1-49BE-9982-2CDF88EFABAC}" presName="parentText1" presStyleLbl="node1" presStyleIdx="0" presStyleCnt="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F6E26-D35E-42E7-BD77-F99026318DBC}" type="pres">
      <dgm:prSet presAssocID="{34504741-A9C1-49BE-9982-2CDF88EFABAC}" presName="childText1" presStyleLbl="solidAlignAcc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041FBD-435E-4339-A363-FBBA252D731E}" srcId="{20F19CCE-8B9D-43E5-8EF2-26FB1A84952E}" destId="{34504741-A9C1-49BE-9982-2CDF88EFABAC}" srcOrd="0" destOrd="0" parTransId="{F9750159-F062-4CC1-8CF5-4E2752D16B15}" sibTransId="{5EC32583-90C7-4607-BD20-3F06046185E3}"/>
    <dgm:cxn modelId="{BDAC3336-81FF-4354-8ABB-B5FEF4D9E4DF}" type="presOf" srcId="{EB3A4910-8A25-4023-9B20-B0D06E865242}" destId="{BDFF6E26-D35E-42E7-BD77-F99026318DBC}" srcOrd="0" destOrd="1" presId="urn:microsoft.com/office/officeart/2009/3/layout/IncreasingArrowsProcess"/>
    <dgm:cxn modelId="{37E8FEC4-CEAB-47A1-A5F2-D150DE2A9DE8}" type="presOf" srcId="{20F19CCE-8B9D-43E5-8EF2-26FB1A84952E}" destId="{3B3B5818-E817-4B54-BDB1-A1AD3FA5D7C6}" srcOrd="0" destOrd="0" presId="urn:microsoft.com/office/officeart/2009/3/layout/IncreasingArrowsProcess"/>
    <dgm:cxn modelId="{F453EB58-37EE-44C9-930C-CD37B4F196BD}" type="presOf" srcId="{DEA1E7C2-6110-4081-9770-02EF19AE7DE0}" destId="{BDFF6E26-D35E-42E7-BD77-F99026318DBC}" srcOrd="0" destOrd="0" presId="urn:microsoft.com/office/officeart/2009/3/layout/IncreasingArrowsProcess"/>
    <dgm:cxn modelId="{B91C35FB-8749-4CA4-ACAF-2F8F25B75FDA}" type="presOf" srcId="{55453695-0245-4344-8CE1-6E79F1220941}" destId="{BDFF6E26-D35E-42E7-BD77-F99026318DBC}" srcOrd="0" destOrd="2" presId="urn:microsoft.com/office/officeart/2009/3/layout/IncreasingArrowsProcess"/>
    <dgm:cxn modelId="{39A71FD9-529C-465A-A2AF-314C83B39C2E}" srcId="{34504741-A9C1-49BE-9982-2CDF88EFABAC}" destId="{EB3A4910-8A25-4023-9B20-B0D06E865242}" srcOrd="1" destOrd="0" parTransId="{92330B2B-3653-4C01-ADEB-8F4D44065E6C}" sibTransId="{DC86CAB0-A61F-462B-8031-6898DFB60431}"/>
    <dgm:cxn modelId="{CDE4180B-E173-42ED-9395-654575BCB819}" srcId="{34504741-A9C1-49BE-9982-2CDF88EFABAC}" destId="{DEA1E7C2-6110-4081-9770-02EF19AE7DE0}" srcOrd="0" destOrd="0" parTransId="{8BC4783C-8BF4-4022-993D-57418CEF9E43}" sibTransId="{54BCCEB3-46C0-4665-AEC7-6C3057A7C884}"/>
    <dgm:cxn modelId="{A7E5665D-8330-4E89-9CC7-033098BC815E}" type="presOf" srcId="{34504741-A9C1-49BE-9982-2CDF88EFABAC}" destId="{123C9C6C-F205-44E4-A4C0-D8E04BA73C09}" srcOrd="0" destOrd="0" presId="urn:microsoft.com/office/officeart/2009/3/layout/IncreasingArrowsProcess"/>
    <dgm:cxn modelId="{B16BF2AD-3430-401E-82D3-077AEF1E2291}" srcId="{34504741-A9C1-49BE-9982-2CDF88EFABAC}" destId="{55453695-0245-4344-8CE1-6E79F1220941}" srcOrd="2" destOrd="0" parTransId="{288DA0B5-F1BE-4D09-B07B-7763E51C5552}" sibTransId="{E98B73AB-1618-4B16-A886-4FFCDAC44E51}"/>
    <dgm:cxn modelId="{60938106-0A49-4EAA-88D6-ED12DE4EA765}" type="presParOf" srcId="{3B3B5818-E817-4B54-BDB1-A1AD3FA5D7C6}" destId="{123C9C6C-F205-44E4-A4C0-D8E04BA73C09}" srcOrd="0" destOrd="0" presId="urn:microsoft.com/office/officeart/2009/3/layout/IncreasingArrowsProcess"/>
    <dgm:cxn modelId="{814F5F7F-F711-4703-9F56-DEDFBEC2BB6F}" type="presParOf" srcId="{3B3B5818-E817-4B54-BDB1-A1AD3FA5D7C6}" destId="{BDFF6E26-D35E-42E7-BD77-F99026318DBC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37BAF7A-A522-4758-8D49-95897DFA922F}" type="doc">
      <dgm:prSet loTypeId="urn:microsoft.com/office/officeart/2005/8/layout/vList3" loCatId="pictur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FA4E648-EF86-41A4-BB15-FB280FDE338D}">
      <dgm:prSet phldrT="[Text]"/>
      <dgm:spPr/>
      <dgm:t>
        <a:bodyPr/>
        <a:lstStyle/>
        <a:p>
          <a:r>
            <a:rPr lang="en-US" dirty="0" smtClean="0"/>
            <a:t>Follow general Android's Java conventions </a:t>
          </a:r>
          <a:endParaRPr lang="en-US" dirty="0"/>
        </a:p>
      </dgm:t>
    </dgm:pt>
    <dgm:pt modelId="{E3B5CA45-E3DE-4E49-8051-0C355B2E7F9E}" type="parTrans" cxnId="{41F84013-07EF-4720-ABCD-882CBA2DA6CC}">
      <dgm:prSet/>
      <dgm:spPr/>
      <dgm:t>
        <a:bodyPr/>
        <a:lstStyle/>
        <a:p>
          <a:endParaRPr lang="en-US"/>
        </a:p>
      </dgm:t>
    </dgm:pt>
    <dgm:pt modelId="{35763C91-0DD1-4DB6-9392-B8D9D320C8FE}" type="sibTrans" cxnId="{41F84013-07EF-4720-ABCD-882CBA2DA6CC}">
      <dgm:prSet/>
      <dgm:spPr/>
      <dgm:t>
        <a:bodyPr/>
        <a:lstStyle/>
        <a:p>
          <a:endParaRPr lang="en-US"/>
        </a:p>
      </dgm:t>
    </dgm:pt>
    <dgm:pt modelId="{57B68CD3-1CEC-4D30-B3CE-7AF981E07505}">
      <dgm:prSet phldrT="[Text]"/>
      <dgm:spPr/>
      <dgm:t>
        <a:bodyPr/>
        <a:lstStyle/>
        <a:p>
          <a:r>
            <a:rPr lang="en-US" dirty="0" smtClean="0"/>
            <a:t>Naming Style</a:t>
          </a:r>
          <a:endParaRPr lang="en-US" dirty="0"/>
        </a:p>
      </dgm:t>
    </dgm:pt>
    <dgm:pt modelId="{19AE0EA0-90AE-4DAC-B612-BA8BD6C8C3D8}" type="parTrans" cxnId="{65FB71AB-7957-4163-A548-F7C578761715}">
      <dgm:prSet/>
      <dgm:spPr/>
      <dgm:t>
        <a:bodyPr/>
        <a:lstStyle/>
        <a:p>
          <a:endParaRPr lang="en-US"/>
        </a:p>
      </dgm:t>
    </dgm:pt>
    <dgm:pt modelId="{0E7EE194-AFC6-45D7-A1A5-3D4A100F8BF8}" type="sibTrans" cxnId="{65FB71AB-7957-4163-A548-F7C578761715}">
      <dgm:prSet/>
      <dgm:spPr/>
      <dgm:t>
        <a:bodyPr/>
        <a:lstStyle/>
        <a:p>
          <a:endParaRPr lang="en-US"/>
        </a:p>
      </dgm:t>
    </dgm:pt>
    <dgm:pt modelId="{358F972B-8749-4737-950F-3B63F6610B42}">
      <dgm:prSet phldrT="[Text]"/>
      <dgm:spPr/>
      <dgm:t>
        <a:bodyPr/>
        <a:lstStyle/>
        <a:p>
          <a:r>
            <a:rPr lang="en-US" dirty="0" smtClean="0"/>
            <a:t>Comment</a:t>
          </a:r>
          <a:endParaRPr lang="en-US" dirty="0"/>
        </a:p>
      </dgm:t>
    </dgm:pt>
    <dgm:pt modelId="{613F6BBD-6E10-48FB-ADA5-9D4FE6B511F4}" type="parTrans" cxnId="{2497C02A-C9E3-494D-92AA-9EA31C093E92}">
      <dgm:prSet/>
      <dgm:spPr/>
      <dgm:t>
        <a:bodyPr/>
        <a:lstStyle/>
        <a:p>
          <a:endParaRPr lang="en-US"/>
        </a:p>
      </dgm:t>
    </dgm:pt>
    <dgm:pt modelId="{5BA1E9C2-3A89-43F7-B1EA-1D16A50DB6D2}" type="sibTrans" cxnId="{2497C02A-C9E3-494D-92AA-9EA31C093E92}">
      <dgm:prSet/>
      <dgm:spPr/>
      <dgm:t>
        <a:bodyPr/>
        <a:lstStyle/>
        <a:p>
          <a:endParaRPr lang="en-US"/>
        </a:p>
      </dgm:t>
    </dgm:pt>
    <dgm:pt modelId="{84CB8DEA-EC55-41C1-9CA0-F7DA99D1AB7D}" type="pres">
      <dgm:prSet presAssocID="{837BAF7A-A522-4758-8D49-95897DFA92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5B205B-E8B5-4D68-B9FB-80DEF555A93D}" type="pres">
      <dgm:prSet presAssocID="{2FA4E648-EF86-41A4-BB15-FB280FDE338D}" presName="composite" presStyleCnt="0"/>
      <dgm:spPr/>
      <dgm:t>
        <a:bodyPr/>
        <a:lstStyle/>
        <a:p>
          <a:endParaRPr lang="en-US"/>
        </a:p>
      </dgm:t>
    </dgm:pt>
    <dgm:pt modelId="{95CF73F8-6407-478C-A502-50C52A98FF36}" type="pres">
      <dgm:prSet presAssocID="{2FA4E648-EF86-41A4-BB15-FB280FDE338D}" presName="imgShp" presStyleLbl="fgImgPlace1" presStyleIdx="0" presStyleCnt="3"/>
      <dgm:spPr/>
      <dgm:t>
        <a:bodyPr/>
        <a:lstStyle/>
        <a:p>
          <a:endParaRPr lang="en-US"/>
        </a:p>
      </dgm:t>
    </dgm:pt>
    <dgm:pt modelId="{48CA07E0-0767-48F0-A799-17401232CAF2}" type="pres">
      <dgm:prSet presAssocID="{2FA4E648-EF86-41A4-BB15-FB280FDE338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9DA02-80D6-4D1C-8572-E76C9BED1A91}" type="pres">
      <dgm:prSet presAssocID="{35763C91-0DD1-4DB6-9392-B8D9D320C8FE}" presName="spacing" presStyleCnt="0"/>
      <dgm:spPr/>
      <dgm:t>
        <a:bodyPr/>
        <a:lstStyle/>
        <a:p>
          <a:endParaRPr lang="en-US"/>
        </a:p>
      </dgm:t>
    </dgm:pt>
    <dgm:pt modelId="{4A5B5780-C986-4459-AC39-96E163A04D7C}" type="pres">
      <dgm:prSet presAssocID="{57B68CD3-1CEC-4D30-B3CE-7AF981E07505}" presName="composite" presStyleCnt="0"/>
      <dgm:spPr/>
      <dgm:t>
        <a:bodyPr/>
        <a:lstStyle/>
        <a:p>
          <a:endParaRPr lang="en-US"/>
        </a:p>
      </dgm:t>
    </dgm:pt>
    <dgm:pt modelId="{CB0BF97B-832B-4561-B01F-E65E136857DF}" type="pres">
      <dgm:prSet presAssocID="{57B68CD3-1CEC-4D30-B3CE-7AF981E07505}" presName="imgShp" presStyleLbl="fgImgPlace1" presStyleIdx="1" presStyleCnt="3"/>
      <dgm:spPr/>
      <dgm:t>
        <a:bodyPr/>
        <a:lstStyle/>
        <a:p>
          <a:endParaRPr lang="en-US"/>
        </a:p>
      </dgm:t>
    </dgm:pt>
    <dgm:pt modelId="{A7F6DDDE-88F2-4F06-9FAB-8CC6C5D44182}" type="pres">
      <dgm:prSet presAssocID="{57B68CD3-1CEC-4D30-B3CE-7AF981E0750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6D3B5-8007-4AAA-B2ED-CD6F97FA80C9}" type="pres">
      <dgm:prSet presAssocID="{0E7EE194-AFC6-45D7-A1A5-3D4A100F8BF8}" presName="spacing" presStyleCnt="0"/>
      <dgm:spPr/>
      <dgm:t>
        <a:bodyPr/>
        <a:lstStyle/>
        <a:p>
          <a:endParaRPr lang="en-US"/>
        </a:p>
      </dgm:t>
    </dgm:pt>
    <dgm:pt modelId="{C6961F4C-6C88-4E4A-91DA-EC205F0FE9B9}" type="pres">
      <dgm:prSet presAssocID="{358F972B-8749-4737-950F-3B63F6610B42}" presName="composite" presStyleCnt="0"/>
      <dgm:spPr/>
      <dgm:t>
        <a:bodyPr/>
        <a:lstStyle/>
        <a:p>
          <a:endParaRPr lang="en-US"/>
        </a:p>
      </dgm:t>
    </dgm:pt>
    <dgm:pt modelId="{9F97CB39-2762-40DA-9AAA-B7116B91F957}" type="pres">
      <dgm:prSet presAssocID="{358F972B-8749-4737-950F-3B63F6610B42}" presName="imgShp" presStyleLbl="fgImgPlace1" presStyleIdx="2" presStyleCnt="3"/>
      <dgm:spPr/>
      <dgm:t>
        <a:bodyPr/>
        <a:lstStyle/>
        <a:p>
          <a:endParaRPr lang="en-US"/>
        </a:p>
      </dgm:t>
    </dgm:pt>
    <dgm:pt modelId="{4A8356CC-54B6-45AB-BCAE-90919C8A4383}" type="pres">
      <dgm:prSet presAssocID="{358F972B-8749-4737-950F-3B63F6610B4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087E06-57A2-4361-AA2A-CC2CFC568E10}" type="presOf" srcId="{2FA4E648-EF86-41A4-BB15-FB280FDE338D}" destId="{48CA07E0-0767-48F0-A799-17401232CAF2}" srcOrd="0" destOrd="0" presId="urn:microsoft.com/office/officeart/2005/8/layout/vList3"/>
    <dgm:cxn modelId="{41F84013-07EF-4720-ABCD-882CBA2DA6CC}" srcId="{837BAF7A-A522-4758-8D49-95897DFA922F}" destId="{2FA4E648-EF86-41A4-BB15-FB280FDE338D}" srcOrd="0" destOrd="0" parTransId="{E3B5CA45-E3DE-4E49-8051-0C355B2E7F9E}" sibTransId="{35763C91-0DD1-4DB6-9392-B8D9D320C8FE}"/>
    <dgm:cxn modelId="{2497C02A-C9E3-494D-92AA-9EA31C093E92}" srcId="{837BAF7A-A522-4758-8D49-95897DFA922F}" destId="{358F972B-8749-4737-950F-3B63F6610B42}" srcOrd="2" destOrd="0" parTransId="{613F6BBD-6E10-48FB-ADA5-9D4FE6B511F4}" sibTransId="{5BA1E9C2-3A89-43F7-B1EA-1D16A50DB6D2}"/>
    <dgm:cxn modelId="{65FB71AB-7957-4163-A548-F7C578761715}" srcId="{837BAF7A-A522-4758-8D49-95897DFA922F}" destId="{57B68CD3-1CEC-4D30-B3CE-7AF981E07505}" srcOrd="1" destOrd="0" parTransId="{19AE0EA0-90AE-4DAC-B612-BA8BD6C8C3D8}" sibTransId="{0E7EE194-AFC6-45D7-A1A5-3D4A100F8BF8}"/>
    <dgm:cxn modelId="{3BEFD5A2-ADA0-4DD9-AFE5-1E4C2EB9C856}" type="presOf" srcId="{358F972B-8749-4737-950F-3B63F6610B42}" destId="{4A8356CC-54B6-45AB-BCAE-90919C8A4383}" srcOrd="0" destOrd="0" presId="urn:microsoft.com/office/officeart/2005/8/layout/vList3"/>
    <dgm:cxn modelId="{FF33AE33-AFC3-4280-8BE4-EBFDBCF111D5}" type="presOf" srcId="{57B68CD3-1CEC-4D30-B3CE-7AF981E07505}" destId="{A7F6DDDE-88F2-4F06-9FAB-8CC6C5D44182}" srcOrd="0" destOrd="0" presId="urn:microsoft.com/office/officeart/2005/8/layout/vList3"/>
    <dgm:cxn modelId="{D04055AA-86D1-4E59-ACAA-7B0F67D1ECC1}" type="presOf" srcId="{837BAF7A-A522-4758-8D49-95897DFA922F}" destId="{84CB8DEA-EC55-41C1-9CA0-F7DA99D1AB7D}" srcOrd="0" destOrd="0" presId="urn:microsoft.com/office/officeart/2005/8/layout/vList3"/>
    <dgm:cxn modelId="{B6B97119-2E6B-47B7-A36C-A7ADBDC7F143}" type="presParOf" srcId="{84CB8DEA-EC55-41C1-9CA0-F7DA99D1AB7D}" destId="{485B205B-E8B5-4D68-B9FB-80DEF555A93D}" srcOrd="0" destOrd="0" presId="urn:microsoft.com/office/officeart/2005/8/layout/vList3"/>
    <dgm:cxn modelId="{341FE13B-FFD7-4B29-8CEA-775EB8C3A3C5}" type="presParOf" srcId="{485B205B-E8B5-4D68-B9FB-80DEF555A93D}" destId="{95CF73F8-6407-478C-A502-50C52A98FF36}" srcOrd="0" destOrd="0" presId="urn:microsoft.com/office/officeart/2005/8/layout/vList3"/>
    <dgm:cxn modelId="{03B95309-EE3D-4258-ACE8-C8F821C9E04B}" type="presParOf" srcId="{485B205B-E8B5-4D68-B9FB-80DEF555A93D}" destId="{48CA07E0-0767-48F0-A799-17401232CAF2}" srcOrd="1" destOrd="0" presId="urn:microsoft.com/office/officeart/2005/8/layout/vList3"/>
    <dgm:cxn modelId="{0EAB5326-B12D-44D7-90E0-DC852133458D}" type="presParOf" srcId="{84CB8DEA-EC55-41C1-9CA0-F7DA99D1AB7D}" destId="{84C9DA02-80D6-4D1C-8572-E76C9BED1A91}" srcOrd="1" destOrd="0" presId="urn:microsoft.com/office/officeart/2005/8/layout/vList3"/>
    <dgm:cxn modelId="{F6748E07-A17D-4029-9BAB-E2837AD942F6}" type="presParOf" srcId="{84CB8DEA-EC55-41C1-9CA0-F7DA99D1AB7D}" destId="{4A5B5780-C986-4459-AC39-96E163A04D7C}" srcOrd="2" destOrd="0" presId="urn:microsoft.com/office/officeart/2005/8/layout/vList3"/>
    <dgm:cxn modelId="{1966B3CC-91B3-4D9A-9AAA-28C4326F02BA}" type="presParOf" srcId="{4A5B5780-C986-4459-AC39-96E163A04D7C}" destId="{CB0BF97B-832B-4561-B01F-E65E136857DF}" srcOrd="0" destOrd="0" presId="urn:microsoft.com/office/officeart/2005/8/layout/vList3"/>
    <dgm:cxn modelId="{CA3DC338-EBB5-4F6B-88CB-727083AFBFA2}" type="presParOf" srcId="{4A5B5780-C986-4459-AC39-96E163A04D7C}" destId="{A7F6DDDE-88F2-4F06-9FAB-8CC6C5D44182}" srcOrd="1" destOrd="0" presId="urn:microsoft.com/office/officeart/2005/8/layout/vList3"/>
    <dgm:cxn modelId="{0711CB45-0CBE-43AE-9FE5-DED6A28B5116}" type="presParOf" srcId="{84CB8DEA-EC55-41C1-9CA0-F7DA99D1AB7D}" destId="{D546D3B5-8007-4AAA-B2ED-CD6F97FA80C9}" srcOrd="3" destOrd="0" presId="urn:microsoft.com/office/officeart/2005/8/layout/vList3"/>
    <dgm:cxn modelId="{171F5E05-A4C8-4A3D-9F93-6953ED8CE77F}" type="presParOf" srcId="{84CB8DEA-EC55-41C1-9CA0-F7DA99D1AB7D}" destId="{C6961F4C-6C88-4E4A-91DA-EC205F0FE9B9}" srcOrd="4" destOrd="0" presId="urn:microsoft.com/office/officeart/2005/8/layout/vList3"/>
    <dgm:cxn modelId="{3BE9C73B-9F98-402A-BBBB-1CFB535DD273}" type="presParOf" srcId="{C6961F4C-6C88-4E4A-91DA-EC205F0FE9B9}" destId="{9F97CB39-2762-40DA-9AAA-B7116B91F957}" srcOrd="0" destOrd="0" presId="urn:microsoft.com/office/officeart/2005/8/layout/vList3"/>
    <dgm:cxn modelId="{AC8D3E97-9A29-4C83-A229-57854DAED336}" type="presParOf" srcId="{C6961F4C-6C88-4E4A-91DA-EC205F0FE9B9}" destId="{4A8356CC-54B6-45AB-BCAE-90919C8A438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835E5C8-9606-4D6A-9F96-F3FEF4289414}" type="doc">
      <dgm:prSet loTypeId="urn:microsoft.com/office/officeart/2008/layout/SquareAccent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3772628-8A01-488F-9643-1DFF7B10D18E}">
      <dgm:prSet phldrT="[Text]"/>
      <dgm:spPr/>
      <dgm:t>
        <a:bodyPr/>
        <a:lstStyle/>
        <a:p>
          <a:r>
            <a:rPr lang="en-US" b="1" dirty="0" smtClean="0"/>
            <a:t>Include</a:t>
          </a:r>
          <a:endParaRPr lang="en-US" b="1" dirty="0"/>
        </a:p>
      </dgm:t>
    </dgm:pt>
    <dgm:pt modelId="{2C2F4781-A7ED-4AE1-B29D-85614A81603B}" type="parTrans" cxnId="{74B98520-4292-409F-B519-F2884BAB4B56}">
      <dgm:prSet/>
      <dgm:spPr/>
      <dgm:t>
        <a:bodyPr/>
        <a:lstStyle/>
        <a:p>
          <a:endParaRPr lang="en-US"/>
        </a:p>
      </dgm:t>
    </dgm:pt>
    <dgm:pt modelId="{29844A54-69D0-4130-8047-720773A53234}" type="sibTrans" cxnId="{74B98520-4292-409F-B519-F2884BAB4B56}">
      <dgm:prSet/>
      <dgm:spPr/>
      <dgm:t>
        <a:bodyPr/>
        <a:lstStyle/>
        <a:p>
          <a:endParaRPr lang="en-US"/>
        </a:p>
      </dgm:t>
    </dgm:pt>
    <dgm:pt modelId="{A0EE867B-C711-4782-8AE4-6BAE5A9A105F}">
      <dgm:prSet phldrT="[Text]"/>
      <dgm:spPr/>
      <dgm:t>
        <a:bodyPr/>
        <a:lstStyle/>
        <a:p>
          <a:r>
            <a:rPr lang="en-US" dirty="0" smtClean="0"/>
            <a:t>Features to be tested</a:t>
          </a:r>
          <a:endParaRPr lang="en-US" dirty="0"/>
        </a:p>
      </dgm:t>
    </dgm:pt>
    <dgm:pt modelId="{02B98535-1B78-4208-A9FC-0F732D5A37A9}" type="parTrans" cxnId="{1E4BFE0F-BD21-4148-86E3-E7B8E54B419D}">
      <dgm:prSet/>
      <dgm:spPr/>
      <dgm:t>
        <a:bodyPr/>
        <a:lstStyle/>
        <a:p>
          <a:endParaRPr lang="en-US"/>
        </a:p>
      </dgm:t>
    </dgm:pt>
    <dgm:pt modelId="{BAAAB6A4-132F-4CF3-B7DF-96F467D750D5}" type="sibTrans" cxnId="{1E4BFE0F-BD21-4148-86E3-E7B8E54B419D}">
      <dgm:prSet/>
      <dgm:spPr/>
      <dgm:t>
        <a:bodyPr/>
        <a:lstStyle/>
        <a:p>
          <a:endParaRPr lang="en-US"/>
        </a:p>
      </dgm:t>
    </dgm:pt>
    <dgm:pt modelId="{4A05CC7D-7882-4508-8FED-8B8DD022818A}">
      <dgm:prSet phldrT="[Text]"/>
      <dgm:spPr/>
      <dgm:t>
        <a:bodyPr/>
        <a:lstStyle/>
        <a:p>
          <a:r>
            <a:rPr lang="en-US" dirty="0" smtClean="0"/>
            <a:t>Features not to be tested</a:t>
          </a:r>
          <a:endParaRPr lang="en-US" dirty="0"/>
        </a:p>
      </dgm:t>
    </dgm:pt>
    <dgm:pt modelId="{99F31803-07CA-42A5-9CFD-DAD0A804F389}" type="parTrans" cxnId="{804E0A63-1F30-49FB-9527-5EB1FE625D9F}">
      <dgm:prSet/>
      <dgm:spPr/>
      <dgm:t>
        <a:bodyPr/>
        <a:lstStyle/>
        <a:p>
          <a:endParaRPr lang="en-US"/>
        </a:p>
      </dgm:t>
    </dgm:pt>
    <dgm:pt modelId="{9396C5A3-F3C0-4FBF-9A40-89B797673667}" type="sibTrans" cxnId="{804E0A63-1F30-49FB-9527-5EB1FE625D9F}">
      <dgm:prSet/>
      <dgm:spPr/>
      <dgm:t>
        <a:bodyPr/>
        <a:lstStyle/>
        <a:p>
          <a:endParaRPr lang="en-US"/>
        </a:p>
      </dgm:t>
    </dgm:pt>
    <dgm:pt modelId="{17C2E67A-96C5-43D1-AB81-20675C3D5C29}">
      <dgm:prSet phldrT="[Text]"/>
      <dgm:spPr/>
      <dgm:t>
        <a:bodyPr/>
        <a:lstStyle/>
        <a:p>
          <a:r>
            <a:rPr lang="en-US" dirty="0" smtClean="0"/>
            <a:t>Test case</a:t>
          </a:r>
          <a:endParaRPr lang="en-US" dirty="0"/>
        </a:p>
      </dgm:t>
    </dgm:pt>
    <dgm:pt modelId="{BF9CF503-4076-4475-BCEF-E6188A7FD2A1}" type="parTrans" cxnId="{D8F6210E-D7B1-4C92-875D-2E588BD2FFA0}">
      <dgm:prSet/>
      <dgm:spPr/>
      <dgm:t>
        <a:bodyPr/>
        <a:lstStyle/>
        <a:p>
          <a:endParaRPr lang="en-US"/>
        </a:p>
      </dgm:t>
    </dgm:pt>
    <dgm:pt modelId="{EB30A936-0345-4DD1-A8C6-AF2987337BDA}" type="sibTrans" cxnId="{D8F6210E-D7B1-4C92-875D-2E588BD2FFA0}">
      <dgm:prSet/>
      <dgm:spPr/>
      <dgm:t>
        <a:bodyPr/>
        <a:lstStyle/>
        <a:p>
          <a:endParaRPr lang="en-US"/>
        </a:p>
      </dgm:t>
    </dgm:pt>
    <dgm:pt modelId="{DB931CDE-A8B9-40E5-98D1-EF079F9366C4}">
      <dgm:prSet phldrT="[Text]"/>
      <dgm:spPr/>
      <dgm:t>
        <a:bodyPr/>
        <a:lstStyle/>
        <a:p>
          <a:r>
            <a:rPr lang="en-US" dirty="0" smtClean="0"/>
            <a:t>Check list</a:t>
          </a:r>
          <a:endParaRPr lang="en-US" dirty="0"/>
        </a:p>
      </dgm:t>
    </dgm:pt>
    <dgm:pt modelId="{52BBF06A-E2E3-4158-AB43-DFA0F3BFEFBB}" type="parTrans" cxnId="{B79B14A9-C8E5-4026-94BA-D691C726327F}">
      <dgm:prSet/>
      <dgm:spPr/>
      <dgm:t>
        <a:bodyPr/>
        <a:lstStyle/>
        <a:p>
          <a:endParaRPr lang="en-US"/>
        </a:p>
      </dgm:t>
    </dgm:pt>
    <dgm:pt modelId="{E975A947-828C-4B21-ACD0-B2B8F8332ACE}" type="sibTrans" cxnId="{B79B14A9-C8E5-4026-94BA-D691C726327F}">
      <dgm:prSet/>
      <dgm:spPr/>
      <dgm:t>
        <a:bodyPr/>
        <a:lstStyle/>
        <a:p>
          <a:endParaRPr lang="en-US"/>
        </a:p>
      </dgm:t>
    </dgm:pt>
    <dgm:pt modelId="{F56816CB-E8F7-4683-954F-58F1F165BD2A}" type="pres">
      <dgm:prSet presAssocID="{2835E5C8-9606-4D6A-9F96-F3FEF4289414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125E06E-6AEE-44B8-9D11-DD6FD89E6DD9}" type="pres">
      <dgm:prSet presAssocID="{53772628-8A01-488F-9643-1DFF7B10D18E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C1241425-2168-4002-A414-8A42F7D874F6}" type="pres">
      <dgm:prSet presAssocID="{53772628-8A01-488F-9643-1DFF7B10D18E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82B73A61-1298-476A-8CEF-3AE986FA4342}" type="pres">
      <dgm:prSet presAssocID="{53772628-8A01-488F-9643-1DFF7B10D18E}" presName="ParentAccent" presStyleLbl="alignNode1" presStyleIdx="0" presStyleCnt="1"/>
      <dgm:spPr/>
      <dgm:t>
        <a:bodyPr/>
        <a:lstStyle/>
        <a:p>
          <a:endParaRPr lang="en-US"/>
        </a:p>
      </dgm:t>
    </dgm:pt>
    <dgm:pt modelId="{BD774543-FDCF-469D-996E-BE71097F8DFE}" type="pres">
      <dgm:prSet presAssocID="{53772628-8A01-488F-9643-1DFF7B10D18E}" presName="ParentSmallAccent" presStyleLbl="fgAcc1" presStyleIdx="0" presStyleCnt="1"/>
      <dgm:spPr/>
      <dgm:t>
        <a:bodyPr/>
        <a:lstStyle/>
        <a:p>
          <a:endParaRPr lang="en-US"/>
        </a:p>
      </dgm:t>
    </dgm:pt>
    <dgm:pt modelId="{8E1896CE-2F81-4C61-8510-0AEAB6D74290}" type="pres">
      <dgm:prSet presAssocID="{53772628-8A01-488F-9643-1DFF7B10D18E}" presName="Parent" presStyleLbl="revTx" presStyleIdx="0" presStyleCnt="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84DBA-FC70-4A45-A6AE-306FB93221E1}" type="pres">
      <dgm:prSet presAssocID="{53772628-8A01-488F-9643-1DFF7B10D18E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CA129EE-22D0-401E-B56A-8D4DF2AC83A6}" type="pres">
      <dgm:prSet presAssocID="{A0EE867B-C711-4782-8AE4-6BAE5A9A105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8A04CBC-A7A4-4F44-B2C9-547EB41AF407}" type="pres">
      <dgm:prSet presAssocID="{A0EE867B-C711-4782-8AE4-6BAE5A9A105F}" presName="ChildAccent" presStyleLbl="solidFgAcc1" presStyleIdx="0" presStyleCnt="4"/>
      <dgm:spPr/>
      <dgm:t>
        <a:bodyPr/>
        <a:lstStyle/>
        <a:p>
          <a:endParaRPr lang="en-US"/>
        </a:p>
      </dgm:t>
    </dgm:pt>
    <dgm:pt modelId="{4311B24E-1816-4512-82F7-936CD151D5E8}" type="pres">
      <dgm:prSet presAssocID="{A0EE867B-C711-4782-8AE4-6BAE5A9A105F}" presName="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337C2-69D2-498C-B3DB-93A8FAF100A4}" type="pres">
      <dgm:prSet presAssocID="{4A05CC7D-7882-4508-8FED-8B8DD022818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04F0CAB-597E-4F5F-86B9-015863FDF7F6}" type="pres">
      <dgm:prSet presAssocID="{4A05CC7D-7882-4508-8FED-8B8DD022818A}" presName="ChildAccent" presStyleLbl="solidFgAcc1" presStyleIdx="1" presStyleCnt="4"/>
      <dgm:spPr/>
      <dgm:t>
        <a:bodyPr/>
        <a:lstStyle/>
        <a:p>
          <a:endParaRPr lang="en-US"/>
        </a:p>
      </dgm:t>
    </dgm:pt>
    <dgm:pt modelId="{407D3A01-6ED0-47D1-9A2A-EAE432D824D2}" type="pres">
      <dgm:prSet presAssocID="{4A05CC7D-7882-4508-8FED-8B8DD022818A}" presName="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985A5-4802-477E-80C6-048D18449661}" type="pres">
      <dgm:prSet presAssocID="{17C2E67A-96C5-43D1-AB81-20675C3D5C29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A7B3A92-55B1-4F4E-ABA6-CD03999C6ACF}" type="pres">
      <dgm:prSet presAssocID="{17C2E67A-96C5-43D1-AB81-20675C3D5C29}" presName="ChildAccent" presStyleLbl="solidFgAcc1" presStyleIdx="2" presStyleCnt="4"/>
      <dgm:spPr/>
      <dgm:t>
        <a:bodyPr/>
        <a:lstStyle/>
        <a:p>
          <a:endParaRPr lang="en-US"/>
        </a:p>
      </dgm:t>
    </dgm:pt>
    <dgm:pt modelId="{C9BF9985-0A94-4F76-A6A5-816C119C349A}" type="pres">
      <dgm:prSet presAssocID="{17C2E67A-96C5-43D1-AB81-20675C3D5C29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78554-699D-4E2B-99C0-7B1DBF5FA244}" type="pres">
      <dgm:prSet presAssocID="{DB931CDE-A8B9-40E5-98D1-EF079F9366C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29E45C2-0971-418A-B631-58EA42BF5309}" type="pres">
      <dgm:prSet presAssocID="{DB931CDE-A8B9-40E5-98D1-EF079F9366C4}" presName="ChildAccent" presStyleLbl="solidFgAcc1" presStyleIdx="3" presStyleCnt="4"/>
      <dgm:spPr/>
      <dgm:t>
        <a:bodyPr/>
        <a:lstStyle/>
        <a:p>
          <a:endParaRPr lang="en-US"/>
        </a:p>
      </dgm:t>
    </dgm:pt>
    <dgm:pt modelId="{187D43DC-A71E-4F08-A313-2F47B7B55F28}" type="pres">
      <dgm:prSet presAssocID="{DB931CDE-A8B9-40E5-98D1-EF079F9366C4}" presName="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834C0-1F1E-42DC-AC93-B627A4D435E0}" type="presOf" srcId="{17C2E67A-96C5-43D1-AB81-20675C3D5C29}" destId="{C9BF9985-0A94-4F76-A6A5-816C119C349A}" srcOrd="0" destOrd="0" presId="urn:microsoft.com/office/officeart/2008/layout/SquareAccentList"/>
    <dgm:cxn modelId="{74B98520-4292-409F-B519-F2884BAB4B56}" srcId="{2835E5C8-9606-4D6A-9F96-F3FEF4289414}" destId="{53772628-8A01-488F-9643-1DFF7B10D18E}" srcOrd="0" destOrd="0" parTransId="{2C2F4781-A7ED-4AE1-B29D-85614A81603B}" sibTransId="{29844A54-69D0-4130-8047-720773A53234}"/>
    <dgm:cxn modelId="{804E0A63-1F30-49FB-9527-5EB1FE625D9F}" srcId="{53772628-8A01-488F-9643-1DFF7B10D18E}" destId="{4A05CC7D-7882-4508-8FED-8B8DD022818A}" srcOrd="1" destOrd="0" parTransId="{99F31803-07CA-42A5-9CFD-DAD0A804F389}" sibTransId="{9396C5A3-F3C0-4FBF-9A40-89B797673667}"/>
    <dgm:cxn modelId="{B79B14A9-C8E5-4026-94BA-D691C726327F}" srcId="{53772628-8A01-488F-9643-1DFF7B10D18E}" destId="{DB931CDE-A8B9-40E5-98D1-EF079F9366C4}" srcOrd="3" destOrd="0" parTransId="{52BBF06A-E2E3-4158-AB43-DFA0F3BFEFBB}" sibTransId="{E975A947-828C-4B21-ACD0-B2B8F8332ACE}"/>
    <dgm:cxn modelId="{9B950192-B193-4113-9B92-4E11F3CE8B98}" type="presOf" srcId="{DB931CDE-A8B9-40E5-98D1-EF079F9366C4}" destId="{187D43DC-A71E-4F08-A313-2F47B7B55F28}" srcOrd="0" destOrd="0" presId="urn:microsoft.com/office/officeart/2008/layout/SquareAccentList"/>
    <dgm:cxn modelId="{D8F6210E-D7B1-4C92-875D-2E588BD2FFA0}" srcId="{53772628-8A01-488F-9643-1DFF7B10D18E}" destId="{17C2E67A-96C5-43D1-AB81-20675C3D5C29}" srcOrd="2" destOrd="0" parTransId="{BF9CF503-4076-4475-BCEF-E6188A7FD2A1}" sibTransId="{EB30A936-0345-4DD1-A8C6-AF2987337BDA}"/>
    <dgm:cxn modelId="{90374670-218C-487F-A4EE-D3AD3683C495}" type="presOf" srcId="{4A05CC7D-7882-4508-8FED-8B8DD022818A}" destId="{407D3A01-6ED0-47D1-9A2A-EAE432D824D2}" srcOrd="0" destOrd="0" presId="urn:microsoft.com/office/officeart/2008/layout/SquareAccentList"/>
    <dgm:cxn modelId="{AEF8188C-60E4-4325-BE1C-4D84737A6B1F}" type="presOf" srcId="{53772628-8A01-488F-9643-1DFF7B10D18E}" destId="{8E1896CE-2F81-4C61-8510-0AEAB6D74290}" srcOrd="0" destOrd="0" presId="urn:microsoft.com/office/officeart/2008/layout/SquareAccentList"/>
    <dgm:cxn modelId="{E19DA1F3-7CE0-47B7-9EB3-63630FAED042}" type="presOf" srcId="{A0EE867B-C711-4782-8AE4-6BAE5A9A105F}" destId="{4311B24E-1816-4512-82F7-936CD151D5E8}" srcOrd="0" destOrd="0" presId="urn:microsoft.com/office/officeart/2008/layout/SquareAccentList"/>
    <dgm:cxn modelId="{1E4BFE0F-BD21-4148-86E3-E7B8E54B419D}" srcId="{53772628-8A01-488F-9643-1DFF7B10D18E}" destId="{A0EE867B-C711-4782-8AE4-6BAE5A9A105F}" srcOrd="0" destOrd="0" parTransId="{02B98535-1B78-4208-A9FC-0F732D5A37A9}" sibTransId="{BAAAB6A4-132F-4CF3-B7DF-96F467D750D5}"/>
    <dgm:cxn modelId="{9FF9FA80-C5EA-4271-B501-B94AC815322F}" type="presOf" srcId="{2835E5C8-9606-4D6A-9F96-F3FEF4289414}" destId="{F56816CB-E8F7-4683-954F-58F1F165BD2A}" srcOrd="0" destOrd="0" presId="urn:microsoft.com/office/officeart/2008/layout/SquareAccentList"/>
    <dgm:cxn modelId="{F8FA14E6-F7C9-4C66-8655-FD74A14C32D4}" type="presParOf" srcId="{F56816CB-E8F7-4683-954F-58F1F165BD2A}" destId="{C125E06E-6AEE-44B8-9D11-DD6FD89E6DD9}" srcOrd="0" destOrd="0" presId="urn:microsoft.com/office/officeart/2008/layout/SquareAccentList"/>
    <dgm:cxn modelId="{31272565-CDB2-4D47-B2BB-5FC0E83A30DF}" type="presParOf" srcId="{C125E06E-6AEE-44B8-9D11-DD6FD89E6DD9}" destId="{C1241425-2168-4002-A414-8A42F7D874F6}" srcOrd="0" destOrd="0" presId="urn:microsoft.com/office/officeart/2008/layout/SquareAccentList"/>
    <dgm:cxn modelId="{E411F279-DA7A-4498-9989-2F27CDC67049}" type="presParOf" srcId="{C1241425-2168-4002-A414-8A42F7D874F6}" destId="{82B73A61-1298-476A-8CEF-3AE986FA4342}" srcOrd="0" destOrd="0" presId="urn:microsoft.com/office/officeart/2008/layout/SquareAccentList"/>
    <dgm:cxn modelId="{CBACDEE8-1094-46FD-B6C4-65D04731DD09}" type="presParOf" srcId="{C1241425-2168-4002-A414-8A42F7D874F6}" destId="{BD774543-FDCF-469D-996E-BE71097F8DFE}" srcOrd="1" destOrd="0" presId="urn:microsoft.com/office/officeart/2008/layout/SquareAccentList"/>
    <dgm:cxn modelId="{EF870B3C-E3A9-447F-8AD5-8698452DDBD4}" type="presParOf" srcId="{C1241425-2168-4002-A414-8A42F7D874F6}" destId="{8E1896CE-2F81-4C61-8510-0AEAB6D74290}" srcOrd="2" destOrd="0" presId="urn:microsoft.com/office/officeart/2008/layout/SquareAccentList"/>
    <dgm:cxn modelId="{31DF2965-B0F0-4F00-B14B-541911932F1D}" type="presParOf" srcId="{C125E06E-6AEE-44B8-9D11-DD6FD89E6DD9}" destId="{C9184DBA-FC70-4A45-A6AE-306FB93221E1}" srcOrd="1" destOrd="0" presId="urn:microsoft.com/office/officeart/2008/layout/SquareAccentList"/>
    <dgm:cxn modelId="{6077DBBD-3BC1-4DC0-AE7D-0A68100E0052}" type="presParOf" srcId="{C9184DBA-FC70-4A45-A6AE-306FB93221E1}" destId="{1CA129EE-22D0-401E-B56A-8D4DF2AC83A6}" srcOrd="0" destOrd="0" presId="urn:microsoft.com/office/officeart/2008/layout/SquareAccentList"/>
    <dgm:cxn modelId="{0CD77E31-87F8-4FCD-986E-E2A95CF13E15}" type="presParOf" srcId="{1CA129EE-22D0-401E-B56A-8D4DF2AC83A6}" destId="{58A04CBC-A7A4-4F44-B2C9-547EB41AF407}" srcOrd="0" destOrd="0" presId="urn:microsoft.com/office/officeart/2008/layout/SquareAccentList"/>
    <dgm:cxn modelId="{2611C4CA-F24C-4E24-8AFD-8EA59E00F8E2}" type="presParOf" srcId="{1CA129EE-22D0-401E-B56A-8D4DF2AC83A6}" destId="{4311B24E-1816-4512-82F7-936CD151D5E8}" srcOrd="1" destOrd="0" presId="urn:microsoft.com/office/officeart/2008/layout/SquareAccentList"/>
    <dgm:cxn modelId="{29A11A83-B3F8-47FE-A323-3BD445E3D256}" type="presParOf" srcId="{C9184DBA-FC70-4A45-A6AE-306FB93221E1}" destId="{CFD337C2-69D2-498C-B3DB-93A8FAF100A4}" srcOrd="1" destOrd="0" presId="urn:microsoft.com/office/officeart/2008/layout/SquareAccentList"/>
    <dgm:cxn modelId="{F6B8E308-9A60-4330-A263-B315CDD37AC8}" type="presParOf" srcId="{CFD337C2-69D2-498C-B3DB-93A8FAF100A4}" destId="{004F0CAB-597E-4F5F-86B9-015863FDF7F6}" srcOrd="0" destOrd="0" presId="urn:microsoft.com/office/officeart/2008/layout/SquareAccentList"/>
    <dgm:cxn modelId="{B04E23AD-381F-4090-B537-265777A26988}" type="presParOf" srcId="{CFD337C2-69D2-498C-B3DB-93A8FAF100A4}" destId="{407D3A01-6ED0-47D1-9A2A-EAE432D824D2}" srcOrd="1" destOrd="0" presId="urn:microsoft.com/office/officeart/2008/layout/SquareAccentList"/>
    <dgm:cxn modelId="{73B479C6-BA4E-4CCE-92F1-FD9B68FD0F4F}" type="presParOf" srcId="{C9184DBA-FC70-4A45-A6AE-306FB93221E1}" destId="{CD5985A5-4802-477E-80C6-048D18449661}" srcOrd="2" destOrd="0" presId="urn:microsoft.com/office/officeart/2008/layout/SquareAccentList"/>
    <dgm:cxn modelId="{278707F2-CD96-4F7C-A212-3E11389BD7DE}" type="presParOf" srcId="{CD5985A5-4802-477E-80C6-048D18449661}" destId="{9A7B3A92-55B1-4F4E-ABA6-CD03999C6ACF}" srcOrd="0" destOrd="0" presId="urn:microsoft.com/office/officeart/2008/layout/SquareAccentList"/>
    <dgm:cxn modelId="{B929B0D1-223E-4EE2-999C-5FB22BCEF73F}" type="presParOf" srcId="{CD5985A5-4802-477E-80C6-048D18449661}" destId="{C9BF9985-0A94-4F76-A6A5-816C119C349A}" srcOrd="1" destOrd="0" presId="urn:microsoft.com/office/officeart/2008/layout/SquareAccentList"/>
    <dgm:cxn modelId="{0176F1F2-8F7A-485D-AD5F-685AAE761F64}" type="presParOf" srcId="{C9184DBA-FC70-4A45-A6AE-306FB93221E1}" destId="{19378554-699D-4E2B-99C0-7B1DBF5FA244}" srcOrd="3" destOrd="0" presId="urn:microsoft.com/office/officeart/2008/layout/SquareAccentList"/>
    <dgm:cxn modelId="{6E1D4B1F-19BA-4E13-9C11-60F71D98EAB7}" type="presParOf" srcId="{19378554-699D-4E2B-99C0-7B1DBF5FA244}" destId="{429E45C2-0971-418A-B631-58EA42BF5309}" srcOrd="0" destOrd="0" presId="urn:microsoft.com/office/officeart/2008/layout/SquareAccentList"/>
    <dgm:cxn modelId="{CAED69AF-953B-4B19-99F6-D9FC665452B6}" type="presParOf" srcId="{19378554-699D-4E2B-99C0-7B1DBF5FA244}" destId="{187D43DC-A71E-4F08-A313-2F47B7B55F2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835E5C8-9606-4D6A-9F96-F3FEF4289414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3772628-8A01-488F-9643-1DFF7B10D18E}">
      <dgm:prSet phldrT="[Text]"/>
      <dgm:spPr/>
      <dgm:t>
        <a:bodyPr/>
        <a:lstStyle/>
        <a:p>
          <a:r>
            <a:rPr lang="en-US" b="1" dirty="0" smtClean="0"/>
            <a:t>174</a:t>
          </a:r>
          <a:endParaRPr lang="en-US" b="1" dirty="0"/>
        </a:p>
      </dgm:t>
    </dgm:pt>
    <dgm:pt modelId="{2C2F4781-A7ED-4AE1-B29D-85614A81603B}" type="parTrans" cxnId="{74B98520-4292-409F-B519-F2884BAB4B56}">
      <dgm:prSet/>
      <dgm:spPr/>
      <dgm:t>
        <a:bodyPr/>
        <a:lstStyle/>
        <a:p>
          <a:endParaRPr lang="en-US"/>
        </a:p>
      </dgm:t>
    </dgm:pt>
    <dgm:pt modelId="{29844A54-69D0-4130-8047-720773A53234}" type="sibTrans" cxnId="{74B98520-4292-409F-B519-F2884BAB4B56}">
      <dgm:prSet/>
      <dgm:spPr/>
      <dgm:t>
        <a:bodyPr/>
        <a:lstStyle/>
        <a:p>
          <a:endParaRPr lang="en-US"/>
        </a:p>
      </dgm:t>
    </dgm:pt>
    <dgm:pt modelId="{A0EE867B-C711-4782-8AE4-6BAE5A9A105F}">
      <dgm:prSet phldrT="[Text]"/>
      <dgm:spPr/>
      <dgm:t>
        <a:bodyPr/>
        <a:lstStyle/>
        <a:p>
          <a:r>
            <a:rPr lang="en-US" dirty="0" smtClean="0"/>
            <a:t>Number of test cases</a:t>
          </a:r>
          <a:endParaRPr lang="en-US" dirty="0"/>
        </a:p>
      </dgm:t>
    </dgm:pt>
    <dgm:pt modelId="{02B98535-1B78-4208-A9FC-0F732D5A37A9}" type="parTrans" cxnId="{1E4BFE0F-BD21-4148-86E3-E7B8E54B419D}">
      <dgm:prSet/>
      <dgm:spPr/>
      <dgm:t>
        <a:bodyPr/>
        <a:lstStyle/>
        <a:p>
          <a:endParaRPr lang="en-US"/>
        </a:p>
      </dgm:t>
    </dgm:pt>
    <dgm:pt modelId="{BAAAB6A4-132F-4CF3-B7DF-96F467D750D5}" type="sibTrans" cxnId="{1E4BFE0F-BD21-4148-86E3-E7B8E54B419D}">
      <dgm:prSet/>
      <dgm:spPr/>
      <dgm:t>
        <a:bodyPr/>
        <a:lstStyle/>
        <a:p>
          <a:endParaRPr lang="en-US"/>
        </a:p>
      </dgm:t>
    </dgm:pt>
    <dgm:pt modelId="{9049D1C2-B55D-4C3F-9AB9-2FC9315C1524}">
      <dgm:prSet phldrT="[Text]"/>
      <dgm:spPr/>
      <dgm:t>
        <a:bodyPr/>
        <a:lstStyle/>
        <a:p>
          <a:r>
            <a:rPr lang="en-US" b="1" dirty="0" smtClean="0"/>
            <a:t>174</a:t>
          </a:r>
          <a:endParaRPr lang="en-US" b="1" dirty="0"/>
        </a:p>
      </dgm:t>
    </dgm:pt>
    <dgm:pt modelId="{09E9BB4B-A9AB-4F35-AF45-2AAD6E31B6A3}" type="parTrans" cxnId="{1B3E2418-73E2-4BA4-BFED-90B2119A334F}">
      <dgm:prSet/>
      <dgm:spPr/>
      <dgm:t>
        <a:bodyPr/>
        <a:lstStyle/>
        <a:p>
          <a:endParaRPr lang="en-US"/>
        </a:p>
      </dgm:t>
    </dgm:pt>
    <dgm:pt modelId="{23D4B3A0-F949-435C-BDF5-FB8F63FD10ED}" type="sibTrans" cxnId="{1B3E2418-73E2-4BA4-BFED-90B2119A334F}">
      <dgm:prSet/>
      <dgm:spPr/>
      <dgm:t>
        <a:bodyPr/>
        <a:lstStyle/>
        <a:p>
          <a:endParaRPr lang="en-US"/>
        </a:p>
      </dgm:t>
    </dgm:pt>
    <dgm:pt modelId="{4A05CC7D-7882-4508-8FED-8B8DD022818A}">
      <dgm:prSet phldrT="[Text]"/>
      <dgm:spPr/>
      <dgm:t>
        <a:bodyPr/>
        <a:lstStyle/>
        <a:p>
          <a:r>
            <a:rPr lang="en-US" dirty="0" smtClean="0"/>
            <a:t>Number of passed cases</a:t>
          </a:r>
          <a:endParaRPr lang="en-US" dirty="0"/>
        </a:p>
      </dgm:t>
    </dgm:pt>
    <dgm:pt modelId="{99F31803-07CA-42A5-9CFD-DAD0A804F389}" type="parTrans" cxnId="{804E0A63-1F30-49FB-9527-5EB1FE625D9F}">
      <dgm:prSet/>
      <dgm:spPr/>
      <dgm:t>
        <a:bodyPr/>
        <a:lstStyle/>
        <a:p>
          <a:endParaRPr lang="en-US"/>
        </a:p>
      </dgm:t>
    </dgm:pt>
    <dgm:pt modelId="{9396C5A3-F3C0-4FBF-9A40-89B797673667}" type="sibTrans" cxnId="{804E0A63-1F30-49FB-9527-5EB1FE625D9F}">
      <dgm:prSet/>
      <dgm:spPr/>
      <dgm:t>
        <a:bodyPr/>
        <a:lstStyle/>
        <a:p>
          <a:endParaRPr lang="en-US"/>
        </a:p>
      </dgm:t>
    </dgm:pt>
    <dgm:pt modelId="{E7376373-A8E3-4071-BCBB-E7A66C6A4780}">
      <dgm:prSet phldrT="[Text]"/>
      <dgm:spPr/>
      <dgm:t>
        <a:bodyPr/>
        <a:lstStyle/>
        <a:p>
          <a:r>
            <a:rPr lang="en-US" b="1" dirty="0" smtClean="0"/>
            <a:t>14</a:t>
          </a:r>
          <a:endParaRPr lang="en-US" b="1" dirty="0"/>
        </a:p>
      </dgm:t>
    </dgm:pt>
    <dgm:pt modelId="{ED040D89-0AE8-4D23-9975-8BB47F137FDC}" type="parTrans" cxnId="{D88B75DF-C531-423E-A377-B73DF7CDAC92}">
      <dgm:prSet/>
      <dgm:spPr/>
      <dgm:t>
        <a:bodyPr/>
        <a:lstStyle/>
        <a:p>
          <a:endParaRPr lang="en-US"/>
        </a:p>
      </dgm:t>
    </dgm:pt>
    <dgm:pt modelId="{F83B61C7-0C71-493E-AD9B-D3E9423F56CE}" type="sibTrans" cxnId="{D88B75DF-C531-423E-A377-B73DF7CDAC92}">
      <dgm:prSet/>
      <dgm:spPr/>
      <dgm:t>
        <a:bodyPr/>
        <a:lstStyle/>
        <a:p>
          <a:endParaRPr lang="en-US"/>
        </a:p>
      </dgm:t>
    </dgm:pt>
    <dgm:pt modelId="{17C2E67A-96C5-43D1-AB81-20675C3D5C29}">
      <dgm:prSet phldrT="[Text]"/>
      <dgm:spPr/>
      <dgm:t>
        <a:bodyPr/>
        <a:lstStyle/>
        <a:p>
          <a:r>
            <a:rPr lang="en-US" dirty="0" smtClean="0"/>
            <a:t>Number of failed cases (fixed all)</a:t>
          </a:r>
          <a:endParaRPr lang="en-US" dirty="0"/>
        </a:p>
      </dgm:t>
    </dgm:pt>
    <dgm:pt modelId="{BF9CF503-4076-4475-BCEF-E6188A7FD2A1}" type="parTrans" cxnId="{D8F6210E-D7B1-4C92-875D-2E588BD2FFA0}">
      <dgm:prSet/>
      <dgm:spPr/>
      <dgm:t>
        <a:bodyPr/>
        <a:lstStyle/>
        <a:p>
          <a:endParaRPr lang="en-US"/>
        </a:p>
      </dgm:t>
    </dgm:pt>
    <dgm:pt modelId="{EB30A936-0345-4DD1-A8C6-AF2987337BDA}" type="sibTrans" cxnId="{D8F6210E-D7B1-4C92-875D-2E588BD2FFA0}">
      <dgm:prSet/>
      <dgm:spPr/>
      <dgm:t>
        <a:bodyPr/>
        <a:lstStyle/>
        <a:p>
          <a:endParaRPr lang="en-US"/>
        </a:p>
      </dgm:t>
    </dgm:pt>
    <dgm:pt modelId="{184A4637-254B-42D0-BBBB-52E9729751B5}">
      <dgm:prSet phldrT="[Text]"/>
      <dgm:spPr/>
      <dgm:t>
        <a:bodyPr/>
        <a:lstStyle/>
        <a:p>
          <a:r>
            <a:rPr lang="en-US" b="1" dirty="0" smtClean="0"/>
            <a:t>0</a:t>
          </a:r>
          <a:endParaRPr lang="en-US" b="1" dirty="0"/>
        </a:p>
      </dgm:t>
    </dgm:pt>
    <dgm:pt modelId="{7BFD7DEB-1957-44DB-9F93-CE9923F04B4A}" type="parTrans" cxnId="{6C833276-E7D9-45FA-A899-DB51136CCA05}">
      <dgm:prSet/>
      <dgm:spPr/>
      <dgm:t>
        <a:bodyPr/>
        <a:lstStyle/>
        <a:p>
          <a:endParaRPr lang="en-US"/>
        </a:p>
      </dgm:t>
    </dgm:pt>
    <dgm:pt modelId="{D52B9BB4-6C5A-45C6-B4B0-62E643D6209D}" type="sibTrans" cxnId="{6C833276-E7D9-45FA-A899-DB51136CCA05}">
      <dgm:prSet/>
      <dgm:spPr/>
      <dgm:t>
        <a:bodyPr/>
        <a:lstStyle/>
        <a:p>
          <a:endParaRPr lang="en-US"/>
        </a:p>
      </dgm:t>
    </dgm:pt>
    <dgm:pt modelId="{DB931CDE-A8B9-40E5-98D1-EF079F9366C4}">
      <dgm:prSet phldrT="[Text]"/>
      <dgm:spPr/>
      <dgm:t>
        <a:bodyPr/>
        <a:lstStyle/>
        <a:p>
          <a:r>
            <a:rPr lang="en-US" dirty="0" smtClean="0"/>
            <a:t>Number of no tested cases</a:t>
          </a:r>
          <a:endParaRPr lang="en-US" dirty="0"/>
        </a:p>
      </dgm:t>
    </dgm:pt>
    <dgm:pt modelId="{52BBF06A-E2E3-4158-AB43-DFA0F3BFEFBB}" type="parTrans" cxnId="{B79B14A9-C8E5-4026-94BA-D691C726327F}">
      <dgm:prSet/>
      <dgm:spPr/>
      <dgm:t>
        <a:bodyPr/>
        <a:lstStyle/>
        <a:p>
          <a:endParaRPr lang="en-US"/>
        </a:p>
      </dgm:t>
    </dgm:pt>
    <dgm:pt modelId="{E975A947-828C-4B21-ACD0-B2B8F8332ACE}" type="sibTrans" cxnId="{B79B14A9-C8E5-4026-94BA-D691C726327F}">
      <dgm:prSet/>
      <dgm:spPr/>
      <dgm:t>
        <a:bodyPr/>
        <a:lstStyle/>
        <a:p>
          <a:endParaRPr lang="en-US"/>
        </a:p>
      </dgm:t>
    </dgm:pt>
    <dgm:pt modelId="{DF6EAD82-FCEA-4A55-84CC-73F4A1AAFE34}" type="pres">
      <dgm:prSet presAssocID="{2835E5C8-9606-4D6A-9F96-F3FEF42894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12DECB-4A02-491B-A578-715DACDB5901}" type="pres">
      <dgm:prSet presAssocID="{53772628-8A01-488F-9643-1DFF7B10D18E}" presName="composite" presStyleCnt="0"/>
      <dgm:spPr/>
    </dgm:pt>
    <dgm:pt modelId="{59298586-E11D-4F6C-A567-E282D1553AA9}" type="pres">
      <dgm:prSet presAssocID="{53772628-8A01-488F-9643-1DFF7B10D18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3190D-464B-42E5-B5A0-280484ED1C6D}" type="pres">
      <dgm:prSet presAssocID="{53772628-8A01-488F-9643-1DFF7B10D18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574F6-9BBF-41AB-9C0D-A1E0B6EA372B}" type="pres">
      <dgm:prSet presAssocID="{29844A54-69D0-4130-8047-720773A53234}" presName="sp" presStyleCnt="0"/>
      <dgm:spPr/>
    </dgm:pt>
    <dgm:pt modelId="{F256AB13-648E-4B13-AC2A-6335EC010C84}" type="pres">
      <dgm:prSet presAssocID="{9049D1C2-B55D-4C3F-9AB9-2FC9315C1524}" presName="composite" presStyleCnt="0"/>
      <dgm:spPr/>
    </dgm:pt>
    <dgm:pt modelId="{BA108DFD-2FAF-4E72-B517-E12059D5DD8A}" type="pres">
      <dgm:prSet presAssocID="{9049D1C2-B55D-4C3F-9AB9-2FC9315C152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EC338-31F6-4CC1-A488-24AF7F7CCDCA}" type="pres">
      <dgm:prSet presAssocID="{9049D1C2-B55D-4C3F-9AB9-2FC9315C152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C24CE-0437-4C66-B148-2B77EFA20728}" type="pres">
      <dgm:prSet presAssocID="{23D4B3A0-F949-435C-BDF5-FB8F63FD10ED}" presName="sp" presStyleCnt="0"/>
      <dgm:spPr/>
    </dgm:pt>
    <dgm:pt modelId="{17C58427-4BB8-4BBD-91A4-3F4ADB9530A4}" type="pres">
      <dgm:prSet presAssocID="{E7376373-A8E3-4071-BCBB-E7A66C6A4780}" presName="composite" presStyleCnt="0"/>
      <dgm:spPr/>
    </dgm:pt>
    <dgm:pt modelId="{DE9A43C8-8E37-44B3-B94B-2C782B639C36}" type="pres">
      <dgm:prSet presAssocID="{E7376373-A8E3-4071-BCBB-E7A66C6A478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838AC-8380-4AB7-9441-6420F12BE226}" type="pres">
      <dgm:prSet presAssocID="{E7376373-A8E3-4071-BCBB-E7A66C6A478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4E464-B4E3-4CAA-AFAB-0B08830ADABC}" type="pres">
      <dgm:prSet presAssocID="{F83B61C7-0C71-493E-AD9B-D3E9423F56CE}" presName="sp" presStyleCnt="0"/>
      <dgm:spPr/>
    </dgm:pt>
    <dgm:pt modelId="{137D1AFC-E434-4B9F-A871-EBC8C928B844}" type="pres">
      <dgm:prSet presAssocID="{184A4637-254B-42D0-BBBB-52E9729751B5}" presName="composite" presStyleCnt="0"/>
      <dgm:spPr/>
    </dgm:pt>
    <dgm:pt modelId="{8563C8E7-AF0F-4659-9E5B-0AF2A8A8FBEA}" type="pres">
      <dgm:prSet presAssocID="{184A4637-254B-42D0-BBBB-52E9729751B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9D179-8275-40D7-8F46-FAC9DDF49C19}" type="pres">
      <dgm:prSet presAssocID="{184A4637-254B-42D0-BBBB-52E9729751B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460DC-FF80-49BA-9466-C176B44CD102}" type="presOf" srcId="{4A05CC7D-7882-4508-8FED-8B8DD022818A}" destId="{0AAEC338-31F6-4CC1-A488-24AF7F7CCDCA}" srcOrd="0" destOrd="0" presId="urn:microsoft.com/office/officeart/2005/8/layout/chevron2"/>
    <dgm:cxn modelId="{6F733597-D731-4213-A13B-B8BF7D1C44A9}" type="presOf" srcId="{17C2E67A-96C5-43D1-AB81-20675C3D5C29}" destId="{06F838AC-8380-4AB7-9441-6420F12BE226}" srcOrd="0" destOrd="0" presId="urn:microsoft.com/office/officeart/2005/8/layout/chevron2"/>
    <dgm:cxn modelId="{74B98520-4292-409F-B519-F2884BAB4B56}" srcId="{2835E5C8-9606-4D6A-9F96-F3FEF4289414}" destId="{53772628-8A01-488F-9643-1DFF7B10D18E}" srcOrd="0" destOrd="0" parTransId="{2C2F4781-A7ED-4AE1-B29D-85614A81603B}" sibTransId="{29844A54-69D0-4130-8047-720773A53234}"/>
    <dgm:cxn modelId="{49A5334F-3FA4-478B-8493-7A75771903E1}" type="presOf" srcId="{184A4637-254B-42D0-BBBB-52E9729751B5}" destId="{8563C8E7-AF0F-4659-9E5B-0AF2A8A8FBEA}" srcOrd="0" destOrd="0" presId="urn:microsoft.com/office/officeart/2005/8/layout/chevron2"/>
    <dgm:cxn modelId="{804E0A63-1F30-49FB-9527-5EB1FE625D9F}" srcId="{9049D1C2-B55D-4C3F-9AB9-2FC9315C1524}" destId="{4A05CC7D-7882-4508-8FED-8B8DD022818A}" srcOrd="0" destOrd="0" parTransId="{99F31803-07CA-42A5-9CFD-DAD0A804F389}" sibTransId="{9396C5A3-F3C0-4FBF-9A40-89B797673667}"/>
    <dgm:cxn modelId="{B79B14A9-C8E5-4026-94BA-D691C726327F}" srcId="{184A4637-254B-42D0-BBBB-52E9729751B5}" destId="{DB931CDE-A8B9-40E5-98D1-EF079F9366C4}" srcOrd="0" destOrd="0" parTransId="{52BBF06A-E2E3-4158-AB43-DFA0F3BFEFBB}" sibTransId="{E975A947-828C-4B21-ACD0-B2B8F8332ACE}"/>
    <dgm:cxn modelId="{D88B75DF-C531-423E-A377-B73DF7CDAC92}" srcId="{2835E5C8-9606-4D6A-9F96-F3FEF4289414}" destId="{E7376373-A8E3-4071-BCBB-E7A66C6A4780}" srcOrd="2" destOrd="0" parTransId="{ED040D89-0AE8-4D23-9975-8BB47F137FDC}" sibTransId="{F83B61C7-0C71-493E-AD9B-D3E9423F56CE}"/>
    <dgm:cxn modelId="{D8F6210E-D7B1-4C92-875D-2E588BD2FFA0}" srcId="{E7376373-A8E3-4071-BCBB-E7A66C6A4780}" destId="{17C2E67A-96C5-43D1-AB81-20675C3D5C29}" srcOrd="0" destOrd="0" parTransId="{BF9CF503-4076-4475-BCEF-E6188A7FD2A1}" sibTransId="{EB30A936-0345-4DD1-A8C6-AF2987337BDA}"/>
    <dgm:cxn modelId="{84A9C91E-88B8-4C9C-AD4C-2D4F9C82DB44}" type="presOf" srcId="{2835E5C8-9606-4D6A-9F96-F3FEF4289414}" destId="{DF6EAD82-FCEA-4A55-84CC-73F4A1AAFE34}" srcOrd="0" destOrd="0" presId="urn:microsoft.com/office/officeart/2005/8/layout/chevron2"/>
    <dgm:cxn modelId="{6C833276-E7D9-45FA-A899-DB51136CCA05}" srcId="{2835E5C8-9606-4D6A-9F96-F3FEF4289414}" destId="{184A4637-254B-42D0-BBBB-52E9729751B5}" srcOrd="3" destOrd="0" parTransId="{7BFD7DEB-1957-44DB-9F93-CE9923F04B4A}" sibTransId="{D52B9BB4-6C5A-45C6-B4B0-62E643D6209D}"/>
    <dgm:cxn modelId="{2807DFF7-49C2-4FF5-A289-BD090D15DD61}" type="presOf" srcId="{A0EE867B-C711-4782-8AE4-6BAE5A9A105F}" destId="{4303190D-464B-42E5-B5A0-280484ED1C6D}" srcOrd="0" destOrd="0" presId="urn:microsoft.com/office/officeart/2005/8/layout/chevron2"/>
    <dgm:cxn modelId="{1B3E2418-73E2-4BA4-BFED-90B2119A334F}" srcId="{2835E5C8-9606-4D6A-9F96-F3FEF4289414}" destId="{9049D1C2-B55D-4C3F-9AB9-2FC9315C1524}" srcOrd="1" destOrd="0" parTransId="{09E9BB4B-A9AB-4F35-AF45-2AAD6E31B6A3}" sibTransId="{23D4B3A0-F949-435C-BDF5-FB8F63FD10ED}"/>
    <dgm:cxn modelId="{E3A6BC08-FE9A-4699-B0B2-DC1B277D250D}" type="presOf" srcId="{9049D1C2-B55D-4C3F-9AB9-2FC9315C1524}" destId="{BA108DFD-2FAF-4E72-B517-E12059D5DD8A}" srcOrd="0" destOrd="0" presId="urn:microsoft.com/office/officeart/2005/8/layout/chevron2"/>
    <dgm:cxn modelId="{C8C335E4-C4C5-405C-B213-EBBA1E19EE0D}" type="presOf" srcId="{DB931CDE-A8B9-40E5-98D1-EF079F9366C4}" destId="{D969D179-8275-40D7-8F46-FAC9DDF49C19}" srcOrd="0" destOrd="0" presId="urn:microsoft.com/office/officeart/2005/8/layout/chevron2"/>
    <dgm:cxn modelId="{2E254B68-4EC1-4979-A26C-A46E496FF2F8}" type="presOf" srcId="{53772628-8A01-488F-9643-1DFF7B10D18E}" destId="{59298586-E11D-4F6C-A567-E282D1553AA9}" srcOrd="0" destOrd="0" presId="urn:microsoft.com/office/officeart/2005/8/layout/chevron2"/>
    <dgm:cxn modelId="{96029C4F-C96B-40F2-9C39-1AC3B19DF63A}" type="presOf" srcId="{E7376373-A8E3-4071-BCBB-E7A66C6A4780}" destId="{DE9A43C8-8E37-44B3-B94B-2C782B639C36}" srcOrd="0" destOrd="0" presId="urn:microsoft.com/office/officeart/2005/8/layout/chevron2"/>
    <dgm:cxn modelId="{1E4BFE0F-BD21-4148-86E3-E7B8E54B419D}" srcId="{53772628-8A01-488F-9643-1DFF7B10D18E}" destId="{A0EE867B-C711-4782-8AE4-6BAE5A9A105F}" srcOrd="0" destOrd="0" parTransId="{02B98535-1B78-4208-A9FC-0F732D5A37A9}" sibTransId="{BAAAB6A4-132F-4CF3-B7DF-96F467D750D5}"/>
    <dgm:cxn modelId="{6C5A385F-BAE5-4688-AC4B-4F6756DC4FCD}" type="presParOf" srcId="{DF6EAD82-FCEA-4A55-84CC-73F4A1AAFE34}" destId="{B512DECB-4A02-491B-A578-715DACDB5901}" srcOrd="0" destOrd="0" presId="urn:microsoft.com/office/officeart/2005/8/layout/chevron2"/>
    <dgm:cxn modelId="{5E80233D-6659-46EF-B560-BFCDE607AB11}" type="presParOf" srcId="{B512DECB-4A02-491B-A578-715DACDB5901}" destId="{59298586-E11D-4F6C-A567-E282D1553AA9}" srcOrd="0" destOrd="0" presId="urn:microsoft.com/office/officeart/2005/8/layout/chevron2"/>
    <dgm:cxn modelId="{DA99E7F0-4B10-4714-85D7-63AEF7D24B7B}" type="presParOf" srcId="{B512DECB-4A02-491B-A578-715DACDB5901}" destId="{4303190D-464B-42E5-B5A0-280484ED1C6D}" srcOrd="1" destOrd="0" presId="urn:microsoft.com/office/officeart/2005/8/layout/chevron2"/>
    <dgm:cxn modelId="{CFE04B97-6EA4-42C1-9DF8-F0298633C206}" type="presParOf" srcId="{DF6EAD82-FCEA-4A55-84CC-73F4A1AAFE34}" destId="{153574F6-9BBF-41AB-9C0D-A1E0B6EA372B}" srcOrd="1" destOrd="0" presId="urn:microsoft.com/office/officeart/2005/8/layout/chevron2"/>
    <dgm:cxn modelId="{7194E1C2-992E-44CE-8D59-C51E3CD8C2D6}" type="presParOf" srcId="{DF6EAD82-FCEA-4A55-84CC-73F4A1AAFE34}" destId="{F256AB13-648E-4B13-AC2A-6335EC010C84}" srcOrd="2" destOrd="0" presId="urn:microsoft.com/office/officeart/2005/8/layout/chevron2"/>
    <dgm:cxn modelId="{53877754-9D88-47D9-BABE-D8655F8C95C8}" type="presParOf" srcId="{F256AB13-648E-4B13-AC2A-6335EC010C84}" destId="{BA108DFD-2FAF-4E72-B517-E12059D5DD8A}" srcOrd="0" destOrd="0" presId="urn:microsoft.com/office/officeart/2005/8/layout/chevron2"/>
    <dgm:cxn modelId="{B74F1E22-4F3F-4A42-9A83-E8EA8AD8D196}" type="presParOf" srcId="{F256AB13-648E-4B13-AC2A-6335EC010C84}" destId="{0AAEC338-31F6-4CC1-A488-24AF7F7CCDCA}" srcOrd="1" destOrd="0" presId="urn:microsoft.com/office/officeart/2005/8/layout/chevron2"/>
    <dgm:cxn modelId="{FBEFD1D6-12A8-4AF5-9A13-3A16FF1EC041}" type="presParOf" srcId="{DF6EAD82-FCEA-4A55-84CC-73F4A1AAFE34}" destId="{061C24CE-0437-4C66-B148-2B77EFA20728}" srcOrd="3" destOrd="0" presId="urn:microsoft.com/office/officeart/2005/8/layout/chevron2"/>
    <dgm:cxn modelId="{60DD36FE-464F-4DA9-820E-0C7D9EDCE87D}" type="presParOf" srcId="{DF6EAD82-FCEA-4A55-84CC-73F4A1AAFE34}" destId="{17C58427-4BB8-4BBD-91A4-3F4ADB9530A4}" srcOrd="4" destOrd="0" presId="urn:microsoft.com/office/officeart/2005/8/layout/chevron2"/>
    <dgm:cxn modelId="{4864441E-DCCB-429B-8E40-0625E5418E33}" type="presParOf" srcId="{17C58427-4BB8-4BBD-91A4-3F4ADB9530A4}" destId="{DE9A43C8-8E37-44B3-B94B-2C782B639C36}" srcOrd="0" destOrd="0" presId="urn:microsoft.com/office/officeart/2005/8/layout/chevron2"/>
    <dgm:cxn modelId="{C8D6B428-3DB4-4737-A1D0-64ECC1097B8A}" type="presParOf" srcId="{17C58427-4BB8-4BBD-91A4-3F4ADB9530A4}" destId="{06F838AC-8380-4AB7-9441-6420F12BE226}" srcOrd="1" destOrd="0" presId="urn:microsoft.com/office/officeart/2005/8/layout/chevron2"/>
    <dgm:cxn modelId="{AF6C3EFD-FCE9-4C8B-AF92-9FE597D6D8F0}" type="presParOf" srcId="{DF6EAD82-FCEA-4A55-84CC-73F4A1AAFE34}" destId="{4334E464-B4E3-4CAA-AFAB-0B08830ADABC}" srcOrd="5" destOrd="0" presId="urn:microsoft.com/office/officeart/2005/8/layout/chevron2"/>
    <dgm:cxn modelId="{506421E2-7490-4509-9539-1E50559B71AB}" type="presParOf" srcId="{DF6EAD82-FCEA-4A55-84CC-73F4A1AAFE34}" destId="{137D1AFC-E434-4B9F-A871-EBC8C928B844}" srcOrd="6" destOrd="0" presId="urn:microsoft.com/office/officeart/2005/8/layout/chevron2"/>
    <dgm:cxn modelId="{014A1CBF-B1F6-4AB0-B940-A83162F9328D}" type="presParOf" srcId="{137D1AFC-E434-4B9F-A871-EBC8C928B844}" destId="{8563C8E7-AF0F-4659-9E5B-0AF2A8A8FBEA}" srcOrd="0" destOrd="0" presId="urn:microsoft.com/office/officeart/2005/8/layout/chevron2"/>
    <dgm:cxn modelId="{01844F8B-0EC3-426E-8AAA-A774EC197895}" type="presParOf" srcId="{137D1AFC-E434-4B9F-A871-EBC8C928B844}" destId="{D969D179-8275-40D7-8F46-FAC9DDF49C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72080E-390C-4D68-BBBD-32C4208B7982}" type="doc">
      <dgm:prSet loTypeId="urn:microsoft.com/office/officeart/2008/layout/VerticalCurv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0554831-0346-47EE-B4D4-236D929994BB}">
      <dgm:prSet phldrT="[Text]" custT="1"/>
      <dgm:spPr/>
      <dgm:t>
        <a:bodyPr/>
        <a:lstStyle/>
        <a:p>
          <a:r>
            <a:rPr lang="en-US" sz="2400" b="1" dirty="0" smtClean="0"/>
            <a:t>Background</a:t>
          </a:r>
          <a:endParaRPr lang="en-US" sz="2400" b="1" dirty="0"/>
        </a:p>
      </dgm:t>
    </dgm:pt>
    <dgm:pt modelId="{2A09ECF3-A9A4-492E-8F99-7679E9B3A668}" type="parTrans" cxnId="{19411F14-DC6C-40D8-B585-B6CF4B209AB0}">
      <dgm:prSet/>
      <dgm:spPr/>
      <dgm:t>
        <a:bodyPr/>
        <a:lstStyle/>
        <a:p>
          <a:endParaRPr lang="en-US"/>
        </a:p>
      </dgm:t>
    </dgm:pt>
    <dgm:pt modelId="{E0159793-87F7-4AC2-87CF-72621500CC16}" type="sibTrans" cxnId="{19411F14-DC6C-40D8-B585-B6CF4B209AB0}">
      <dgm:prSet/>
      <dgm:spPr/>
      <dgm:t>
        <a:bodyPr/>
        <a:lstStyle/>
        <a:p>
          <a:endParaRPr lang="en-US"/>
        </a:p>
      </dgm:t>
    </dgm:pt>
    <dgm:pt modelId="{FC5CE9DF-4B61-4AC8-B86B-E3EB10026CEE}">
      <dgm:prSet phldrT="[Text]" custT="1"/>
      <dgm:spPr/>
      <dgm:t>
        <a:bodyPr/>
        <a:lstStyle/>
        <a:p>
          <a:r>
            <a:rPr lang="en-US" sz="2400" b="1" smtClean="0"/>
            <a:t>Literature Review</a:t>
          </a:r>
          <a:endParaRPr lang="en-US" sz="2400" dirty="0"/>
        </a:p>
      </dgm:t>
    </dgm:pt>
    <dgm:pt modelId="{F1B51329-D375-45A8-BA39-89F7CB231564}" type="parTrans" cxnId="{C1C58764-6A26-4C7F-8B5E-6174C6563098}">
      <dgm:prSet/>
      <dgm:spPr/>
      <dgm:t>
        <a:bodyPr/>
        <a:lstStyle/>
        <a:p>
          <a:endParaRPr lang="en-US"/>
        </a:p>
      </dgm:t>
    </dgm:pt>
    <dgm:pt modelId="{6F600EF0-1F25-4528-9B49-C080EC9F3C0D}" type="sibTrans" cxnId="{C1C58764-6A26-4C7F-8B5E-6174C6563098}">
      <dgm:prSet/>
      <dgm:spPr/>
      <dgm:t>
        <a:bodyPr/>
        <a:lstStyle/>
        <a:p>
          <a:endParaRPr lang="en-US"/>
        </a:p>
      </dgm:t>
    </dgm:pt>
    <dgm:pt modelId="{A1108790-B583-4188-9C39-D6527C1E3852}">
      <dgm:prSet phldrT="[Text]" custT="1"/>
      <dgm:spPr/>
      <dgm:t>
        <a:bodyPr/>
        <a:lstStyle/>
        <a:p>
          <a:r>
            <a:rPr lang="en-US" sz="2400" b="1" smtClean="0"/>
            <a:t>Our Proposal</a:t>
          </a:r>
          <a:endParaRPr lang="en-US" sz="2400" dirty="0"/>
        </a:p>
      </dgm:t>
    </dgm:pt>
    <dgm:pt modelId="{37B273DC-442A-4A9B-8EC1-0A91B596674E}" type="parTrans" cxnId="{5B47E101-C91D-48D3-B656-C7B65C9A9962}">
      <dgm:prSet/>
      <dgm:spPr/>
      <dgm:t>
        <a:bodyPr/>
        <a:lstStyle/>
        <a:p>
          <a:endParaRPr lang="en-US"/>
        </a:p>
      </dgm:t>
    </dgm:pt>
    <dgm:pt modelId="{1FDD654F-DF66-44C5-A92D-5A1A3A046404}" type="sibTrans" cxnId="{5B47E101-C91D-48D3-B656-C7B65C9A9962}">
      <dgm:prSet/>
      <dgm:spPr/>
      <dgm:t>
        <a:bodyPr/>
        <a:lstStyle/>
        <a:p>
          <a:endParaRPr lang="en-US"/>
        </a:p>
      </dgm:t>
    </dgm:pt>
    <dgm:pt modelId="{3C089915-0029-497A-A30A-39C695F4E4E5}" type="pres">
      <dgm:prSet presAssocID="{B872080E-390C-4D68-BBBD-32C4208B79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A66FE0E-080D-43D4-BE54-86125F34B9A9}" type="pres">
      <dgm:prSet presAssocID="{B872080E-390C-4D68-BBBD-32C4208B7982}" presName="Name1" presStyleCnt="0"/>
      <dgm:spPr/>
      <dgm:t>
        <a:bodyPr/>
        <a:lstStyle/>
        <a:p>
          <a:endParaRPr lang="en-US"/>
        </a:p>
      </dgm:t>
    </dgm:pt>
    <dgm:pt modelId="{DCC45D5A-3679-4AA7-9C8E-533F1949C744}" type="pres">
      <dgm:prSet presAssocID="{B872080E-390C-4D68-BBBD-32C4208B7982}" presName="cycle" presStyleCnt="0"/>
      <dgm:spPr/>
      <dgm:t>
        <a:bodyPr/>
        <a:lstStyle/>
        <a:p>
          <a:endParaRPr lang="en-US"/>
        </a:p>
      </dgm:t>
    </dgm:pt>
    <dgm:pt modelId="{9917E0F6-FE20-4FA6-8F82-D36F620487B4}" type="pres">
      <dgm:prSet presAssocID="{B872080E-390C-4D68-BBBD-32C4208B7982}" presName="srcNode" presStyleLbl="node1" presStyleIdx="0" presStyleCnt="3"/>
      <dgm:spPr/>
      <dgm:t>
        <a:bodyPr/>
        <a:lstStyle/>
        <a:p>
          <a:endParaRPr lang="en-US"/>
        </a:p>
      </dgm:t>
    </dgm:pt>
    <dgm:pt modelId="{306F5F4B-0F8D-4563-AEBC-03AD629D10BE}" type="pres">
      <dgm:prSet presAssocID="{B872080E-390C-4D68-BBBD-32C4208B7982}" presName="conn" presStyleLbl="parChTrans1D2" presStyleIdx="0" presStyleCnt="1"/>
      <dgm:spPr/>
      <dgm:t>
        <a:bodyPr/>
        <a:lstStyle/>
        <a:p>
          <a:endParaRPr lang="en-US"/>
        </a:p>
      </dgm:t>
    </dgm:pt>
    <dgm:pt modelId="{885D75E0-C662-4B6B-9196-16BCDBB2D35C}" type="pres">
      <dgm:prSet presAssocID="{B872080E-390C-4D68-BBBD-32C4208B7982}" presName="extraNode" presStyleLbl="node1" presStyleIdx="0" presStyleCnt="3"/>
      <dgm:spPr/>
      <dgm:t>
        <a:bodyPr/>
        <a:lstStyle/>
        <a:p>
          <a:endParaRPr lang="en-US"/>
        </a:p>
      </dgm:t>
    </dgm:pt>
    <dgm:pt modelId="{0C43CFA6-5AB5-47DA-B7BD-CD32957A33FC}" type="pres">
      <dgm:prSet presAssocID="{B872080E-390C-4D68-BBBD-32C4208B7982}" presName="dstNode" presStyleLbl="node1" presStyleIdx="0" presStyleCnt="3"/>
      <dgm:spPr/>
      <dgm:t>
        <a:bodyPr/>
        <a:lstStyle/>
        <a:p>
          <a:endParaRPr lang="en-US"/>
        </a:p>
      </dgm:t>
    </dgm:pt>
    <dgm:pt modelId="{6446245A-C6A7-4727-B36B-B91AF35E617B}" type="pres">
      <dgm:prSet presAssocID="{80554831-0346-47EE-B4D4-236D929994B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12E32-976F-48C7-964C-62913280BFCE}" type="pres">
      <dgm:prSet presAssocID="{80554831-0346-47EE-B4D4-236D929994BB}" presName="accent_1" presStyleCnt="0"/>
      <dgm:spPr/>
      <dgm:t>
        <a:bodyPr/>
        <a:lstStyle/>
        <a:p>
          <a:endParaRPr lang="en-US"/>
        </a:p>
      </dgm:t>
    </dgm:pt>
    <dgm:pt modelId="{596C328F-9F14-4B60-89DE-8A0DC6B11222}" type="pres">
      <dgm:prSet presAssocID="{80554831-0346-47EE-B4D4-236D929994BB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276A5B88-1504-427E-9E0F-37B343C564EB}" type="pres">
      <dgm:prSet presAssocID="{FC5CE9DF-4B61-4AC8-B86B-E3EB10026C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E862F-9FF0-483B-8342-994FD424ACFC}" type="pres">
      <dgm:prSet presAssocID="{FC5CE9DF-4B61-4AC8-B86B-E3EB10026CEE}" presName="accent_2" presStyleCnt="0"/>
      <dgm:spPr/>
      <dgm:t>
        <a:bodyPr/>
        <a:lstStyle/>
        <a:p>
          <a:endParaRPr lang="en-US"/>
        </a:p>
      </dgm:t>
    </dgm:pt>
    <dgm:pt modelId="{F60D5A0B-6853-441C-9AF8-B34AB922DDFF}" type="pres">
      <dgm:prSet presAssocID="{FC5CE9DF-4B61-4AC8-B86B-E3EB10026CEE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0C2F7C1E-03F0-4A79-8A4B-B38E79923C85}" type="pres">
      <dgm:prSet presAssocID="{A1108790-B583-4188-9C39-D6527C1E385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777E9-B840-43E4-9EB3-41F5F72F06E2}" type="pres">
      <dgm:prSet presAssocID="{A1108790-B583-4188-9C39-D6527C1E3852}" presName="accent_3" presStyleCnt="0"/>
      <dgm:spPr/>
      <dgm:t>
        <a:bodyPr/>
        <a:lstStyle/>
        <a:p>
          <a:endParaRPr lang="en-US"/>
        </a:p>
      </dgm:t>
    </dgm:pt>
    <dgm:pt modelId="{746132D7-E0A0-45AA-8B89-E7BA2401C9EF}" type="pres">
      <dgm:prSet presAssocID="{A1108790-B583-4188-9C39-D6527C1E3852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5B47E101-C91D-48D3-B656-C7B65C9A9962}" srcId="{B872080E-390C-4D68-BBBD-32C4208B7982}" destId="{A1108790-B583-4188-9C39-D6527C1E3852}" srcOrd="2" destOrd="0" parTransId="{37B273DC-442A-4A9B-8EC1-0A91B596674E}" sibTransId="{1FDD654F-DF66-44C5-A92D-5A1A3A046404}"/>
    <dgm:cxn modelId="{19411F14-DC6C-40D8-B585-B6CF4B209AB0}" srcId="{B872080E-390C-4D68-BBBD-32C4208B7982}" destId="{80554831-0346-47EE-B4D4-236D929994BB}" srcOrd="0" destOrd="0" parTransId="{2A09ECF3-A9A4-492E-8F99-7679E9B3A668}" sibTransId="{E0159793-87F7-4AC2-87CF-72621500CC16}"/>
    <dgm:cxn modelId="{C1C58764-6A26-4C7F-8B5E-6174C6563098}" srcId="{B872080E-390C-4D68-BBBD-32C4208B7982}" destId="{FC5CE9DF-4B61-4AC8-B86B-E3EB10026CEE}" srcOrd="1" destOrd="0" parTransId="{F1B51329-D375-45A8-BA39-89F7CB231564}" sibTransId="{6F600EF0-1F25-4528-9B49-C080EC9F3C0D}"/>
    <dgm:cxn modelId="{D7498989-E4C2-40CA-9C38-3A40C1E04C01}" type="presOf" srcId="{A1108790-B583-4188-9C39-D6527C1E3852}" destId="{0C2F7C1E-03F0-4A79-8A4B-B38E79923C85}" srcOrd="0" destOrd="0" presId="urn:microsoft.com/office/officeart/2008/layout/VerticalCurvedList"/>
    <dgm:cxn modelId="{4DDBA02B-31A2-4DE4-8E77-69832E5704E2}" type="presOf" srcId="{FC5CE9DF-4B61-4AC8-B86B-E3EB10026CEE}" destId="{276A5B88-1504-427E-9E0F-37B343C564EB}" srcOrd="0" destOrd="0" presId="urn:microsoft.com/office/officeart/2008/layout/VerticalCurvedList"/>
    <dgm:cxn modelId="{21C687A3-B583-4782-9D1A-328F85028BE8}" type="presOf" srcId="{B872080E-390C-4D68-BBBD-32C4208B7982}" destId="{3C089915-0029-497A-A30A-39C695F4E4E5}" srcOrd="0" destOrd="0" presId="urn:microsoft.com/office/officeart/2008/layout/VerticalCurvedList"/>
    <dgm:cxn modelId="{8F40523A-03A9-46FB-A598-E26FA759F3D1}" type="presOf" srcId="{80554831-0346-47EE-B4D4-236D929994BB}" destId="{6446245A-C6A7-4727-B36B-B91AF35E617B}" srcOrd="0" destOrd="0" presId="urn:microsoft.com/office/officeart/2008/layout/VerticalCurvedList"/>
    <dgm:cxn modelId="{1C09BD59-2169-4AE2-B620-206F0A4930EC}" type="presOf" srcId="{E0159793-87F7-4AC2-87CF-72621500CC16}" destId="{306F5F4B-0F8D-4563-AEBC-03AD629D10BE}" srcOrd="0" destOrd="0" presId="urn:microsoft.com/office/officeart/2008/layout/VerticalCurvedList"/>
    <dgm:cxn modelId="{4CBD03FC-22B5-4B43-84C8-00B91509EBC8}" type="presParOf" srcId="{3C089915-0029-497A-A30A-39C695F4E4E5}" destId="{4A66FE0E-080D-43D4-BE54-86125F34B9A9}" srcOrd="0" destOrd="0" presId="urn:microsoft.com/office/officeart/2008/layout/VerticalCurvedList"/>
    <dgm:cxn modelId="{35D0384D-A12D-4988-9A18-A3E07CA6DB40}" type="presParOf" srcId="{4A66FE0E-080D-43D4-BE54-86125F34B9A9}" destId="{DCC45D5A-3679-4AA7-9C8E-533F1949C744}" srcOrd="0" destOrd="0" presId="urn:microsoft.com/office/officeart/2008/layout/VerticalCurvedList"/>
    <dgm:cxn modelId="{74B17989-203C-45A3-A5F8-63613700B7F5}" type="presParOf" srcId="{DCC45D5A-3679-4AA7-9C8E-533F1949C744}" destId="{9917E0F6-FE20-4FA6-8F82-D36F620487B4}" srcOrd="0" destOrd="0" presId="urn:microsoft.com/office/officeart/2008/layout/VerticalCurvedList"/>
    <dgm:cxn modelId="{4D8F0AD0-00FD-48DA-97E3-75343CE9D544}" type="presParOf" srcId="{DCC45D5A-3679-4AA7-9C8E-533F1949C744}" destId="{306F5F4B-0F8D-4563-AEBC-03AD629D10BE}" srcOrd="1" destOrd="0" presId="urn:microsoft.com/office/officeart/2008/layout/VerticalCurvedList"/>
    <dgm:cxn modelId="{4BA4695D-35A7-4CB3-BB0B-12BD7CF9131C}" type="presParOf" srcId="{DCC45D5A-3679-4AA7-9C8E-533F1949C744}" destId="{885D75E0-C662-4B6B-9196-16BCDBB2D35C}" srcOrd="2" destOrd="0" presId="urn:microsoft.com/office/officeart/2008/layout/VerticalCurvedList"/>
    <dgm:cxn modelId="{7B79B081-8C4C-41E7-9A84-9FE0F50E3BD2}" type="presParOf" srcId="{DCC45D5A-3679-4AA7-9C8E-533F1949C744}" destId="{0C43CFA6-5AB5-47DA-B7BD-CD32957A33FC}" srcOrd="3" destOrd="0" presId="urn:microsoft.com/office/officeart/2008/layout/VerticalCurvedList"/>
    <dgm:cxn modelId="{6811B0AA-CF43-463D-B77C-AEA497E46DB3}" type="presParOf" srcId="{4A66FE0E-080D-43D4-BE54-86125F34B9A9}" destId="{6446245A-C6A7-4727-B36B-B91AF35E617B}" srcOrd="1" destOrd="0" presId="urn:microsoft.com/office/officeart/2008/layout/VerticalCurvedList"/>
    <dgm:cxn modelId="{DE178A15-56A2-468A-BE84-91E27FAAAA46}" type="presParOf" srcId="{4A66FE0E-080D-43D4-BE54-86125F34B9A9}" destId="{DDB12E32-976F-48C7-964C-62913280BFCE}" srcOrd="2" destOrd="0" presId="urn:microsoft.com/office/officeart/2008/layout/VerticalCurvedList"/>
    <dgm:cxn modelId="{64B32303-CF50-446E-A110-FC11128585A7}" type="presParOf" srcId="{DDB12E32-976F-48C7-964C-62913280BFCE}" destId="{596C328F-9F14-4B60-89DE-8A0DC6B11222}" srcOrd="0" destOrd="0" presId="urn:microsoft.com/office/officeart/2008/layout/VerticalCurvedList"/>
    <dgm:cxn modelId="{6A0A6A9C-510F-403D-9673-019F78EB2FE0}" type="presParOf" srcId="{4A66FE0E-080D-43D4-BE54-86125F34B9A9}" destId="{276A5B88-1504-427E-9E0F-37B343C564EB}" srcOrd="3" destOrd="0" presId="urn:microsoft.com/office/officeart/2008/layout/VerticalCurvedList"/>
    <dgm:cxn modelId="{5C30B847-FA80-4D88-8FED-BA026FAA4F54}" type="presParOf" srcId="{4A66FE0E-080D-43D4-BE54-86125F34B9A9}" destId="{301E862F-9FF0-483B-8342-994FD424ACFC}" srcOrd="4" destOrd="0" presId="urn:microsoft.com/office/officeart/2008/layout/VerticalCurvedList"/>
    <dgm:cxn modelId="{AA69A8D3-6228-4275-BD4D-54CB5E8F0FC8}" type="presParOf" srcId="{301E862F-9FF0-483B-8342-994FD424ACFC}" destId="{F60D5A0B-6853-441C-9AF8-B34AB922DDFF}" srcOrd="0" destOrd="0" presId="urn:microsoft.com/office/officeart/2008/layout/VerticalCurvedList"/>
    <dgm:cxn modelId="{4415D46B-26D4-4E1A-A544-3DE495E48987}" type="presParOf" srcId="{4A66FE0E-080D-43D4-BE54-86125F34B9A9}" destId="{0C2F7C1E-03F0-4A79-8A4B-B38E79923C85}" srcOrd="5" destOrd="0" presId="urn:microsoft.com/office/officeart/2008/layout/VerticalCurvedList"/>
    <dgm:cxn modelId="{BFAB94E1-3D0A-445D-ADA5-0CE7D63A4730}" type="presParOf" srcId="{4A66FE0E-080D-43D4-BE54-86125F34B9A9}" destId="{23B777E9-B840-43E4-9EB3-41F5F72F06E2}" srcOrd="6" destOrd="0" presId="urn:microsoft.com/office/officeart/2008/layout/VerticalCurvedList"/>
    <dgm:cxn modelId="{0DB109D7-C872-4D48-A4CA-FE30272EFD48}" type="presParOf" srcId="{23B777E9-B840-43E4-9EB3-41F5F72F06E2}" destId="{746132D7-E0A0-45AA-8B89-E7BA2401C9EF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72080E-390C-4D68-BBBD-32C4208B7982}" type="doc">
      <dgm:prSet loTypeId="urn:microsoft.com/office/officeart/2008/layout/VerticalCurv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0554831-0346-47EE-B4D4-236D929994BB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Background</a:t>
          </a:r>
          <a:endParaRPr lang="en-US" sz="2400" b="1" dirty="0">
            <a:solidFill>
              <a:schemeClr val="tx1"/>
            </a:solidFill>
          </a:endParaRPr>
        </a:p>
      </dgm:t>
    </dgm:pt>
    <dgm:pt modelId="{2A09ECF3-A9A4-492E-8F99-7679E9B3A668}" type="parTrans" cxnId="{19411F14-DC6C-40D8-B585-B6CF4B209AB0}">
      <dgm:prSet/>
      <dgm:spPr/>
      <dgm:t>
        <a:bodyPr/>
        <a:lstStyle/>
        <a:p>
          <a:endParaRPr lang="en-US"/>
        </a:p>
      </dgm:t>
    </dgm:pt>
    <dgm:pt modelId="{E0159793-87F7-4AC2-87CF-72621500CC16}" type="sibTrans" cxnId="{19411F14-DC6C-40D8-B585-B6CF4B209AB0}">
      <dgm:prSet/>
      <dgm:spPr/>
      <dgm:t>
        <a:bodyPr/>
        <a:lstStyle/>
        <a:p>
          <a:endParaRPr lang="en-US"/>
        </a:p>
      </dgm:t>
    </dgm:pt>
    <dgm:pt modelId="{FC5CE9DF-4B61-4AC8-B86B-E3EB10026CEE}">
      <dgm:prSet phldrT="[Text]" custT="1"/>
      <dgm:spPr/>
      <dgm:t>
        <a:bodyPr/>
        <a:lstStyle/>
        <a:p>
          <a:r>
            <a:rPr lang="en-US" sz="2400" b="1" smtClean="0"/>
            <a:t>Literature Review</a:t>
          </a:r>
          <a:endParaRPr lang="en-US" sz="2400" dirty="0"/>
        </a:p>
      </dgm:t>
    </dgm:pt>
    <dgm:pt modelId="{F1B51329-D375-45A8-BA39-89F7CB231564}" type="parTrans" cxnId="{C1C58764-6A26-4C7F-8B5E-6174C6563098}">
      <dgm:prSet/>
      <dgm:spPr/>
      <dgm:t>
        <a:bodyPr/>
        <a:lstStyle/>
        <a:p>
          <a:endParaRPr lang="en-US"/>
        </a:p>
      </dgm:t>
    </dgm:pt>
    <dgm:pt modelId="{6F600EF0-1F25-4528-9B49-C080EC9F3C0D}" type="sibTrans" cxnId="{C1C58764-6A26-4C7F-8B5E-6174C6563098}">
      <dgm:prSet/>
      <dgm:spPr/>
      <dgm:t>
        <a:bodyPr/>
        <a:lstStyle/>
        <a:p>
          <a:endParaRPr lang="en-US"/>
        </a:p>
      </dgm:t>
    </dgm:pt>
    <dgm:pt modelId="{A1108790-B583-4188-9C39-D6527C1E3852}">
      <dgm:prSet phldrT="[Text]" custT="1"/>
      <dgm:spPr/>
      <dgm:t>
        <a:bodyPr/>
        <a:lstStyle/>
        <a:p>
          <a:r>
            <a:rPr lang="en-US" sz="2400" b="1" smtClean="0"/>
            <a:t>Our Proposal</a:t>
          </a:r>
          <a:endParaRPr lang="en-US" sz="2400" dirty="0"/>
        </a:p>
      </dgm:t>
    </dgm:pt>
    <dgm:pt modelId="{37B273DC-442A-4A9B-8EC1-0A91B596674E}" type="parTrans" cxnId="{5B47E101-C91D-48D3-B656-C7B65C9A9962}">
      <dgm:prSet/>
      <dgm:spPr/>
      <dgm:t>
        <a:bodyPr/>
        <a:lstStyle/>
        <a:p>
          <a:endParaRPr lang="en-US"/>
        </a:p>
      </dgm:t>
    </dgm:pt>
    <dgm:pt modelId="{1FDD654F-DF66-44C5-A92D-5A1A3A046404}" type="sibTrans" cxnId="{5B47E101-C91D-48D3-B656-C7B65C9A9962}">
      <dgm:prSet/>
      <dgm:spPr/>
      <dgm:t>
        <a:bodyPr/>
        <a:lstStyle/>
        <a:p>
          <a:endParaRPr lang="en-US"/>
        </a:p>
      </dgm:t>
    </dgm:pt>
    <dgm:pt modelId="{3C089915-0029-497A-A30A-39C695F4E4E5}" type="pres">
      <dgm:prSet presAssocID="{B872080E-390C-4D68-BBBD-32C4208B79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A66FE0E-080D-43D4-BE54-86125F34B9A9}" type="pres">
      <dgm:prSet presAssocID="{B872080E-390C-4D68-BBBD-32C4208B7982}" presName="Name1" presStyleCnt="0"/>
      <dgm:spPr/>
      <dgm:t>
        <a:bodyPr/>
        <a:lstStyle/>
        <a:p>
          <a:endParaRPr lang="en-US"/>
        </a:p>
      </dgm:t>
    </dgm:pt>
    <dgm:pt modelId="{DCC45D5A-3679-4AA7-9C8E-533F1949C744}" type="pres">
      <dgm:prSet presAssocID="{B872080E-390C-4D68-BBBD-32C4208B7982}" presName="cycle" presStyleCnt="0"/>
      <dgm:spPr/>
      <dgm:t>
        <a:bodyPr/>
        <a:lstStyle/>
        <a:p>
          <a:endParaRPr lang="en-US"/>
        </a:p>
      </dgm:t>
    </dgm:pt>
    <dgm:pt modelId="{9917E0F6-FE20-4FA6-8F82-D36F620487B4}" type="pres">
      <dgm:prSet presAssocID="{B872080E-390C-4D68-BBBD-32C4208B7982}" presName="srcNode" presStyleLbl="node1" presStyleIdx="0" presStyleCnt="3"/>
      <dgm:spPr/>
      <dgm:t>
        <a:bodyPr/>
        <a:lstStyle/>
        <a:p>
          <a:endParaRPr lang="en-US"/>
        </a:p>
      </dgm:t>
    </dgm:pt>
    <dgm:pt modelId="{306F5F4B-0F8D-4563-AEBC-03AD629D10BE}" type="pres">
      <dgm:prSet presAssocID="{B872080E-390C-4D68-BBBD-32C4208B7982}" presName="conn" presStyleLbl="parChTrans1D2" presStyleIdx="0" presStyleCnt="1"/>
      <dgm:spPr/>
      <dgm:t>
        <a:bodyPr/>
        <a:lstStyle/>
        <a:p>
          <a:endParaRPr lang="en-US"/>
        </a:p>
      </dgm:t>
    </dgm:pt>
    <dgm:pt modelId="{885D75E0-C662-4B6B-9196-16BCDBB2D35C}" type="pres">
      <dgm:prSet presAssocID="{B872080E-390C-4D68-BBBD-32C4208B7982}" presName="extraNode" presStyleLbl="node1" presStyleIdx="0" presStyleCnt="3"/>
      <dgm:spPr/>
      <dgm:t>
        <a:bodyPr/>
        <a:lstStyle/>
        <a:p>
          <a:endParaRPr lang="en-US"/>
        </a:p>
      </dgm:t>
    </dgm:pt>
    <dgm:pt modelId="{0C43CFA6-5AB5-47DA-B7BD-CD32957A33FC}" type="pres">
      <dgm:prSet presAssocID="{B872080E-390C-4D68-BBBD-32C4208B7982}" presName="dstNode" presStyleLbl="node1" presStyleIdx="0" presStyleCnt="3"/>
      <dgm:spPr/>
      <dgm:t>
        <a:bodyPr/>
        <a:lstStyle/>
        <a:p>
          <a:endParaRPr lang="en-US"/>
        </a:p>
      </dgm:t>
    </dgm:pt>
    <dgm:pt modelId="{6446245A-C6A7-4727-B36B-B91AF35E617B}" type="pres">
      <dgm:prSet presAssocID="{80554831-0346-47EE-B4D4-236D929994B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12E32-976F-48C7-964C-62913280BFCE}" type="pres">
      <dgm:prSet presAssocID="{80554831-0346-47EE-B4D4-236D929994BB}" presName="accent_1" presStyleCnt="0"/>
      <dgm:spPr/>
      <dgm:t>
        <a:bodyPr/>
        <a:lstStyle/>
        <a:p>
          <a:endParaRPr lang="en-US"/>
        </a:p>
      </dgm:t>
    </dgm:pt>
    <dgm:pt modelId="{596C328F-9F14-4B60-89DE-8A0DC6B11222}" type="pres">
      <dgm:prSet presAssocID="{80554831-0346-47EE-B4D4-236D929994BB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276A5B88-1504-427E-9E0F-37B343C564EB}" type="pres">
      <dgm:prSet presAssocID="{FC5CE9DF-4B61-4AC8-B86B-E3EB10026C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E862F-9FF0-483B-8342-994FD424ACFC}" type="pres">
      <dgm:prSet presAssocID="{FC5CE9DF-4B61-4AC8-B86B-E3EB10026CEE}" presName="accent_2" presStyleCnt="0"/>
      <dgm:spPr/>
      <dgm:t>
        <a:bodyPr/>
        <a:lstStyle/>
        <a:p>
          <a:endParaRPr lang="en-US"/>
        </a:p>
      </dgm:t>
    </dgm:pt>
    <dgm:pt modelId="{F60D5A0B-6853-441C-9AF8-B34AB922DDFF}" type="pres">
      <dgm:prSet presAssocID="{FC5CE9DF-4B61-4AC8-B86B-E3EB10026CEE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0C2F7C1E-03F0-4A79-8A4B-B38E79923C85}" type="pres">
      <dgm:prSet presAssocID="{A1108790-B583-4188-9C39-D6527C1E385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777E9-B840-43E4-9EB3-41F5F72F06E2}" type="pres">
      <dgm:prSet presAssocID="{A1108790-B583-4188-9C39-D6527C1E3852}" presName="accent_3" presStyleCnt="0"/>
      <dgm:spPr/>
      <dgm:t>
        <a:bodyPr/>
        <a:lstStyle/>
        <a:p>
          <a:endParaRPr lang="en-US"/>
        </a:p>
      </dgm:t>
    </dgm:pt>
    <dgm:pt modelId="{746132D7-E0A0-45AA-8B89-E7BA2401C9EF}" type="pres">
      <dgm:prSet presAssocID="{A1108790-B583-4188-9C39-D6527C1E3852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8FCEBD0E-5F42-47CD-AF37-EF610FD9C2AD}" type="presOf" srcId="{FC5CE9DF-4B61-4AC8-B86B-E3EB10026CEE}" destId="{276A5B88-1504-427E-9E0F-37B343C564EB}" srcOrd="0" destOrd="0" presId="urn:microsoft.com/office/officeart/2008/layout/VerticalCurvedList"/>
    <dgm:cxn modelId="{F00F688B-7FAB-4EDC-BDAC-685D50A0D7E8}" type="presOf" srcId="{E0159793-87F7-4AC2-87CF-72621500CC16}" destId="{306F5F4B-0F8D-4563-AEBC-03AD629D10BE}" srcOrd="0" destOrd="0" presId="urn:microsoft.com/office/officeart/2008/layout/VerticalCurvedList"/>
    <dgm:cxn modelId="{5B47E101-C91D-48D3-B656-C7B65C9A9962}" srcId="{B872080E-390C-4D68-BBBD-32C4208B7982}" destId="{A1108790-B583-4188-9C39-D6527C1E3852}" srcOrd="2" destOrd="0" parTransId="{37B273DC-442A-4A9B-8EC1-0A91B596674E}" sibTransId="{1FDD654F-DF66-44C5-A92D-5A1A3A046404}"/>
    <dgm:cxn modelId="{19411F14-DC6C-40D8-B585-B6CF4B209AB0}" srcId="{B872080E-390C-4D68-BBBD-32C4208B7982}" destId="{80554831-0346-47EE-B4D4-236D929994BB}" srcOrd="0" destOrd="0" parTransId="{2A09ECF3-A9A4-492E-8F99-7679E9B3A668}" sibTransId="{E0159793-87F7-4AC2-87CF-72621500CC16}"/>
    <dgm:cxn modelId="{C1C58764-6A26-4C7F-8B5E-6174C6563098}" srcId="{B872080E-390C-4D68-BBBD-32C4208B7982}" destId="{FC5CE9DF-4B61-4AC8-B86B-E3EB10026CEE}" srcOrd="1" destOrd="0" parTransId="{F1B51329-D375-45A8-BA39-89F7CB231564}" sibTransId="{6F600EF0-1F25-4528-9B49-C080EC9F3C0D}"/>
    <dgm:cxn modelId="{5BC95275-D37C-46A8-982E-0AE045DD2A14}" type="presOf" srcId="{A1108790-B583-4188-9C39-D6527C1E3852}" destId="{0C2F7C1E-03F0-4A79-8A4B-B38E79923C85}" srcOrd="0" destOrd="0" presId="urn:microsoft.com/office/officeart/2008/layout/VerticalCurvedList"/>
    <dgm:cxn modelId="{4B309D17-C148-4868-AD9A-BFED0DCF312E}" type="presOf" srcId="{80554831-0346-47EE-B4D4-236D929994BB}" destId="{6446245A-C6A7-4727-B36B-B91AF35E617B}" srcOrd="0" destOrd="0" presId="urn:microsoft.com/office/officeart/2008/layout/VerticalCurvedList"/>
    <dgm:cxn modelId="{7D32C1E5-32BF-48E1-83CB-E681DF908AF3}" type="presOf" srcId="{B872080E-390C-4D68-BBBD-32C4208B7982}" destId="{3C089915-0029-497A-A30A-39C695F4E4E5}" srcOrd="0" destOrd="0" presId="urn:microsoft.com/office/officeart/2008/layout/VerticalCurvedList"/>
    <dgm:cxn modelId="{FDF2D2B6-48F5-4868-8E28-43067371686F}" type="presParOf" srcId="{3C089915-0029-497A-A30A-39C695F4E4E5}" destId="{4A66FE0E-080D-43D4-BE54-86125F34B9A9}" srcOrd="0" destOrd="0" presId="urn:microsoft.com/office/officeart/2008/layout/VerticalCurvedList"/>
    <dgm:cxn modelId="{A937170B-49DF-4718-BF56-2788BCF7A02C}" type="presParOf" srcId="{4A66FE0E-080D-43D4-BE54-86125F34B9A9}" destId="{DCC45D5A-3679-4AA7-9C8E-533F1949C744}" srcOrd="0" destOrd="0" presId="urn:microsoft.com/office/officeart/2008/layout/VerticalCurvedList"/>
    <dgm:cxn modelId="{4F53FE86-AD5C-4C9B-9FD6-F45717A57290}" type="presParOf" srcId="{DCC45D5A-3679-4AA7-9C8E-533F1949C744}" destId="{9917E0F6-FE20-4FA6-8F82-D36F620487B4}" srcOrd="0" destOrd="0" presId="urn:microsoft.com/office/officeart/2008/layout/VerticalCurvedList"/>
    <dgm:cxn modelId="{D09DF551-7CC4-43C1-B88D-141242DC5407}" type="presParOf" srcId="{DCC45D5A-3679-4AA7-9C8E-533F1949C744}" destId="{306F5F4B-0F8D-4563-AEBC-03AD629D10BE}" srcOrd="1" destOrd="0" presId="urn:microsoft.com/office/officeart/2008/layout/VerticalCurvedList"/>
    <dgm:cxn modelId="{6B856D37-989C-4C49-ADCD-2386D0BD16F7}" type="presParOf" srcId="{DCC45D5A-3679-4AA7-9C8E-533F1949C744}" destId="{885D75E0-C662-4B6B-9196-16BCDBB2D35C}" srcOrd="2" destOrd="0" presId="urn:microsoft.com/office/officeart/2008/layout/VerticalCurvedList"/>
    <dgm:cxn modelId="{D59FFB5F-A3CC-4B96-B258-63E2726C4A1D}" type="presParOf" srcId="{DCC45D5A-3679-4AA7-9C8E-533F1949C744}" destId="{0C43CFA6-5AB5-47DA-B7BD-CD32957A33FC}" srcOrd="3" destOrd="0" presId="urn:microsoft.com/office/officeart/2008/layout/VerticalCurvedList"/>
    <dgm:cxn modelId="{861C9CC0-E4DC-4277-8360-F7CD66F088ED}" type="presParOf" srcId="{4A66FE0E-080D-43D4-BE54-86125F34B9A9}" destId="{6446245A-C6A7-4727-B36B-B91AF35E617B}" srcOrd="1" destOrd="0" presId="urn:microsoft.com/office/officeart/2008/layout/VerticalCurvedList"/>
    <dgm:cxn modelId="{C3267D3E-C21A-412E-9768-1B71D19DBA77}" type="presParOf" srcId="{4A66FE0E-080D-43D4-BE54-86125F34B9A9}" destId="{DDB12E32-976F-48C7-964C-62913280BFCE}" srcOrd="2" destOrd="0" presId="urn:microsoft.com/office/officeart/2008/layout/VerticalCurvedList"/>
    <dgm:cxn modelId="{C1F06ED4-2293-4EEC-B9A7-0FD7ED1007C5}" type="presParOf" srcId="{DDB12E32-976F-48C7-964C-62913280BFCE}" destId="{596C328F-9F14-4B60-89DE-8A0DC6B11222}" srcOrd="0" destOrd="0" presId="urn:microsoft.com/office/officeart/2008/layout/VerticalCurvedList"/>
    <dgm:cxn modelId="{9D76CD56-C959-4BE1-B3CF-F296A6DB7410}" type="presParOf" srcId="{4A66FE0E-080D-43D4-BE54-86125F34B9A9}" destId="{276A5B88-1504-427E-9E0F-37B343C564EB}" srcOrd="3" destOrd="0" presId="urn:microsoft.com/office/officeart/2008/layout/VerticalCurvedList"/>
    <dgm:cxn modelId="{553B8CEF-6ED9-4B41-AB98-09A4F51B0B4A}" type="presParOf" srcId="{4A66FE0E-080D-43D4-BE54-86125F34B9A9}" destId="{301E862F-9FF0-483B-8342-994FD424ACFC}" srcOrd="4" destOrd="0" presId="urn:microsoft.com/office/officeart/2008/layout/VerticalCurvedList"/>
    <dgm:cxn modelId="{9109F0F6-50DB-44A7-A52C-080527242B14}" type="presParOf" srcId="{301E862F-9FF0-483B-8342-994FD424ACFC}" destId="{F60D5A0B-6853-441C-9AF8-B34AB922DDFF}" srcOrd="0" destOrd="0" presId="urn:microsoft.com/office/officeart/2008/layout/VerticalCurvedList"/>
    <dgm:cxn modelId="{A088A3AB-B0CF-488F-9D01-B1AA67CB5A33}" type="presParOf" srcId="{4A66FE0E-080D-43D4-BE54-86125F34B9A9}" destId="{0C2F7C1E-03F0-4A79-8A4B-B38E79923C85}" srcOrd="5" destOrd="0" presId="urn:microsoft.com/office/officeart/2008/layout/VerticalCurvedList"/>
    <dgm:cxn modelId="{6CF48055-E110-4753-96A7-2611863838E2}" type="presParOf" srcId="{4A66FE0E-080D-43D4-BE54-86125F34B9A9}" destId="{23B777E9-B840-43E4-9EB3-41F5F72F06E2}" srcOrd="6" destOrd="0" presId="urn:microsoft.com/office/officeart/2008/layout/VerticalCurvedList"/>
    <dgm:cxn modelId="{1DB6CA93-6B18-43D2-B1DF-BCFDF7626425}" type="presParOf" srcId="{23B777E9-B840-43E4-9EB3-41F5F72F06E2}" destId="{746132D7-E0A0-45AA-8B89-E7BA2401C9EF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72080E-390C-4D68-BBBD-32C4208B7982}" type="doc">
      <dgm:prSet loTypeId="urn:microsoft.com/office/officeart/2008/layout/VerticalCurv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0554831-0346-47EE-B4D4-236D929994BB}">
      <dgm:prSet phldrT="[Text]" custT="1"/>
      <dgm:spPr/>
      <dgm:t>
        <a:bodyPr/>
        <a:lstStyle/>
        <a:p>
          <a:r>
            <a:rPr lang="en-US" sz="2400" b="1" smtClean="0"/>
            <a:t>Background</a:t>
          </a:r>
          <a:endParaRPr lang="en-US" sz="2400" b="1" dirty="0"/>
        </a:p>
      </dgm:t>
    </dgm:pt>
    <dgm:pt modelId="{2A09ECF3-A9A4-492E-8F99-7679E9B3A668}" type="parTrans" cxnId="{19411F14-DC6C-40D8-B585-B6CF4B209AB0}">
      <dgm:prSet/>
      <dgm:spPr/>
      <dgm:t>
        <a:bodyPr/>
        <a:lstStyle/>
        <a:p>
          <a:endParaRPr lang="en-US"/>
        </a:p>
      </dgm:t>
    </dgm:pt>
    <dgm:pt modelId="{E0159793-87F7-4AC2-87CF-72621500CC16}" type="sibTrans" cxnId="{19411F14-DC6C-40D8-B585-B6CF4B209AB0}">
      <dgm:prSet/>
      <dgm:spPr/>
      <dgm:t>
        <a:bodyPr/>
        <a:lstStyle/>
        <a:p>
          <a:endParaRPr lang="en-US"/>
        </a:p>
      </dgm:t>
    </dgm:pt>
    <dgm:pt modelId="{FC5CE9DF-4B61-4AC8-B86B-E3EB10026CE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Literature Review</a:t>
          </a:r>
          <a:endParaRPr lang="en-US" sz="2400" dirty="0">
            <a:solidFill>
              <a:schemeClr val="tx1"/>
            </a:solidFill>
          </a:endParaRPr>
        </a:p>
      </dgm:t>
    </dgm:pt>
    <dgm:pt modelId="{F1B51329-D375-45A8-BA39-89F7CB231564}" type="parTrans" cxnId="{C1C58764-6A26-4C7F-8B5E-6174C6563098}">
      <dgm:prSet/>
      <dgm:spPr/>
      <dgm:t>
        <a:bodyPr/>
        <a:lstStyle/>
        <a:p>
          <a:endParaRPr lang="en-US"/>
        </a:p>
      </dgm:t>
    </dgm:pt>
    <dgm:pt modelId="{6F600EF0-1F25-4528-9B49-C080EC9F3C0D}" type="sibTrans" cxnId="{C1C58764-6A26-4C7F-8B5E-6174C6563098}">
      <dgm:prSet/>
      <dgm:spPr/>
      <dgm:t>
        <a:bodyPr/>
        <a:lstStyle/>
        <a:p>
          <a:endParaRPr lang="en-US"/>
        </a:p>
      </dgm:t>
    </dgm:pt>
    <dgm:pt modelId="{A1108790-B583-4188-9C39-D6527C1E3852}">
      <dgm:prSet phldrT="[Text]" custT="1"/>
      <dgm:spPr/>
      <dgm:t>
        <a:bodyPr/>
        <a:lstStyle/>
        <a:p>
          <a:r>
            <a:rPr lang="en-US" sz="2400" b="1" smtClean="0"/>
            <a:t>Our Proposal</a:t>
          </a:r>
          <a:endParaRPr lang="en-US" sz="2400" dirty="0"/>
        </a:p>
      </dgm:t>
    </dgm:pt>
    <dgm:pt modelId="{37B273DC-442A-4A9B-8EC1-0A91B596674E}" type="parTrans" cxnId="{5B47E101-C91D-48D3-B656-C7B65C9A9962}">
      <dgm:prSet/>
      <dgm:spPr/>
      <dgm:t>
        <a:bodyPr/>
        <a:lstStyle/>
        <a:p>
          <a:endParaRPr lang="en-US"/>
        </a:p>
      </dgm:t>
    </dgm:pt>
    <dgm:pt modelId="{1FDD654F-DF66-44C5-A92D-5A1A3A046404}" type="sibTrans" cxnId="{5B47E101-C91D-48D3-B656-C7B65C9A9962}">
      <dgm:prSet/>
      <dgm:spPr/>
      <dgm:t>
        <a:bodyPr/>
        <a:lstStyle/>
        <a:p>
          <a:endParaRPr lang="en-US"/>
        </a:p>
      </dgm:t>
    </dgm:pt>
    <dgm:pt modelId="{3C089915-0029-497A-A30A-39C695F4E4E5}" type="pres">
      <dgm:prSet presAssocID="{B872080E-390C-4D68-BBBD-32C4208B79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A66FE0E-080D-43D4-BE54-86125F34B9A9}" type="pres">
      <dgm:prSet presAssocID="{B872080E-390C-4D68-BBBD-32C4208B7982}" presName="Name1" presStyleCnt="0"/>
      <dgm:spPr/>
      <dgm:t>
        <a:bodyPr/>
        <a:lstStyle/>
        <a:p>
          <a:endParaRPr lang="en-US"/>
        </a:p>
      </dgm:t>
    </dgm:pt>
    <dgm:pt modelId="{DCC45D5A-3679-4AA7-9C8E-533F1949C744}" type="pres">
      <dgm:prSet presAssocID="{B872080E-390C-4D68-BBBD-32C4208B7982}" presName="cycle" presStyleCnt="0"/>
      <dgm:spPr/>
      <dgm:t>
        <a:bodyPr/>
        <a:lstStyle/>
        <a:p>
          <a:endParaRPr lang="en-US"/>
        </a:p>
      </dgm:t>
    </dgm:pt>
    <dgm:pt modelId="{9917E0F6-FE20-4FA6-8F82-D36F620487B4}" type="pres">
      <dgm:prSet presAssocID="{B872080E-390C-4D68-BBBD-32C4208B7982}" presName="srcNode" presStyleLbl="node1" presStyleIdx="0" presStyleCnt="3"/>
      <dgm:spPr/>
      <dgm:t>
        <a:bodyPr/>
        <a:lstStyle/>
        <a:p>
          <a:endParaRPr lang="en-US"/>
        </a:p>
      </dgm:t>
    </dgm:pt>
    <dgm:pt modelId="{306F5F4B-0F8D-4563-AEBC-03AD629D10BE}" type="pres">
      <dgm:prSet presAssocID="{B872080E-390C-4D68-BBBD-32C4208B7982}" presName="conn" presStyleLbl="parChTrans1D2" presStyleIdx="0" presStyleCnt="1"/>
      <dgm:spPr/>
      <dgm:t>
        <a:bodyPr/>
        <a:lstStyle/>
        <a:p>
          <a:endParaRPr lang="en-US"/>
        </a:p>
      </dgm:t>
    </dgm:pt>
    <dgm:pt modelId="{885D75E0-C662-4B6B-9196-16BCDBB2D35C}" type="pres">
      <dgm:prSet presAssocID="{B872080E-390C-4D68-BBBD-32C4208B7982}" presName="extraNode" presStyleLbl="node1" presStyleIdx="0" presStyleCnt="3"/>
      <dgm:spPr/>
      <dgm:t>
        <a:bodyPr/>
        <a:lstStyle/>
        <a:p>
          <a:endParaRPr lang="en-US"/>
        </a:p>
      </dgm:t>
    </dgm:pt>
    <dgm:pt modelId="{0C43CFA6-5AB5-47DA-B7BD-CD32957A33FC}" type="pres">
      <dgm:prSet presAssocID="{B872080E-390C-4D68-BBBD-32C4208B7982}" presName="dstNode" presStyleLbl="node1" presStyleIdx="0" presStyleCnt="3"/>
      <dgm:spPr/>
      <dgm:t>
        <a:bodyPr/>
        <a:lstStyle/>
        <a:p>
          <a:endParaRPr lang="en-US"/>
        </a:p>
      </dgm:t>
    </dgm:pt>
    <dgm:pt modelId="{6446245A-C6A7-4727-B36B-B91AF35E617B}" type="pres">
      <dgm:prSet presAssocID="{80554831-0346-47EE-B4D4-236D929994B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12E32-976F-48C7-964C-62913280BFCE}" type="pres">
      <dgm:prSet presAssocID="{80554831-0346-47EE-B4D4-236D929994BB}" presName="accent_1" presStyleCnt="0"/>
      <dgm:spPr/>
      <dgm:t>
        <a:bodyPr/>
        <a:lstStyle/>
        <a:p>
          <a:endParaRPr lang="en-US"/>
        </a:p>
      </dgm:t>
    </dgm:pt>
    <dgm:pt modelId="{596C328F-9F14-4B60-89DE-8A0DC6B11222}" type="pres">
      <dgm:prSet presAssocID="{80554831-0346-47EE-B4D4-236D929994BB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276A5B88-1504-427E-9E0F-37B343C564EB}" type="pres">
      <dgm:prSet presAssocID="{FC5CE9DF-4B61-4AC8-B86B-E3EB10026C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E862F-9FF0-483B-8342-994FD424ACFC}" type="pres">
      <dgm:prSet presAssocID="{FC5CE9DF-4B61-4AC8-B86B-E3EB10026CEE}" presName="accent_2" presStyleCnt="0"/>
      <dgm:spPr/>
      <dgm:t>
        <a:bodyPr/>
        <a:lstStyle/>
        <a:p>
          <a:endParaRPr lang="en-US"/>
        </a:p>
      </dgm:t>
    </dgm:pt>
    <dgm:pt modelId="{F60D5A0B-6853-441C-9AF8-B34AB922DDFF}" type="pres">
      <dgm:prSet presAssocID="{FC5CE9DF-4B61-4AC8-B86B-E3EB10026CEE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0C2F7C1E-03F0-4A79-8A4B-B38E79923C85}" type="pres">
      <dgm:prSet presAssocID="{A1108790-B583-4188-9C39-D6527C1E385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777E9-B840-43E4-9EB3-41F5F72F06E2}" type="pres">
      <dgm:prSet presAssocID="{A1108790-B583-4188-9C39-D6527C1E3852}" presName="accent_3" presStyleCnt="0"/>
      <dgm:spPr/>
      <dgm:t>
        <a:bodyPr/>
        <a:lstStyle/>
        <a:p>
          <a:endParaRPr lang="en-US"/>
        </a:p>
      </dgm:t>
    </dgm:pt>
    <dgm:pt modelId="{746132D7-E0A0-45AA-8B89-E7BA2401C9EF}" type="pres">
      <dgm:prSet presAssocID="{A1108790-B583-4188-9C39-D6527C1E3852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EC4AA851-D0C9-4073-A262-DC479FDD6D13}" type="presOf" srcId="{E0159793-87F7-4AC2-87CF-72621500CC16}" destId="{306F5F4B-0F8D-4563-AEBC-03AD629D10BE}" srcOrd="0" destOrd="0" presId="urn:microsoft.com/office/officeart/2008/layout/VerticalCurvedList"/>
    <dgm:cxn modelId="{5B47E101-C91D-48D3-B656-C7B65C9A9962}" srcId="{B872080E-390C-4D68-BBBD-32C4208B7982}" destId="{A1108790-B583-4188-9C39-D6527C1E3852}" srcOrd="2" destOrd="0" parTransId="{37B273DC-442A-4A9B-8EC1-0A91B596674E}" sibTransId="{1FDD654F-DF66-44C5-A92D-5A1A3A046404}"/>
    <dgm:cxn modelId="{B2E8D44B-2AAB-4DCA-BA9D-8FA626FE8A7E}" type="presOf" srcId="{B872080E-390C-4D68-BBBD-32C4208B7982}" destId="{3C089915-0029-497A-A30A-39C695F4E4E5}" srcOrd="0" destOrd="0" presId="urn:microsoft.com/office/officeart/2008/layout/VerticalCurvedList"/>
    <dgm:cxn modelId="{19411F14-DC6C-40D8-B585-B6CF4B209AB0}" srcId="{B872080E-390C-4D68-BBBD-32C4208B7982}" destId="{80554831-0346-47EE-B4D4-236D929994BB}" srcOrd="0" destOrd="0" parTransId="{2A09ECF3-A9A4-492E-8F99-7679E9B3A668}" sibTransId="{E0159793-87F7-4AC2-87CF-72621500CC16}"/>
    <dgm:cxn modelId="{C1C58764-6A26-4C7F-8B5E-6174C6563098}" srcId="{B872080E-390C-4D68-BBBD-32C4208B7982}" destId="{FC5CE9DF-4B61-4AC8-B86B-E3EB10026CEE}" srcOrd="1" destOrd="0" parTransId="{F1B51329-D375-45A8-BA39-89F7CB231564}" sibTransId="{6F600EF0-1F25-4528-9B49-C080EC9F3C0D}"/>
    <dgm:cxn modelId="{DA232C54-5A04-4AD9-8DCB-D3263E89C77A}" type="presOf" srcId="{80554831-0346-47EE-B4D4-236D929994BB}" destId="{6446245A-C6A7-4727-B36B-B91AF35E617B}" srcOrd="0" destOrd="0" presId="urn:microsoft.com/office/officeart/2008/layout/VerticalCurvedList"/>
    <dgm:cxn modelId="{7206ADE4-05D9-4FF9-9667-46DAC3EC2038}" type="presOf" srcId="{FC5CE9DF-4B61-4AC8-B86B-E3EB10026CEE}" destId="{276A5B88-1504-427E-9E0F-37B343C564EB}" srcOrd="0" destOrd="0" presId="urn:microsoft.com/office/officeart/2008/layout/VerticalCurvedList"/>
    <dgm:cxn modelId="{5E8B2532-3682-40DB-BD61-743AF62FFA5E}" type="presOf" srcId="{A1108790-B583-4188-9C39-D6527C1E3852}" destId="{0C2F7C1E-03F0-4A79-8A4B-B38E79923C85}" srcOrd="0" destOrd="0" presId="urn:microsoft.com/office/officeart/2008/layout/VerticalCurvedList"/>
    <dgm:cxn modelId="{0F4412C9-F770-4973-A569-C0D7045732B1}" type="presParOf" srcId="{3C089915-0029-497A-A30A-39C695F4E4E5}" destId="{4A66FE0E-080D-43D4-BE54-86125F34B9A9}" srcOrd="0" destOrd="0" presId="urn:microsoft.com/office/officeart/2008/layout/VerticalCurvedList"/>
    <dgm:cxn modelId="{A7BE1FA4-9EC4-44B3-B77B-F15CB5F37499}" type="presParOf" srcId="{4A66FE0E-080D-43D4-BE54-86125F34B9A9}" destId="{DCC45D5A-3679-4AA7-9C8E-533F1949C744}" srcOrd="0" destOrd="0" presId="urn:microsoft.com/office/officeart/2008/layout/VerticalCurvedList"/>
    <dgm:cxn modelId="{9899ECF0-4B06-4441-A7AE-FC268E3C957D}" type="presParOf" srcId="{DCC45D5A-3679-4AA7-9C8E-533F1949C744}" destId="{9917E0F6-FE20-4FA6-8F82-D36F620487B4}" srcOrd="0" destOrd="0" presId="urn:microsoft.com/office/officeart/2008/layout/VerticalCurvedList"/>
    <dgm:cxn modelId="{9F754B84-EE2F-4636-93FA-3F275BC9DFD2}" type="presParOf" srcId="{DCC45D5A-3679-4AA7-9C8E-533F1949C744}" destId="{306F5F4B-0F8D-4563-AEBC-03AD629D10BE}" srcOrd="1" destOrd="0" presId="urn:microsoft.com/office/officeart/2008/layout/VerticalCurvedList"/>
    <dgm:cxn modelId="{2D19A134-6375-4686-9543-BF36B590DDED}" type="presParOf" srcId="{DCC45D5A-3679-4AA7-9C8E-533F1949C744}" destId="{885D75E0-C662-4B6B-9196-16BCDBB2D35C}" srcOrd="2" destOrd="0" presId="urn:microsoft.com/office/officeart/2008/layout/VerticalCurvedList"/>
    <dgm:cxn modelId="{A494A644-3889-41C2-B919-E719491FBE7B}" type="presParOf" srcId="{DCC45D5A-3679-4AA7-9C8E-533F1949C744}" destId="{0C43CFA6-5AB5-47DA-B7BD-CD32957A33FC}" srcOrd="3" destOrd="0" presId="urn:microsoft.com/office/officeart/2008/layout/VerticalCurvedList"/>
    <dgm:cxn modelId="{B5CCABCF-77A6-4B0E-ABDB-2F5CC17FB9CD}" type="presParOf" srcId="{4A66FE0E-080D-43D4-BE54-86125F34B9A9}" destId="{6446245A-C6A7-4727-B36B-B91AF35E617B}" srcOrd="1" destOrd="0" presId="urn:microsoft.com/office/officeart/2008/layout/VerticalCurvedList"/>
    <dgm:cxn modelId="{B3843C5F-1A65-4AF9-A3EF-65F66E45DCB6}" type="presParOf" srcId="{4A66FE0E-080D-43D4-BE54-86125F34B9A9}" destId="{DDB12E32-976F-48C7-964C-62913280BFCE}" srcOrd="2" destOrd="0" presId="urn:microsoft.com/office/officeart/2008/layout/VerticalCurvedList"/>
    <dgm:cxn modelId="{9D1F11BA-BDA7-4DB9-B2F0-52DA0F20217C}" type="presParOf" srcId="{DDB12E32-976F-48C7-964C-62913280BFCE}" destId="{596C328F-9F14-4B60-89DE-8A0DC6B11222}" srcOrd="0" destOrd="0" presId="urn:microsoft.com/office/officeart/2008/layout/VerticalCurvedList"/>
    <dgm:cxn modelId="{18629237-1884-4754-941A-41BE33D3867D}" type="presParOf" srcId="{4A66FE0E-080D-43D4-BE54-86125F34B9A9}" destId="{276A5B88-1504-427E-9E0F-37B343C564EB}" srcOrd="3" destOrd="0" presId="urn:microsoft.com/office/officeart/2008/layout/VerticalCurvedList"/>
    <dgm:cxn modelId="{572C8776-4DD7-46C2-8CAC-3FAF7799D12B}" type="presParOf" srcId="{4A66FE0E-080D-43D4-BE54-86125F34B9A9}" destId="{301E862F-9FF0-483B-8342-994FD424ACFC}" srcOrd="4" destOrd="0" presId="urn:microsoft.com/office/officeart/2008/layout/VerticalCurvedList"/>
    <dgm:cxn modelId="{DEA93A4B-D648-43C9-A62F-90B961370086}" type="presParOf" srcId="{301E862F-9FF0-483B-8342-994FD424ACFC}" destId="{F60D5A0B-6853-441C-9AF8-B34AB922DDFF}" srcOrd="0" destOrd="0" presId="urn:microsoft.com/office/officeart/2008/layout/VerticalCurvedList"/>
    <dgm:cxn modelId="{B0F0F8CF-5EA1-43EB-8DA5-32C0F9B4879F}" type="presParOf" srcId="{4A66FE0E-080D-43D4-BE54-86125F34B9A9}" destId="{0C2F7C1E-03F0-4A79-8A4B-B38E79923C85}" srcOrd="5" destOrd="0" presId="urn:microsoft.com/office/officeart/2008/layout/VerticalCurvedList"/>
    <dgm:cxn modelId="{BDB8652A-5B98-4DAD-AAD0-1145471B3D1A}" type="presParOf" srcId="{4A66FE0E-080D-43D4-BE54-86125F34B9A9}" destId="{23B777E9-B840-43E4-9EB3-41F5F72F06E2}" srcOrd="6" destOrd="0" presId="urn:microsoft.com/office/officeart/2008/layout/VerticalCurvedList"/>
    <dgm:cxn modelId="{0D7F9594-B3C2-4369-A82E-5FA193F5EAB0}" type="presParOf" srcId="{23B777E9-B840-43E4-9EB3-41F5F72F06E2}" destId="{746132D7-E0A0-45AA-8B89-E7BA2401C9EF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72080E-390C-4D68-BBBD-32C4208B7982}" type="doc">
      <dgm:prSet loTypeId="urn:microsoft.com/office/officeart/2008/layout/VerticalCurv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0554831-0346-47EE-B4D4-236D929994BB}">
      <dgm:prSet phldrT="[Text]" custT="1"/>
      <dgm:spPr/>
      <dgm:t>
        <a:bodyPr/>
        <a:lstStyle/>
        <a:p>
          <a:r>
            <a:rPr lang="en-US" sz="2400" b="1" smtClean="0"/>
            <a:t>Background</a:t>
          </a:r>
          <a:endParaRPr lang="en-US" sz="2400" b="1" dirty="0"/>
        </a:p>
      </dgm:t>
    </dgm:pt>
    <dgm:pt modelId="{2A09ECF3-A9A4-492E-8F99-7679E9B3A668}" type="parTrans" cxnId="{19411F14-DC6C-40D8-B585-B6CF4B209AB0}">
      <dgm:prSet/>
      <dgm:spPr/>
      <dgm:t>
        <a:bodyPr/>
        <a:lstStyle/>
        <a:p>
          <a:endParaRPr lang="en-US"/>
        </a:p>
      </dgm:t>
    </dgm:pt>
    <dgm:pt modelId="{E0159793-87F7-4AC2-87CF-72621500CC16}" type="sibTrans" cxnId="{19411F14-DC6C-40D8-B585-B6CF4B209AB0}">
      <dgm:prSet/>
      <dgm:spPr/>
      <dgm:t>
        <a:bodyPr/>
        <a:lstStyle/>
        <a:p>
          <a:endParaRPr lang="en-US"/>
        </a:p>
      </dgm:t>
    </dgm:pt>
    <dgm:pt modelId="{FC5CE9DF-4B61-4AC8-B86B-E3EB10026CE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Literature Review</a:t>
          </a:r>
          <a:endParaRPr lang="en-US" sz="2400" dirty="0">
            <a:solidFill>
              <a:schemeClr val="tx1"/>
            </a:solidFill>
          </a:endParaRPr>
        </a:p>
      </dgm:t>
    </dgm:pt>
    <dgm:pt modelId="{F1B51329-D375-45A8-BA39-89F7CB231564}" type="parTrans" cxnId="{C1C58764-6A26-4C7F-8B5E-6174C6563098}">
      <dgm:prSet/>
      <dgm:spPr/>
      <dgm:t>
        <a:bodyPr/>
        <a:lstStyle/>
        <a:p>
          <a:endParaRPr lang="en-US"/>
        </a:p>
      </dgm:t>
    </dgm:pt>
    <dgm:pt modelId="{6F600EF0-1F25-4528-9B49-C080EC9F3C0D}" type="sibTrans" cxnId="{C1C58764-6A26-4C7F-8B5E-6174C6563098}">
      <dgm:prSet/>
      <dgm:spPr/>
      <dgm:t>
        <a:bodyPr/>
        <a:lstStyle/>
        <a:p>
          <a:endParaRPr lang="en-US"/>
        </a:p>
      </dgm:t>
    </dgm:pt>
    <dgm:pt modelId="{A1108790-B583-4188-9C39-D6527C1E3852}">
      <dgm:prSet phldrT="[Text]" custT="1"/>
      <dgm:spPr/>
      <dgm:t>
        <a:bodyPr/>
        <a:lstStyle/>
        <a:p>
          <a:r>
            <a:rPr lang="en-US" sz="2400" b="1" smtClean="0"/>
            <a:t>Our Proposal</a:t>
          </a:r>
          <a:endParaRPr lang="en-US" sz="2400" dirty="0"/>
        </a:p>
      </dgm:t>
    </dgm:pt>
    <dgm:pt modelId="{37B273DC-442A-4A9B-8EC1-0A91B596674E}" type="parTrans" cxnId="{5B47E101-C91D-48D3-B656-C7B65C9A9962}">
      <dgm:prSet/>
      <dgm:spPr/>
      <dgm:t>
        <a:bodyPr/>
        <a:lstStyle/>
        <a:p>
          <a:endParaRPr lang="en-US"/>
        </a:p>
      </dgm:t>
    </dgm:pt>
    <dgm:pt modelId="{1FDD654F-DF66-44C5-A92D-5A1A3A046404}" type="sibTrans" cxnId="{5B47E101-C91D-48D3-B656-C7B65C9A9962}">
      <dgm:prSet/>
      <dgm:spPr/>
      <dgm:t>
        <a:bodyPr/>
        <a:lstStyle/>
        <a:p>
          <a:endParaRPr lang="en-US"/>
        </a:p>
      </dgm:t>
    </dgm:pt>
    <dgm:pt modelId="{3C089915-0029-497A-A30A-39C695F4E4E5}" type="pres">
      <dgm:prSet presAssocID="{B872080E-390C-4D68-BBBD-32C4208B79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A66FE0E-080D-43D4-BE54-86125F34B9A9}" type="pres">
      <dgm:prSet presAssocID="{B872080E-390C-4D68-BBBD-32C4208B7982}" presName="Name1" presStyleCnt="0"/>
      <dgm:spPr/>
      <dgm:t>
        <a:bodyPr/>
        <a:lstStyle/>
        <a:p>
          <a:endParaRPr lang="en-US"/>
        </a:p>
      </dgm:t>
    </dgm:pt>
    <dgm:pt modelId="{DCC45D5A-3679-4AA7-9C8E-533F1949C744}" type="pres">
      <dgm:prSet presAssocID="{B872080E-390C-4D68-BBBD-32C4208B7982}" presName="cycle" presStyleCnt="0"/>
      <dgm:spPr/>
      <dgm:t>
        <a:bodyPr/>
        <a:lstStyle/>
        <a:p>
          <a:endParaRPr lang="en-US"/>
        </a:p>
      </dgm:t>
    </dgm:pt>
    <dgm:pt modelId="{9917E0F6-FE20-4FA6-8F82-D36F620487B4}" type="pres">
      <dgm:prSet presAssocID="{B872080E-390C-4D68-BBBD-32C4208B7982}" presName="srcNode" presStyleLbl="node1" presStyleIdx="0" presStyleCnt="3"/>
      <dgm:spPr/>
      <dgm:t>
        <a:bodyPr/>
        <a:lstStyle/>
        <a:p>
          <a:endParaRPr lang="en-US"/>
        </a:p>
      </dgm:t>
    </dgm:pt>
    <dgm:pt modelId="{306F5F4B-0F8D-4563-AEBC-03AD629D10BE}" type="pres">
      <dgm:prSet presAssocID="{B872080E-390C-4D68-BBBD-32C4208B7982}" presName="conn" presStyleLbl="parChTrans1D2" presStyleIdx="0" presStyleCnt="1"/>
      <dgm:spPr/>
      <dgm:t>
        <a:bodyPr/>
        <a:lstStyle/>
        <a:p>
          <a:endParaRPr lang="en-US"/>
        </a:p>
      </dgm:t>
    </dgm:pt>
    <dgm:pt modelId="{885D75E0-C662-4B6B-9196-16BCDBB2D35C}" type="pres">
      <dgm:prSet presAssocID="{B872080E-390C-4D68-BBBD-32C4208B7982}" presName="extraNode" presStyleLbl="node1" presStyleIdx="0" presStyleCnt="3"/>
      <dgm:spPr/>
      <dgm:t>
        <a:bodyPr/>
        <a:lstStyle/>
        <a:p>
          <a:endParaRPr lang="en-US"/>
        </a:p>
      </dgm:t>
    </dgm:pt>
    <dgm:pt modelId="{0C43CFA6-5AB5-47DA-B7BD-CD32957A33FC}" type="pres">
      <dgm:prSet presAssocID="{B872080E-390C-4D68-BBBD-32C4208B7982}" presName="dstNode" presStyleLbl="node1" presStyleIdx="0" presStyleCnt="3"/>
      <dgm:spPr/>
      <dgm:t>
        <a:bodyPr/>
        <a:lstStyle/>
        <a:p>
          <a:endParaRPr lang="en-US"/>
        </a:p>
      </dgm:t>
    </dgm:pt>
    <dgm:pt modelId="{6446245A-C6A7-4727-B36B-B91AF35E617B}" type="pres">
      <dgm:prSet presAssocID="{80554831-0346-47EE-B4D4-236D929994B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12E32-976F-48C7-964C-62913280BFCE}" type="pres">
      <dgm:prSet presAssocID="{80554831-0346-47EE-B4D4-236D929994BB}" presName="accent_1" presStyleCnt="0"/>
      <dgm:spPr/>
      <dgm:t>
        <a:bodyPr/>
        <a:lstStyle/>
        <a:p>
          <a:endParaRPr lang="en-US"/>
        </a:p>
      </dgm:t>
    </dgm:pt>
    <dgm:pt modelId="{596C328F-9F14-4B60-89DE-8A0DC6B11222}" type="pres">
      <dgm:prSet presAssocID="{80554831-0346-47EE-B4D4-236D929994BB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276A5B88-1504-427E-9E0F-37B343C564EB}" type="pres">
      <dgm:prSet presAssocID="{FC5CE9DF-4B61-4AC8-B86B-E3EB10026C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E862F-9FF0-483B-8342-994FD424ACFC}" type="pres">
      <dgm:prSet presAssocID="{FC5CE9DF-4B61-4AC8-B86B-E3EB10026CEE}" presName="accent_2" presStyleCnt="0"/>
      <dgm:spPr/>
      <dgm:t>
        <a:bodyPr/>
        <a:lstStyle/>
        <a:p>
          <a:endParaRPr lang="en-US"/>
        </a:p>
      </dgm:t>
    </dgm:pt>
    <dgm:pt modelId="{F60D5A0B-6853-441C-9AF8-B34AB922DDFF}" type="pres">
      <dgm:prSet presAssocID="{FC5CE9DF-4B61-4AC8-B86B-E3EB10026CEE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0C2F7C1E-03F0-4A79-8A4B-B38E79923C85}" type="pres">
      <dgm:prSet presAssocID="{A1108790-B583-4188-9C39-D6527C1E385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777E9-B840-43E4-9EB3-41F5F72F06E2}" type="pres">
      <dgm:prSet presAssocID="{A1108790-B583-4188-9C39-D6527C1E3852}" presName="accent_3" presStyleCnt="0"/>
      <dgm:spPr/>
      <dgm:t>
        <a:bodyPr/>
        <a:lstStyle/>
        <a:p>
          <a:endParaRPr lang="en-US"/>
        </a:p>
      </dgm:t>
    </dgm:pt>
    <dgm:pt modelId="{746132D7-E0A0-45AA-8B89-E7BA2401C9EF}" type="pres">
      <dgm:prSet presAssocID="{A1108790-B583-4188-9C39-D6527C1E3852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5ED57056-CB94-499B-900C-3D2B26DB23E4}" type="presOf" srcId="{E0159793-87F7-4AC2-87CF-72621500CC16}" destId="{306F5F4B-0F8D-4563-AEBC-03AD629D10BE}" srcOrd="0" destOrd="0" presId="urn:microsoft.com/office/officeart/2008/layout/VerticalCurvedList"/>
    <dgm:cxn modelId="{B9D9311C-A9E4-4DD9-A8FC-7A1DEDD23EF2}" type="presOf" srcId="{FC5CE9DF-4B61-4AC8-B86B-E3EB10026CEE}" destId="{276A5B88-1504-427E-9E0F-37B343C564EB}" srcOrd="0" destOrd="0" presId="urn:microsoft.com/office/officeart/2008/layout/VerticalCurvedList"/>
    <dgm:cxn modelId="{E28BFE86-0E0F-4269-80BA-0D6B16EE8B19}" type="presOf" srcId="{A1108790-B583-4188-9C39-D6527C1E3852}" destId="{0C2F7C1E-03F0-4A79-8A4B-B38E79923C85}" srcOrd="0" destOrd="0" presId="urn:microsoft.com/office/officeart/2008/layout/VerticalCurvedList"/>
    <dgm:cxn modelId="{5B47E101-C91D-48D3-B656-C7B65C9A9962}" srcId="{B872080E-390C-4D68-BBBD-32C4208B7982}" destId="{A1108790-B583-4188-9C39-D6527C1E3852}" srcOrd="2" destOrd="0" parTransId="{37B273DC-442A-4A9B-8EC1-0A91B596674E}" sibTransId="{1FDD654F-DF66-44C5-A92D-5A1A3A046404}"/>
    <dgm:cxn modelId="{19411F14-DC6C-40D8-B585-B6CF4B209AB0}" srcId="{B872080E-390C-4D68-BBBD-32C4208B7982}" destId="{80554831-0346-47EE-B4D4-236D929994BB}" srcOrd="0" destOrd="0" parTransId="{2A09ECF3-A9A4-492E-8F99-7679E9B3A668}" sibTransId="{E0159793-87F7-4AC2-87CF-72621500CC16}"/>
    <dgm:cxn modelId="{63A44523-BB93-4B89-8B9E-6DE1F1EDACD9}" type="presOf" srcId="{B872080E-390C-4D68-BBBD-32C4208B7982}" destId="{3C089915-0029-497A-A30A-39C695F4E4E5}" srcOrd="0" destOrd="0" presId="urn:microsoft.com/office/officeart/2008/layout/VerticalCurvedList"/>
    <dgm:cxn modelId="{C1C58764-6A26-4C7F-8B5E-6174C6563098}" srcId="{B872080E-390C-4D68-BBBD-32C4208B7982}" destId="{FC5CE9DF-4B61-4AC8-B86B-E3EB10026CEE}" srcOrd="1" destOrd="0" parTransId="{F1B51329-D375-45A8-BA39-89F7CB231564}" sibTransId="{6F600EF0-1F25-4528-9B49-C080EC9F3C0D}"/>
    <dgm:cxn modelId="{92541609-58AB-437A-8DCA-5339D2604B03}" type="presOf" srcId="{80554831-0346-47EE-B4D4-236D929994BB}" destId="{6446245A-C6A7-4727-B36B-B91AF35E617B}" srcOrd="0" destOrd="0" presId="urn:microsoft.com/office/officeart/2008/layout/VerticalCurvedList"/>
    <dgm:cxn modelId="{1AEED8CD-2273-4596-BA22-F89D413D9E88}" type="presParOf" srcId="{3C089915-0029-497A-A30A-39C695F4E4E5}" destId="{4A66FE0E-080D-43D4-BE54-86125F34B9A9}" srcOrd="0" destOrd="0" presId="urn:microsoft.com/office/officeart/2008/layout/VerticalCurvedList"/>
    <dgm:cxn modelId="{F7FDBA5A-DF7D-44FD-ADD6-7D7D9CFB0FB8}" type="presParOf" srcId="{4A66FE0E-080D-43D4-BE54-86125F34B9A9}" destId="{DCC45D5A-3679-4AA7-9C8E-533F1949C744}" srcOrd="0" destOrd="0" presId="urn:microsoft.com/office/officeart/2008/layout/VerticalCurvedList"/>
    <dgm:cxn modelId="{8E850C6A-F48D-41EF-9095-A595F565272B}" type="presParOf" srcId="{DCC45D5A-3679-4AA7-9C8E-533F1949C744}" destId="{9917E0F6-FE20-4FA6-8F82-D36F620487B4}" srcOrd="0" destOrd="0" presId="urn:microsoft.com/office/officeart/2008/layout/VerticalCurvedList"/>
    <dgm:cxn modelId="{13F19225-44F1-4263-8E60-73DB4751D684}" type="presParOf" srcId="{DCC45D5A-3679-4AA7-9C8E-533F1949C744}" destId="{306F5F4B-0F8D-4563-AEBC-03AD629D10BE}" srcOrd="1" destOrd="0" presId="urn:microsoft.com/office/officeart/2008/layout/VerticalCurvedList"/>
    <dgm:cxn modelId="{877DFA6E-542C-4B8B-BA6E-1F49C68C9757}" type="presParOf" srcId="{DCC45D5A-3679-4AA7-9C8E-533F1949C744}" destId="{885D75E0-C662-4B6B-9196-16BCDBB2D35C}" srcOrd="2" destOrd="0" presId="urn:microsoft.com/office/officeart/2008/layout/VerticalCurvedList"/>
    <dgm:cxn modelId="{F9535B6C-B84B-4786-A715-6D0A5E2D158F}" type="presParOf" srcId="{DCC45D5A-3679-4AA7-9C8E-533F1949C744}" destId="{0C43CFA6-5AB5-47DA-B7BD-CD32957A33FC}" srcOrd="3" destOrd="0" presId="urn:microsoft.com/office/officeart/2008/layout/VerticalCurvedList"/>
    <dgm:cxn modelId="{F5348455-2A7D-483C-AA18-C3A473B3C058}" type="presParOf" srcId="{4A66FE0E-080D-43D4-BE54-86125F34B9A9}" destId="{6446245A-C6A7-4727-B36B-B91AF35E617B}" srcOrd="1" destOrd="0" presId="urn:microsoft.com/office/officeart/2008/layout/VerticalCurvedList"/>
    <dgm:cxn modelId="{53688C5D-7494-4E29-981E-0FDA64A91104}" type="presParOf" srcId="{4A66FE0E-080D-43D4-BE54-86125F34B9A9}" destId="{DDB12E32-976F-48C7-964C-62913280BFCE}" srcOrd="2" destOrd="0" presId="urn:microsoft.com/office/officeart/2008/layout/VerticalCurvedList"/>
    <dgm:cxn modelId="{25B45F83-64DF-45FA-99C9-0B107359BFA0}" type="presParOf" srcId="{DDB12E32-976F-48C7-964C-62913280BFCE}" destId="{596C328F-9F14-4B60-89DE-8A0DC6B11222}" srcOrd="0" destOrd="0" presId="urn:microsoft.com/office/officeart/2008/layout/VerticalCurvedList"/>
    <dgm:cxn modelId="{C7E05958-FC76-498D-A1BA-5CE1C2FEAA5C}" type="presParOf" srcId="{4A66FE0E-080D-43D4-BE54-86125F34B9A9}" destId="{276A5B88-1504-427E-9E0F-37B343C564EB}" srcOrd="3" destOrd="0" presId="urn:microsoft.com/office/officeart/2008/layout/VerticalCurvedList"/>
    <dgm:cxn modelId="{0A9D3725-5E9C-4D32-8AE7-AA2977602476}" type="presParOf" srcId="{4A66FE0E-080D-43D4-BE54-86125F34B9A9}" destId="{301E862F-9FF0-483B-8342-994FD424ACFC}" srcOrd="4" destOrd="0" presId="urn:microsoft.com/office/officeart/2008/layout/VerticalCurvedList"/>
    <dgm:cxn modelId="{970E55E3-AFE7-485B-BABD-C82CC35501E4}" type="presParOf" srcId="{301E862F-9FF0-483B-8342-994FD424ACFC}" destId="{F60D5A0B-6853-441C-9AF8-B34AB922DDFF}" srcOrd="0" destOrd="0" presId="urn:microsoft.com/office/officeart/2008/layout/VerticalCurvedList"/>
    <dgm:cxn modelId="{C2AE4A01-0659-4E2E-8BC3-B9DB28007050}" type="presParOf" srcId="{4A66FE0E-080D-43D4-BE54-86125F34B9A9}" destId="{0C2F7C1E-03F0-4A79-8A4B-B38E79923C85}" srcOrd="5" destOrd="0" presId="urn:microsoft.com/office/officeart/2008/layout/VerticalCurvedList"/>
    <dgm:cxn modelId="{0BDCBAD0-3F78-403B-B2C9-BADF8686D2DA}" type="presParOf" srcId="{4A66FE0E-080D-43D4-BE54-86125F34B9A9}" destId="{23B777E9-B840-43E4-9EB3-41F5F72F06E2}" srcOrd="6" destOrd="0" presId="urn:microsoft.com/office/officeart/2008/layout/VerticalCurvedList"/>
    <dgm:cxn modelId="{42C16AFF-F7F9-49FD-A020-A3899A5C5A5C}" type="presParOf" srcId="{23B777E9-B840-43E4-9EB3-41F5F72F06E2}" destId="{746132D7-E0A0-45AA-8B89-E7BA2401C9EF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72080E-390C-4D68-BBBD-32C4208B7982}" type="doc">
      <dgm:prSet loTypeId="urn:microsoft.com/office/officeart/2008/layout/VerticalCurv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0554831-0346-47EE-B4D4-236D929994BB}">
      <dgm:prSet phldrT="[Text]" custT="1"/>
      <dgm:spPr/>
      <dgm:t>
        <a:bodyPr/>
        <a:lstStyle/>
        <a:p>
          <a:r>
            <a:rPr lang="en-US" sz="2400" b="1" smtClean="0"/>
            <a:t>Background</a:t>
          </a:r>
          <a:endParaRPr lang="en-US" sz="2400" b="1" dirty="0"/>
        </a:p>
      </dgm:t>
    </dgm:pt>
    <dgm:pt modelId="{2A09ECF3-A9A4-492E-8F99-7679E9B3A668}" type="parTrans" cxnId="{19411F14-DC6C-40D8-B585-B6CF4B209AB0}">
      <dgm:prSet/>
      <dgm:spPr/>
      <dgm:t>
        <a:bodyPr/>
        <a:lstStyle/>
        <a:p>
          <a:endParaRPr lang="en-US"/>
        </a:p>
      </dgm:t>
    </dgm:pt>
    <dgm:pt modelId="{E0159793-87F7-4AC2-87CF-72621500CC16}" type="sibTrans" cxnId="{19411F14-DC6C-40D8-B585-B6CF4B209AB0}">
      <dgm:prSet/>
      <dgm:spPr/>
      <dgm:t>
        <a:bodyPr/>
        <a:lstStyle/>
        <a:p>
          <a:endParaRPr lang="en-US"/>
        </a:p>
      </dgm:t>
    </dgm:pt>
    <dgm:pt modelId="{FC5CE9DF-4B61-4AC8-B86B-E3EB10026CEE}">
      <dgm:prSet phldrT="[Text]" custT="1"/>
      <dgm:spPr/>
      <dgm:t>
        <a:bodyPr/>
        <a:lstStyle/>
        <a:p>
          <a:r>
            <a:rPr lang="en-US" sz="2400" b="1" smtClean="0"/>
            <a:t>Literature Review</a:t>
          </a:r>
          <a:endParaRPr lang="en-US" sz="2400" dirty="0"/>
        </a:p>
      </dgm:t>
    </dgm:pt>
    <dgm:pt modelId="{F1B51329-D375-45A8-BA39-89F7CB231564}" type="parTrans" cxnId="{C1C58764-6A26-4C7F-8B5E-6174C6563098}">
      <dgm:prSet/>
      <dgm:spPr/>
      <dgm:t>
        <a:bodyPr/>
        <a:lstStyle/>
        <a:p>
          <a:endParaRPr lang="en-US"/>
        </a:p>
      </dgm:t>
    </dgm:pt>
    <dgm:pt modelId="{6F600EF0-1F25-4528-9B49-C080EC9F3C0D}" type="sibTrans" cxnId="{C1C58764-6A26-4C7F-8B5E-6174C6563098}">
      <dgm:prSet/>
      <dgm:spPr/>
      <dgm:t>
        <a:bodyPr/>
        <a:lstStyle/>
        <a:p>
          <a:endParaRPr lang="en-US"/>
        </a:p>
      </dgm:t>
    </dgm:pt>
    <dgm:pt modelId="{A1108790-B583-4188-9C39-D6527C1E385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Our Proposal</a:t>
          </a:r>
          <a:endParaRPr lang="en-US" sz="2400" dirty="0">
            <a:solidFill>
              <a:schemeClr val="tx1"/>
            </a:solidFill>
          </a:endParaRPr>
        </a:p>
      </dgm:t>
    </dgm:pt>
    <dgm:pt modelId="{37B273DC-442A-4A9B-8EC1-0A91B596674E}" type="parTrans" cxnId="{5B47E101-C91D-48D3-B656-C7B65C9A9962}">
      <dgm:prSet/>
      <dgm:spPr/>
      <dgm:t>
        <a:bodyPr/>
        <a:lstStyle/>
        <a:p>
          <a:endParaRPr lang="en-US"/>
        </a:p>
      </dgm:t>
    </dgm:pt>
    <dgm:pt modelId="{1FDD654F-DF66-44C5-A92D-5A1A3A046404}" type="sibTrans" cxnId="{5B47E101-C91D-48D3-B656-C7B65C9A9962}">
      <dgm:prSet/>
      <dgm:spPr/>
      <dgm:t>
        <a:bodyPr/>
        <a:lstStyle/>
        <a:p>
          <a:endParaRPr lang="en-US"/>
        </a:p>
      </dgm:t>
    </dgm:pt>
    <dgm:pt modelId="{3C089915-0029-497A-A30A-39C695F4E4E5}" type="pres">
      <dgm:prSet presAssocID="{B872080E-390C-4D68-BBBD-32C4208B79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A66FE0E-080D-43D4-BE54-86125F34B9A9}" type="pres">
      <dgm:prSet presAssocID="{B872080E-390C-4D68-BBBD-32C4208B7982}" presName="Name1" presStyleCnt="0"/>
      <dgm:spPr/>
      <dgm:t>
        <a:bodyPr/>
        <a:lstStyle/>
        <a:p>
          <a:endParaRPr lang="en-US"/>
        </a:p>
      </dgm:t>
    </dgm:pt>
    <dgm:pt modelId="{DCC45D5A-3679-4AA7-9C8E-533F1949C744}" type="pres">
      <dgm:prSet presAssocID="{B872080E-390C-4D68-BBBD-32C4208B7982}" presName="cycle" presStyleCnt="0"/>
      <dgm:spPr/>
      <dgm:t>
        <a:bodyPr/>
        <a:lstStyle/>
        <a:p>
          <a:endParaRPr lang="en-US"/>
        </a:p>
      </dgm:t>
    </dgm:pt>
    <dgm:pt modelId="{9917E0F6-FE20-4FA6-8F82-D36F620487B4}" type="pres">
      <dgm:prSet presAssocID="{B872080E-390C-4D68-BBBD-32C4208B7982}" presName="srcNode" presStyleLbl="node1" presStyleIdx="0" presStyleCnt="3"/>
      <dgm:spPr/>
      <dgm:t>
        <a:bodyPr/>
        <a:lstStyle/>
        <a:p>
          <a:endParaRPr lang="en-US"/>
        </a:p>
      </dgm:t>
    </dgm:pt>
    <dgm:pt modelId="{306F5F4B-0F8D-4563-AEBC-03AD629D10BE}" type="pres">
      <dgm:prSet presAssocID="{B872080E-390C-4D68-BBBD-32C4208B7982}" presName="conn" presStyleLbl="parChTrans1D2" presStyleIdx="0" presStyleCnt="1"/>
      <dgm:spPr/>
      <dgm:t>
        <a:bodyPr/>
        <a:lstStyle/>
        <a:p>
          <a:endParaRPr lang="en-US"/>
        </a:p>
      </dgm:t>
    </dgm:pt>
    <dgm:pt modelId="{885D75E0-C662-4B6B-9196-16BCDBB2D35C}" type="pres">
      <dgm:prSet presAssocID="{B872080E-390C-4D68-BBBD-32C4208B7982}" presName="extraNode" presStyleLbl="node1" presStyleIdx="0" presStyleCnt="3"/>
      <dgm:spPr/>
      <dgm:t>
        <a:bodyPr/>
        <a:lstStyle/>
        <a:p>
          <a:endParaRPr lang="en-US"/>
        </a:p>
      </dgm:t>
    </dgm:pt>
    <dgm:pt modelId="{0C43CFA6-5AB5-47DA-B7BD-CD32957A33FC}" type="pres">
      <dgm:prSet presAssocID="{B872080E-390C-4D68-BBBD-32C4208B7982}" presName="dstNode" presStyleLbl="node1" presStyleIdx="0" presStyleCnt="3"/>
      <dgm:spPr/>
      <dgm:t>
        <a:bodyPr/>
        <a:lstStyle/>
        <a:p>
          <a:endParaRPr lang="en-US"/>
        </a:p>
      </dgm:t>
    </dgm:pt>
    <dgm:pt modelId="{6446245A-C6A7-4727-B36B-B91AF35E617B}" type="pres">
      <dgm:prSet presAssocID="{80554831-0346-47EE-B4D4-236D929994B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12E32-976F-48C7-964C-62913280BFCE}" type="pres">
      <dgm:prSet presAssocID="{80554831-0346-47EE-B4D4-236D929994BB}" presName="accent_1" presStyleCnt="0"/>
      <dgm:spPr/>
      <dgm:t>
        <a:bodyPr/>
        <a:lstStyle/>
        <a:p>
          <a:endParaRPr lang="en-US"/>
        </a:p>
      </dgm:t>
    </dgm:pt>
    <dgm:pt modelId="{596C328F-9F14-4B60-89DE-8A0DC6B11222}" type="pres">
      <dgm:prSet presAssocID="{80554831-0346-47EE-B4D4-236D929994BB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276A5B88-1504-427E-9E0F-37B343C564EB}" type="pres">
      <dgm:prSet presAssocID="{FC5CE9DF-4B61-4AC8-B86B-E3EB10026C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E862F-9FF0-483B-8342-994FD424ACFC}" type="pres">
      <dgm:prSet presAssocID="{FC5CE9DF-4B61-4AC8-B86B-E3EB10026CEE}" presName="accent_2" presStyleCnt="0"/>
      <dgm:spPr/>
      <dgm:t>
        <a:bodyPr/>
        <a:lstStyle/>
        <a:p>
          <a:endParaRPr lang="en-US"/>
        </a:p>
      </dgm:t>
    </dgm:pt>
    <dgm:pt modelId="{F60D5A0B-6853-441C-9AF8-B34AB922DDFF}" type="pres">
      <dgm:prSet presAssocID="{FC5CE9DF-4B61-4AC8-B86B-E3EB10026CEE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0C2F7C1E-03F0-4A79-8A4B-B38E79923C85}" type="pres">
      <dgm:prSet presAssocID="{A1108790-B583-4188-9C39-D6527C1E385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777E9-B840-43E4-9EB3-41F5F72F06E2}" type="pres">
      <dgm:prSet presAssocID="{A1108790-B583-4188-9C39-D6527C1E3852}" presName="accent_3" presStyleCnt="0"/>
      <dgm:spPr/>
      <dgm:t>
        <a:bodyPr/>
        <a:lstStyle/>
        <a:p>
          <a:endParaRPr lang="en-US"/>
        </a:p>
      </dgm:t>
    </dgm:pt>
    <dgm:pt modelId="{746132D7-E0A0-45AA-8B89-E7BA2401C9EF}" type="pres">
      <dgm:prSet presAssocID="{A1108790-B583-4188-9C39-D6527C1E3852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0FD6F464-B118-4AC1-B899-05FE41CF77BD}" type="presOf" srcId="{E0159793-87F7-4AC2-87CF-72621500CC16}" destId="{306F5F4B-0F8D-4563-AEBC-03AD629D10BE}" srcOrd="0" destOrd="0" presId="urn:microsoft.com/office/officeart/2008/layout/VerticalCurvedList"/>
    <dgm:cxn modelId="{C1C58764-6A26-4C7F-8B5E-6174C6563098}" srcId="{B872080E-390C-4D68-BBBD-32C4208B7982}" destId="{FC5CE9DF-4B61-4AC8-B86B-E3EB10026CEE}" srcOrd="1" destOrd="0" parTransId="{F1B51329-D375-45A8-BA39-89F7CB231564}" sibTransId="{6F600EF0-1F25-4528-9B49-C080EC9F3C0D}"/>
    <dgm:cxn modelId="{D91CB3FC-1E8F-4C8F-B11D-ED467D6CFB31}" type="presOf" srcId="{A1108790-B583-4188-9C39-D6527C1E3852}" destId="{0C2F7C1E-03F0-4A79-8A4B-B38E79923C85}" srcOrd="0" destOrd="0" presId="urn:microsoft.com/office/officeart/2008/layout/VerticalCurvedList"/>
    <dgm:cxn modelId="{19411F14-DC6C-40D8-B585-B6CF4B209AB0}" srcId="{B872080E-390C-4D68-BBBD-32C4208B7982}" destId="{80554831-0346-47EE-B4D4-236D929994BB}" srcOrd="0" destOrd="0" parTransId="{2A09ECF3-A9A4-492E-8F99-7679E9B3A668}" sibTransId="{E0159793-87F7-4AC2-87CF-72621500CC16}"/>
    <dgm:cxn modelId="{5B47E101-C91D-48D3-B656-C7B65C9A9962}" srcId="{B872080E-390C-4D68-BBBD-32C4208B7982}" destId="{A1108790-B583-4188-9C39-D6527C1E3852}" srcOrd="2" destOrd="0" parTransId="{37B273DC-442A-4A9B-8EC1-0A91B596674E}" sibTransId="{1FDD654F-DF66-44C5-A92D-5A1A3A046404}"/>
    <dgm:cxn modelId="{2BF409CB-D0C4-480B-9D95-6202945FC403}" type="presOf" srcId="{80554831-0346-47EE-B4D4-236D929994BB}" destId="{6446245A-C6A7-4727-B36B-B91AF35E617B}" srcOrd="0" destOrd="0" presId="urn:microsoft.com/office/officeart/2008/layout/VerticalCurvedList"/>
    <dgm:cxn modelId="{F6FC7E8F-7FA3-483A-B91E-0A7485CB7AED}" type="presOf" srcId="{B872080E-390C-4D68-BBBD-32C4208B7982}" destId="{3C089915-0029-497A-A30A-39C695F4E4E5}" srcOrd="0" destOrd="0" presId="urn:microsoft.com/office/officeart/2008/layout/VerticalCurvedList"/>
    <dgm:cxn modelId="{1B4A0778-2667-47A8-BC43-F5ADDA9FE32A}" type="presOf" srcId="{FC5CE9DF-4B61-4AC8-B86B-E3EB10026CEE}" destId="{276A5B88-1504-427E-9E0F-37B343C564EB}" srcOrd="0" destOrd="0" presId="urn:microsoft.com/office/officeart/2008/layout/VerticalCurvedList"/>
    <dgm:cxn modelId="{B5C6AFE1-3C3E-4310-BBA1-D6AADA0702A8}" type="presParOf" srcId="{3C089915-0029-497A-A30A-39C695F4E4E5}" destId="{4A66FE0E-080D-43D4-BE54-86125F34B9A9}" srcOrd="0" destOrd="0" presId="urn:microsoft.com/office/officeart/2008/layout/VerticalCurvedList"/>
    <dgm:cxn modelId="{1ED5738B-89F4-4EF9-9A55-EDC41286611B}" type="presParOf" srcId="{4A66FE0E-080D-43D4-BE54-86125F34B9A9}" destId="{DCC45D5A-3679-4AA7-9C8E-533F1949C744}" srcOrd="0" destOrd="0" presId="urn:microsoft.com/office/officeart/2008/layout/VerticalCurvedList"/>
    <dgm:cxn modelId="{D8D9F7E7-4A35-4783-B5F0-26A73434F27F}" type="presParOf" srcId="{DCC45D5A-3679-4AA7-9C8E-533F1949C744}" destId="{9917E0F6-FE20-4FA6-8F82-D36F620487B4}" srcOrd="0" destOrd="0" presId="urn:microsoft.com/office/officeart/2008/layout/VerticalCurvedList"/>
    <dgm:cxn modelId="{A4D11AEC-A400-4AC3-8D7D-BE0BBDF700CD}" type="presParOf" srcId="{DCC45D5A-3679-4AA7-9C8E-533F1949C744}" destId="{306F5F4B-0F8D-4563-AEBC-03AD629D10BE}" srcOrd="1" destOrd="0" presId="urn:microsoft.com/office/officeart/2008/layout/VerticalCurvedList"/>
    <dgm:cxn modelId="{1C477460-3445-477D-B8F2-BB8C196B433C}" type="presParOf" srcId="{DCC45D5A-3679-4AA7-9C8E-533F1949C744}" destId="{885D75E0-C662-4B6B-9196-16BCDBB2D35C}" srcOrd="2" destOrd="0" presId="urn:microsoft.com/office/officeart/2008/layout/VerticalCurvedList"/>
    <dgm:cxn modelId="{54EB5C4F-7EB4-46CD-B1AB-6463DED7890D}" type="presParOf" srcId="{DCC45D5A-3679-4AA7-9C8E-533F1949C744}" destId="{0C43CFA6-5AB5-47DA-B7BD-CD32957A33FC}" srcOrd="3" destOrd="0" presId="urn:microsoft.com/office/officeart/2008/layout/VerticalCurvedList"/>
    <dgm:cxn modelId="{39BE8076-82F1-4D31-96F8-A216C66BC794}" type="presParOf" srcId="{4A66FE0E-080D-43D4-BE54-86125F34B9A9}" destId="{6446245A-C6A7-4727-B36B-B91AF35E617B}" srcOrd="1" destOrd="0" presId="urn:microsoft.com/office/officeart/2008/layout/VerticalCurvedList"/>
    <dgm:cxn modelId="{D0267BF0-5178-4579-AEF3-5FB8D93D0F16}" type="presParOf" srcId="{4A66FE0E-080D-43D4-BE54-86125F34B9A9}" destId="{DDB12E32-976F-48C7-964C-62913280BFCE}" srcOrd="2" destOrd="0" presId="urn:microsoft.com/office/officeart/2008/layout/VerticalCurvedList"/>
    <dgm:cxn modelId="{F4E84995-1B8B-46D8-8977-0847F8C463F3}" type="presParOf" srcId="{DDB12E32-976F-48C7-964C-62913280BFCE}" destId="{596C328F-9F14-4B60-89DE-8A0DC6B11222}" srcOrd="0" destOrd="0" presId="urn:microsoft.com/office/officeart/2008/layout/VerticalCurvedList"/>
    <dgm:cxn modelId="{4BC904DD-A071-4590-B2B6-35F158D90707}" type="presParOf" srcId="{4A66FE0E-080D-43D4-BE54-86125F34B9A9}" destId="{276A5B88-1504-427E-9E0F-37B343C564EB}" srcOrd="3" destOrd="0" presId="urn:microsoft.com/office/officeart/2008/layout/VerticalCurvedList"/>
    <dgm:cxn modelId="{1ECD0A6B-E221-41AF-B406-D6A6EFA238C1}" type="presParOf" srcId="{4A66FE0E-080D-43D4-BE54-86125F34B9A9}" destId="{301E862F-9FF0-483B-8342-994FD424ACFC}" srcOrd="4" destOrd="0" presId="urn:microsoft.com/office/officeart/2008/layout/VerticalCurvedList"/>
    <dgm:cxn modelId="{D7E52D1A-B46E-44BB-9D79-7EA28A513AB7}" type="presParOf" srcId="{301E862F-9FF0-483B-8342-994FD424ACFC}" destId="{F60D5A0B-6853-441C-9AF8-B34AB922DDFF}" srcOrd="0" destOrd="0" presId="urn:microsoft.com/office/officeart/2008/layout/VerticalCurvedList"/>
    <dgm:cxn modelId="{188523EF-6B13-42E0-A6C4-582A3F9AE9DE}" type="presParOf" srcId="{4A66FE0E-080D-43D4-BE54-86125F34B9A9}" destId="{0C2F7C1E-03F0-4A79-8A4B-B38E79923C85}" srcOrd="5" destOrd="0" presId="urn:microsoft.com/office/officeart/2008/layout/VerticalCurvedList"/>
    <dgm:cxn modelId="{7A5641B7-DBEA-4CD8-98C5-A990B5A3676D}" type="presParOf" srcId="{4A66FE0E-080D-43D4-BE54-86125F34B9A9}" destId="{23B777E9-B840-43E4-9EB3-41F5F72F06E2}" srcOrd="6" destOrd="0" presId="urn:microsoft.com/office/officeart/2008/layout/VerticalCurvedList"/>
    <dgm:cxn modelId="{212B46D6-5EAB-4F00-9123-5FC505304AA8}" type="presParOf" srcId="{23B777E9-B840-43E4-9EB3-41F5F72F06E2}" destId="{746132D7-E0A0-45AA-8B89-E7BA2401C9EF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72080E-390C-4D68-BBBD-32C4208B7982}" type="doc">
      <dgm:prSet loTypeId="urn:microsoft.com/office/officeart/2008/layout/VerticalCurv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0554831-0346-47EE-B4D4-236D929994BB}">
      <dgm:prSet phldrT="[Text]" custT="1"/>
      <dgm:spPr/>
      <dgm:t>
        <a:bodyPr/>
        <a:lstStyle/>
        <a:p>
          <a:r>
            <a:rPr lang="en-US" sz="2400" b="1" smtClean="0"/>
            <a:t>Background</a:t>
          </a:r>
          <a:endParaRPr lang="en-US" sz="2400" b="1" dirty="0"/>
        </a:p>
      </dgm:t>
    </dgm:pt>
    <dgm:pt modelId="{2A09ECF3-A9A4-492E-8F99-7679E9B3A668}" type="parTrans" cxnId="{19411F14-DC6C-40D8-B585-B6CF4B209AB0}">
      <dgm:prSet/>
      <dgm:spPr/>
      <dgm:t>
        <a:bodyPr/>
        <a:lstStyle/>
        <a:p>
          <a:endParaRPr lang="en-US"/>
        </a:p>
      </dgm:t>
    </dgm:pt>
    <dgm:pt modelId="{E0159793-87F7-4AC2-87CF-72621500CC16}" type="sibTrans" cxnId="{19411F14-DC6C-40D8-B585-B6CF4B209AB0}">
      <dgm:prSet/>
      <dgm:spPr/>
      <dgm:t>
        <a:bodyPr/>
        <a:lstStyle/>
        <a:p>
          <a:endParaRPr lang="en-US"/>
        </a:p>
      </dgm:t>
    </dgm:pt>
    <dgm:pt modelId="{FC5CE9DF-4B61-4AC8-B86B-E3EB10026CEE}">
      <dgm:prSet phldrT="[Text]" custT="1"/>
      <dgm:spPr/>
      <dgm:t>
        <a:bodyPr/>
        <a:lstStyle/>
        <a:p>
          <a:r>
            <a:rPr lang="en-US" sz="2400" b="1" smtClean="0"/>
            <a:t>Literature Review</a:t>
          </a:r>
          <a:endParaRPr lang="en-US" sz="2400" dirty="0"/>
        </a:p>
      </dgm:t>
    </dgm:pt>
    <dgm:pt modelId="{F1B51329-D375-45A8-BA39-89F7CB231564}" type="parTrans" cxnId="{C1C58764-6A26-4C7F-8B5E-6174C6563098}">
      <dgm:prSet/>
      <dgm:spPr/>
      <dgm:t>
        <a:bodyPr/>
        <a:lstStyle/>
        <a:p>
          <a:endParaRPr lang="en-US"/>
        </a:p>
      </dgm:t>
    </dgm:pt>
    <dgm:pt modelId="{6F600EF0-1F25-4528-9B49-C080EC9F3C0D}" type="sibTrans" cxnId="{C1C58764-6A26-4C7F-8B5E-6174C6563098}">
      <dgm:prSet/>
      <dgm:spPr/>
      <dgm:t>
        <a:bodyPr/>
        <a:lstStyle/>
        <a:p>
          <a:endParaRPr lang="en-US"/>
        </a:p>
      </dgm:t>
    </dgm:pt>
    <dgm:pt modelId="{A1108790-B583-4188-9C39-D6527C1E385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Our Proposal</a:t>
          </a:r>
          <a:endParaRPr lang="en-US" sz="2400" dirty="0">
            <a:solidFill>
              <a:schemeClr val="tx1"/>
            </a:solidFill>
          </a:endParaRPr>
        </a:p>
      </dgm:t>
    </dgm:pt>
    <dgm:pt modelId="{37B273DC-442A-4A9B-8EC1-0A91B596674E}" type="parTrans" cxnId="{5B47E101-C91D-48D3-B656-C7B65C9A9962}">
      <dgm:prSet/>
      <dgm:spPr/>
      <dgm:t>
        <a:bodyPr/>
        <a:lstStyle/>
        <a:p>
          <a:endParaRPr lang="en-US"/>
        </a:p>
      </dgm:t>
    </dgm:pt>
    <dgm:pt modelId="{1FDD654F-DF66-44C5-A92D-5A1A3A046404}" type="sibTrans" cxnId="{5B47E101-C91D-48D3-B656-C7B65C9A9962}">
      <dgm:prSet/>
      <dgm:spPr/>
      <dgm:t>
        <a:bodyPr/>
        <a:lstStyle/>
        <a:p>
          <a:endParaRPr lang="en-US"/>
        </a:p>
      </dgm:t>
    </dgm:pt>
    <dgm:pt modelId="{3C089915-0029-497A-A30A-39C695F4E4E5}" type="pres">
      <dgm:prSet presAssocID="{B872080E-390C-4D68-BBBD-32C4208B79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A66FE0E-080D-43D4-BE54-86125F34B9A9}" type="pres">
      <dgm:prSet presAssocID="{B872080E-390C-4D68-BBBD-32C4208B7982}" presName="Name1" presStyleCnt="0"/>
      <dgm:spPr/>
      <dgm:t>
        <a:bodyPr/>
        <a:lstStyle/>
        <a:p>
          <a:endParaRPr lang="en-US"/>
        </a:p>
      </dgm:t>
    </dgm:pt>
    <dgm:pt modelId="{DCC45D5A-3679-4AA7-9C8E-533F1949C744}" type="pres">
      <dgm:prSet presAssocID="{B872080E-390C-4D68-BBBD-32C4208B7982}" presName="cycle" presStyleCnt="0"/>
      <dgm:spPr/>
      <dgm:t>
        <a:bodyPr/>
        <a:lstStyle/>
        <a:p>
          <a:endParaRPr lang="en-US"/>
        </a:p>
      </dgm:t>
    </dgm:pt>
    <dgm:pt modelId="{9917E0F6-FE20-4FA6-8F82-D36F620487B4}" type="pres">
      <dgm:prSet presAssocID="{B872080E-390C-4D68-BBBD-32C4208B7982}" presName="srcNode" presStyleLbl="node1" presStyleIdx="0" presStyleCnt="3"/>
      <dgm:spPr/>
      <dgm:t>
        <a:bodyPr/>
        <a:lstStyle/>
        <a:p>
          <a:endParaRPr lang="en-US"/>
        </a:p>
      </dgm:t>
    </dgm:pt>
    <dgm:pt modelId="{306F5F4B-0F8D-4563-AEBC-03AD629D10BE}" type="pres">
      <dgm:prSet presAssocID="{B872080E-390C-4D68-BBBD-32C4208B7982}" presName="conn" presStyleLbl="parChTrans1D2" presStyleIdx="0" presStyleCnt="1"/>
      <dgm:spPr/>
      <dgm:t>
        <a:bodyPr/>
        <a:lstStyle/>
        <a:p>
          <a:endParaRPr lang="en-US"/>
        </a:p>
      </dgm:t>
    </dgm:pt>
    <dgm:pt modelId="{885D75E0-C662-4B6B-9196-16BCDBB2D35C}" type="pres">
      <dgm:prSet presAssocID="{B872080E-390C-4D68-BBBD-32C4208B7982}" presName="extraNode" presStyleLbl="node1" presStyleIdx="0" presStyleCnt="3"/>
      <dgm:spPr/>
      <dgm:t>
        <a:bodyPr/>
        <a:lstStyle/>
        <a:p>
          <a:endParaRPr lang="en-US"/>
        </a:p>
      </dgm:t>
    </dgm:pt>
    <dgm:pt modelId="{0C43CFA6-5AB5-47DA-B7BD-CD32957A33FC}" type="pres">
      <dgm:prSet presAssocID="{B872080E-390C-4D68-BBBD-32C4208B7982}" presName="dstNode" presStyleLbl="node1" presStyleIdx="0" presStyleCnt="3"/>
      <dgm:spPr/>
      <dgm:t>
        <a:bodyPr/>
        <a:lstStyle/>
        <a:p>
          <a:endParaRPr lang="en-US"/>
        </a:p>
      </dgm:t>
    </dgm:pt>
    <dgm:pt modelId="{6446245A-C6A7-4727-B36B-B91AF35E617B}" type="pres">
      <dgm:prSet presAssocID="{80554831-0346-47EE-B4D4-236D929994B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12E32-976F-48C7-964C-62913280BFCE}" type="pres">
      <dgm:prSet presAssocID="{80554831-0346-47EE-B4D4-236D929994BB}" presName="accent_1" presStyleCnt="0"/>
      <dgm:spPr/>
      <dgm:t>
        <a:bodyPr/>
        <a:lstStyle/>
        <a:p>
          <a:endParaRPr lang="en-US"/>
        </a:p>
      </dgm:t>
    </dgm:pt>
    <dgm:pt modelId="{596C328F-9F14-4B60-89DE-8A0DC6B11222}" type="pres">
      <dgm:prSet presAssocID="{80554831-0346-47EE-B4D4-236D929994BB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276A5B88-1504-427E-9E0F-37B343C564EB}" type="pres">
      <dgm:prSet presAssocID="{FC5CE9DF-4B61-4AC8-B86B-E3EB10026C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E862F-9FF0-483B-8342-994FD424ACFC}" type="pres">
      <dgm:prSet presAssocID="{FC5CE9DF-4B61-4AC8-B86B-E3EB10026CEE}" presName="accent_2" presStyleCnt="0"/>
      <dgm:spPr/>
      <dgm:t>
        <a:bodyPr/>
        <a:lstStyle/>
        <a:p>
          <a:endParaRPr lang="en-US"/>
        </a:p>
      </dgm:t>
    </dgm:pt>
    <dgm:pt modelId="{F60D5A0B-6853-441C-9AF8-B34AB922DDFF}" type="pres">
      <dgm:prSet presAssocID="{FC5CE9DF-4B61-4AC8-B86B-E3EB10026CEE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0C2F7C1E-03F0-4A79-8A4B-B38E79923C85}" type="pres">
      <dgm:prSet presAssocID="{A1108790-B583-4188-9C39-D6527C1E385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777E9-B840-43E4-9EB3-41F5F72F06E2}" type="pres">
      <dgm:prSet presAssocID="{A1108790-B583-4188-9C39-D6527C1E3852}" presName="accent_3" presStyleCnt="0"/>
      <dgm:spPr/>
      <dgm:t>
        <a:bodyPr/>
        <a:lstStyle/>
        <a:p>
          <a:endParaRPr lang="en-US"/>
        </a:p>
      </dgm:t>
    </dgm:pt>
    <dgm:pt modelId="{746132D7-E0A0-45AA-8B89-E7BA2401C9EF}" type="pres">
      <dgm:prSet presAssocID="{A1108790-B583-4188-9C39-D6527C1E3852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3E79CC52-8A8B-4618-8006-D54E95817DA0}" type="presOf" srcId="{B872080E-390C-4D68-BBBD-32C4208B7982}" destId="{3C089915-0029-497A-A30A-39C695F4E4E5}" srcOrd="0" destOrd="0" presId="urn:microsoft.com/office/officeart/2008/layout/VerticalCurvedList"/>
    <dgm:cxn modelId="{5B47E101-C91D-48D3-B656-C7B65C9A9962}" srcId="{B872080E-390C-4D68-BBBD-32C4208B7982}" destId="{A1108790-B583-4188-9C39-D6527C1E3852}" srcOrd="2" destOrd="0" parTransId="{37B273DC-442A-4A9B-8EC1-0A91B596674E}" sibTransId="{1FDD654F-DF66-44C5-A92D-5A1A3A046404}"/>
    <dgm:cxn modelId="{62EB5CAC-14A9-4705-8138-E0035CE4860A}" type="presOf" srcId="{80554831-0346-47EE-B4D4-236D929994BB}" destId="{6446245A-C6A7-4727-B36B-B91AF35E617B}" srcOrd="0" destOrd="0" presId="urn:microsoft.com/office/officeart/2008/layout/VerticalCurvedList"/>
    <dgm:cxn modelId="{19411F14-DC6C-40D8-B585-B6CF4B209AB0}" srcId="{B872080E-390C-4D68-BBBD-32C4208B7982}" destId="{80554831-0346-47EE-B4D4-236D929994BB}" srcOrd="0" destOrd="0" parTransId="{2A09ECF3-A9A4-492E-8F99-7679E9B3A668}" sibTransId="{E0159793-87F7-4AC2-87CF-72621500CC16}"/>
    <dgm:cxn modelId="{C1C58764-6A26-4C7F-8B5E-6174C6563098}" srcId="{B872080E-390C-4D68-BBBD-32C4208B7982}" destId="{FC5CE9DF-4B61-4AC8-B86B-E3EB10026CEE}" srcOrd="1" destOrd="0" parTransId="{F1B51329-D375-45A8-BA39-89F7CB231564}" sibTransId="{6F600EF0-1F25-4528-9B49-C080EC9F3C0D}"/>
    <dgm:cxn modelId="{E4CFB663-2FEB-4DFE-B310-8B35157A3B36}" type="presOf" srcId="{FC5CE9DF-4B61-4AC8-B86B-E3EB10026CEE}" destId="{276A5B88-1504-427E-9E0F-37B343C564EB}" srcOrd="0" destOrd="0" presId="urn:microsoft.com/office/officeart/2008/layout/VerticalCurvedList"/>
    <dgm:cxn modelId="{3016DD29-C142-4795-B9EE-3CABFF0ED35E}" type="presOf" srcId="{A1108790-B583-4188-9C39-D6527C1E3852}" destId="{0C2F7C1E-03F0-4A79-8A4B-B38E79923C85}" srcOrd="0" destOrd="0" presId="urn:microsoft.com/office/officeart/2008/layout/VerticalCurvedList"/>
    <dgm:cxn modelId="{02AAA635-D969-4C04-B0CE-09DCAE9EA617}" type="presOf" srcId="{E0159793-87F7-4AC2-87CF-72621500CC16}" destId="{306F5F4B-0F8D-4563-AEBC-03AD629D10BE}" srcOrd="0" destOrd="0" presId="urn:microsoft.com/office/officeart/2008/layout/VerticalCurvedList"/>
    <dgm:cxn modelId="{A9B9A3BD-667E-419C-AE31-40D98B9E2DD2}" type="presParOf" srcId="{3C089915-0029-497A-A30A-39C695F4E4E5}" destId="{4A66FE0E-080D-43D4-BE54-86125F34B9A9}" srcOrd="0" destOrd="0" presId="urn:microsoft.com/office/officeart/2008/layout/VerticalCurvedList"/>
    <dgm:cxn modelId="{CF8022B3-E615-45B9-924E-E172A08E1930}" type="presParOf" srcId="{4A66FE0E-080D-43D4-BE54-86125F34B9A9}" destId="{DCC45D5A-3679-4AA7-9C8E-533F1949C744}" srcOrd="0" destOrd="0" presId="urn:microsoft.com/office/officeart/2008/layout/VerticalCurvedList"/>
    <dgm:cxn modelId="{783669B4-8942-4760-A048-EA7E329C5DDF}" type="presParOf" srcId="{DCC45D5A-3679-4AA7-9C8E-533F1949C744}" destId="{9917E0F6-FE20-4FA6-8F82-D36F620487B4}" srcOrd="0" destOrd="0" presId="urn:microsoft.com/office/officeart/2008/layout/VerticalCurvedList"/>
    <dgm:cxn modelId="{A57D2CFD-C121-4A4D-98E0-3BE9535CDCCC}" type="presParOf" srcId="{DCC45D5A-3679-4AA7-9C8E-533F1949C744}" destId="{306F5F4B-0F8D-4563-AEBC-03AD629D10BE}" srcOrd="1" destOrd="0" presId="urn:microsoft.com/office/officeart/2008/layout/VerticalCurvedList"/>
    <dgm:cxn modelId="{99460BAE-E878-4913-B131-5679EBFF937E}" type="presParOf" srcId="{DCC45D5A-3679-4AA7-9C8E-533F1949C744}" destId="{885D75E0-C662-4B6B-9196-16BCDBB2D35C}" srcOrd="2" destOrd="0" presId="urn:microsoft.com/office/officeart/2008/layout/VerticalCurvedList"/>
    <dgm:cxn modelId="{56C5D80F-C841-4D64-BABF-851A33AC04E6}" type="presParOf" srcId="{DCC45D5A-3679-4AA7-9C8E-533F1949C744}" destId="{0C43CFA6-5AB5-47DA-B7BD-CD32957A33FC}" srcOrd="3" destOrd="0" presId="urn:microsoft.com/office/officeart/2008/layout/VerticalCurvedList"/>
    <dgm:cxn modelId="{24231656-EDC4-437D-85C6-0082C140DA50}" type="presParOf" srcId="{4A66FE0E-080D-43D4-BE54-86125F34B9A9}" destId="{6446245A-C6A7-4727-B36B-B91AF35E617B}" srcOrd="1" destOrd="0" presId="urn:microsoft.com/office/officeart/2008/layout/VerticalCurvedList"/>
    <dgm:cxn modelId="{6AD52C26-0CFE-494F-A51B-43FFEC7C6FEE}" type="presParOf" srcId="{4A66FE0E-080D-43D4-BE54-86125F34B9A9}" destId="{DDB12E32-976F-48C7-964C-62913280BFCE}" srcOrd="2" destOrd="0" presId="urn:microsoft.com/office/officeart/2008/layout/VerticalCurvedList"/>
    <dgm:cxn modelId="{4B039E8C-3A6F-4F46-BFFB-736919AF6103}" type="presParOf" srcId="{DDB12E32-976F-48C7-964C-62913280BFCE}" destId="{596C328F-9F14-4B60-89DE-8A0DC6B11222}" srcOrd="0" destOrd="0" presId="urn:microsoft.com/office/officeart/2008/layout/VerticalCurvedList"/>
    <dgm:cxn modelId="{769EF53C-3C39-4582-988B-7DA34FD94172}" type="presParOf" srcId="{4A66FE0E-080D-43D4-BE54-86125F34B9A9}" destId="{276A5B88-1504-427E-9E0F-37B343C564EB}" srcOrd="3" destOrd="0" presId="urn:microsoft.com/office/officeart/2008/layout/VerticalCurvedList"/>
    <dgm:cxn modelId="{A136F49A-577D-42C7-9D87-E6E533ED53B7}" type="presParOf" srcId="{4A66FE0E-080D-43D4-BE54-86125F34B9A9}" destId="{301E862F-9FF0-483B-8342-994FD424ACFC}" srcOrd="4" destOrd="0" presId="urn:microsoft.com/office/officeart/2008/layout/VerticalCurvedList"/>
    <dgm:cxn modelId="{3B4F573F-E842-4F42-88EE-296119F6481E}" type="presParOf" srcId="{301E862F-9FF0-483B-8342-994FD424ACFC}" destId="{F60D5A0B-6853-441C-9AF8-B34AB922DDFF}" srcOrd="0" destOrd="0" presId="urn:microsoft.com/office/officeart/2008/layout/VerticalCurvedList"/>
    <dgm:cxn modelId="{5353B3F6-9355-4862-A170-A5F0611CFD9D}" type="presParOf" srcId="{4A66FE0E-080D-43D4-BE54-86125F34B9A9}" destId="{0C2F7C1E-03F0-4A79-8A4B-B38E79923C85}" srcOrd="5" destOrd="0" presId="urn:microsoft.com/office/officeart/2008/layout/VerticalCurvedList"/>
    <dgm:cxn modelId="{CC871D14-F25F-42CA-A68B-94E2199D138E}" type="presParOf" srcId="{4A66FE0E-080D-43D4-BE54-86125F34B9A9}" destId="{23B777E9-B840-43E4-9EB3-41F5F72F06E2}" srcOrd="6" destOrd="0" presId="urn:microsoft.com/office/officeart/2008/layout/VerticalCurvedList"/>
    <dgm:cxn modelId="{302875F2-5491-4C86-ACDD-FC5DC28D7605}" type="presParOf" srcId="{23B777E9-B840-43E4-9EB3-41F5F72F06E2}" destId="{746132D7-E0A0-45AA-8B89-E7BA2401C9EF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A6B121-F9E9-48CD-BD94-042B769080B9}" type="doc">
      <dgm:prSet loTypeId="urn:microsoft.com/office/officeart/2005/8/layout/hProcess3" loCatId="process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8C11394-15CE-410D-A0B0-D2F971D9A309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Project Organization</a:t>
          </a:r>
          <a:endParaRPr lang="en-US" sz="1200" dirty="0">
            <a:solidFill>
              <a:schemeClr val="bg1"/>
            </a:solidFill>
          </a:endParaRPr>
        </a:p>
      </dgm:t>
    </dgm:pt>
    <dgm:pt modelId="{A8C30250-F7BD-4B17-A0F9-8CD486418FAD}" type="parTrans" cxnId="{CFFD889C-CC4B-4BAB-A662-91E9E97F1669}">
      <dgm:prSet/>
      <dgm:spPr/>
      <dgm:t>
        <a:bodyPr/>
        <a:lstStyle/>
        <a:p>
          <a:endParaRPr lang="en-US"/>
        </a:p>
      </dgm:t>
    </dgm:pt>
    <dgm:pt modelId="{C986C309-21AA-4F06-85D4-41A94CC19E4F}" type="sibTrans" cxnId="{CFFD889C-CC4B-4BAB-A662-91E9E97F1669}">
      <dgm:prSet/>
      <dgm:spPr/>
      <dgm:t>
        <a:bodyPr/>
        <a:lstStyle/>
        <a:p>
          <a:endParaRPr lang="en-US"/>
        </a:p>
      </dgm:t>
    </dgm:pt>
    <dgm:pt modelId="{76430FFD-ECC8-404C-AD53-75B01ABDB3CD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Software Development Model</a:t>
          </a:r>
          <a:endParaRPr lang="en-US" sz="1200" dirty="0">
            <a:solidFill>
              <a:schemeClr val="bg1"/>
            </a:solidFill>
          </a:endParaRPr>
        </a:p>
      </dgm:t>
    </dgm:pt>
    <dgm:pt modelId="{5E2A23CA-2DF3-4BBA-9FF8-A39728A7A08C}" type="parTrans" cxnId="{48408179-836F-4DAD-9C86-63DFE4745305}">
      <dgm:prSet/>
      <dgm:spPr/>
      <dgm:t>
        <a:bodyPr/>
        <a:lstStyle/>
        <a:p>
          <a:endParaRPr lang="en-US"/>
        </a:p>
      </dgm:t>
    </dgm:pt>
    <dgm:pt modelId="{6A1B0E44-3BE0-47E4-B565-15195F2196E9}" type="sibTrans" cxnId="{48408179-836F-4DAD-9C86-63DFE4745305}">
      <dgm:prSet/>
      <dgm:spPr/>
      <dgm:t>
        <a:bodyPr/>
        <a:lstStyle/>
        <a:p>
          <a:endParaRPr lang="en-US"/>
        </a:p>
      </dgm:t>
    </dgm:pt>
    <dgm:pt modelId="{2E20A3C4-97C2-4824-A0C7-361D89E5E9F3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Project Goal</a:t>
          </a:r>
          <a:endParaRPr lang="en-US" sz="1200" dirty="0">
            <a:solidFill>
              <a:schemeClr val="bg1"/>
            </a:solidFill>
          </a:endParaRPr>
        </a:p>
      </dgm:t>
    </dgm:pt>
    <dgm:pt modelId="{9C41A38A-BA87-4A28-89A2-152BAD32F6AB}" type="parTrans" cxnId="{628B7E1C-9393-40FA-8428-42DBBBF3A8B7}">
      <dgm:prSet/>
      <dgm:spPr/>
      <dgm:t>
        <a:bodyPr/>
        <a:lstStyle/>
        <a:p>
          <a:endParaRPr lang="en-US"/>
        </a:p>
      </dgm:t>
    </dgm:pt>
    <dgm:pt modelId="{29508CA7-8126-4D6E-A827-9B3C9F6E50B3}" type="sibTrans" cxnId="{628B7E1C-9393-40FA-8428-42DBBBF3A8B7}">
      <dgm:prSet/>
      <dgm:spPr/>
      <dgm:t>
        <a:bodyPr/>
        <a:lstStyle/>
        <a:p>
          <a:endParaRPr lang="en-US"/>
        </a:p>
      </dgm:t>
    </dgm:pt>
    <dgm:pt modelId="{B18F1272-4959-48C0-982C-10CE77A53850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Project Plan</a:t>
          </a:r>
          <a:endParaRPr lang="en-US" sz="1200" dirty="0">
            <a:solidFill>
              <a:schemeClr val="bg1"/>
            </a:solidFill>
          </a:endParaRPr>
        </a:p>
      </dgm:t>
    </dgm:pt>
    <dgm:pt modelId="{DDD650B3-1A71-4EDC-B524-33F481C1D87D}" type="parTrans" cxnId="{A0F3171F-1DBA-46DC-B23D-ACC04CFD6D74}">
      <dgm:prSet/>
      <dgm:spPr/>
      <dgm:t>
        <a:bodyPr/>
        <a:lstStyle/>
        <a:p>
          <a:endParaRPr lang="en-US"/>
        </a:p>
      </dgm:t>
    </dgm:pt>
    <dgm:pt modelId="{270E7470-2A32-4040-AAEB-D713C039AAF6}" type="sibTrans" cxnId="{A0F3171F-1DBA-46DC-B23D-ACC04CFD6D74}">
      <dgm:prSet/>
      <dgm:spPr/>
      <dgm:t>
        <a:bodyPr/>
        <a:lstStyle/>
        <a:p>
          <a:endParaRPr lang="en-US"/>
        </a:p>
      </dgm:t>
    </dgm:pt>
    <dgm:pt modelId="{712A2BC4-3B4D-4739-99E8-F6691A0EB00E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Risk Management</a:t>
          </a:r>
          <a:endParaRPr lang="en-US" sz="1200" dirty="0">
            <a:solidFill>
              <a:schemeClr val="bg1"/>
            </a:solidFill>
          </a:endParaRPr>
        </a:p>
      </dgm:t>
    </dgm:pt>
    <dgm:pt modelId="{3E19C0CA-6FAA-4CD3-9168-84B8BD729DE6}" type="parTrans" cxnId="{C3DA9D43-F341-40AA-B79C-542855617128}">
      <dgm:prSet/>
      <dgm:spPr/>
      <dgm:t>
        <a:bodyPr/>
        <a:lstStyle/>
        <a:p>
          <a:endParaRPr lang="en-US"/>
        </a:p>
      </dgm:t>
    </dgm:pt>
    <dgm:pt modelId="{27EE970D-FF1C-4061-9B87-0125928AD995}" type="sibTrans" cxnId="{C3DA9D43-F341-40AA-B79C-542855617128}">
      <dgm:prSet/>
      <dgm:spPr/>
      <dgm:t>
        <a:bodyPr/>
        <a:lstStyle/>
        <a:p>
          <a:endParaRPr lang="en-US"/>
        </a:p>
      </dgm:t>
    </dgm:pt>
    <dgm:pt modelId="{5A9216C2-E915-49A1-AED0-97121B5ACF0D}" type="pres">
      <dgm:prSet presAssocID="{00A6B121-F9E9-48CD-BD94-042B769080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73005A-7822-4F08-8F5D-37472760B79A}" type="pres">
      <dgm:prSet presAssocID="{00A6B121-F9E9-48CD-BD94-042B769080B9}" presName="dummy" presStyleCnt="0"/>
      <dgm:spPr/>
    </dgm:pt>
    <dgm:pt modelId="{42C89EB2-169F-4258-BDA9-EBFC0C67AA4E}" type="pres">
      <dgm:prSet presAssocID="{00A6B121-F9E9-48CD-BD94-042B769080B9}" presName="linH" presStyleCnt="0"/>
      <dgm:spPr/>
    </dgm:pt>
    <dgm:pt modelId="{64E5D5F2-7928-4935-BCD9-56D6681CE32D}" type="pres">
      <dgm:prSet presAssocID="{00A6B121-F9E9-48CD-BD94-042B769080B9}" presName="padding1" presStyleCnt="0"/>
      <dgm:spPr/>
    </dgm:pt>
    <dgm:pt modelId="{710FC15F-FBD0-410A-8BD8-E6E9324574E6}" type="pres">
      <dgm:prSet presAssocID="{F8C11394-15CE-410D-A0B0-D2F971D9A309}" presName="linV" presStyleCnt="0"/>
      <dgm:spPr/>
    </dgm:pt>
    <dgm:pt modelId="{64EA8358-E3F4-48DA-A801-F7075E0F0DA8}" type="pres">
      <dgm:prSet presAssocID="{F8C11394-15CE-410D-A0B0-D2F971D9A309}" presName="spVertical1" presStyleCnt="0"/>
      <dgm:spPr/>
    </dgm:pt>
    <dgm:pt modelId="{C9F5983F-82C1-4396-A8C5-651D13A6517D}" type="pres">
      <dgm:prSet presAssocID="{F8C11394-15CE-410D-A0B0-D2F971D9A309}" presName="parTx" presStyleLbl="revTx" presStyleIdx="0" presStyleCnt="5" custScaleX="144144" custLinFactNeighborX="-57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A6C41-DC39-4F83-89BB-954444F081FE}" type="pres">
      <dgm:prSet presAssocID="{F8C11394-15CE-410D-A0B0-D2F971D9A309}" presName="spVertical2" presStyleCnt="0"/>
      <dgm:spPr/>
    </dgm:pt>
    <dgm:pt modelId="{171DA61F-ED1E-4A42-B23E-979EBDC72FBD}" type="pres">
      <dgm:prSet presAssocID="{F8C11394-15CE-410D-A0B0-D2F971D9A309}" presName="spVertical3" presStyleCnt="0"/>
      <dgm:spPr/>
    </dgm:pt>
    <dgm:pt modelId="{1AE1AE2C-868A-4EB0-A11B-495196E9D27C}" type="pres">
      <dgm:prSet presAssocID="{C986C309-21AA-4F06-85D4-41A94CC19E4F}" presName="space" presStyleCnt="0"/>
      <dgm:spPr/>
    </dgm:pt>
    <dgm:pt modelId="{2941E81A-CC1C-4F99-BA44-6F4C34339CB5}" type="pres">
      <dgm:prSet presAssocID="{76430FFD-ECC8-404C-AD53-75B01ABDB3CD}" presName="linV" presStyleCnt="0"/>
      <dgm:spPr/>
    </dgm:pt>
    <dgm:pt modelId="{0102C217-F4AF-488B-BA78-ED5822886470}" type="pres">
      <dgm:prSet presAssocID="{76430FFD-ECC8-404C-AD53-75B01ABDB3CD}" presName="spVertical1" presStyleCnt="0"/>
      <dgm:spPr/>
    </dgm:pt>
    <dgm:pt modelId="{FF84C014-2333-40CA-A7C7-3FCA605004E7}" type="pres">
      <dgm:prSet presAssocID="{76430FFD-ECC8-404C-AD53-75B01ABDB3CD}" presName="parTx" presStyleLbl="revTx" presStyleIdx="1" presStyleCnt="5" custScaleX="205597" custLinFactNeighborX="-36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1D3AD-B9F3-4E3F-A623-FC11CFA0BFEF}" type="pres">
      <dgm:prSet presAssocID="{76430FFD-ECC8-404C-AD53-75B01ABDB3CD}" presName="spVertical2" presStyleCnt="0"/>
      <dgm:spPr/>
    </dgm:pt>
    <dgm:pt modelId="{7BB5D129-9D34-44DE-8A4F-6C9C5D5C4D0F}" type="pres">
      <dgm:prSet presAssocID="{76430FFD-ECC8-404C-AD53-75B01ABDB3CD}" presName="spVertical3" presStyleCnt="0"/>
      <dgm:spPr/>
    </dgm:pt>
    <dgm:pt modelId="{5B21320E-6F3E-48C6-99D6-7F37D956FCE7}" type="pres">
      <dgm:prSet presAssocID="{6A1B0E44-3BE0-47E4-B565-15195F2196E9}" presName="space" presStyleCnt="0"/>
      <dgm:spPr/>
    </dgm:pt>
    <dgm:pt modelId="{4430A53D-DEF2-41F1-8702-F03B1C030AD0}" type="pres">
      <dgm:prSet presAssocID="{2E20A3C4-97C2-4824-A0C7-361D89E5E9F3}" presName="linV" presStyleCnt="0"/>
      <dgm:spPr/>
    </dgm:pt>
    <dgm:pt modelId="{D34F2353-C975-44EA-B80C-928D892B36ED}" type="pres">
      <dgm:prSet presAssocID="{2E20A3C4-97C2-4824-A0C7-361D89E5E9F3}" presName="spVertical1" presStyleCnt="0"/>
      <dgm:spPr/>
    </dgm:pt>
    <dgm:pt modelId="{FD4BED32-6D28-47FE-9C38-152410FCB515}" type="pres">
      <dgm:prSet presAssocID="{2E20A3C4-97C2-4824-A0C7-361D89E5E9F3}" presName="parTx" presStyleLbl="revTx" presStyleIdx="2" presStyleCnt="5" custLinFactNeighborX="-23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AEA92-AAA9-4DEC-8C3B-4B4B65689017}" type="pres">
      <dgm:prSet presAssocID="{2E20A3C4-97C2-4824-A0C7-361D89E5E9F3}" presName="spVertical2" presStyleCnt="0"/>
      <dgm:spPr/>
    </dgm:pt>
    <dgm:pt modelId="{F8DFAB74-7460-4C14-A48E-34E62111CAAD}" type="pres">
      <dgm:prSet presAssocID="{2E20A3C4-97C2-4824-A0C7-361D89E5E9F3}" presName="spVertical3" presStyleCnt="0"/>
      <dgm:spPr/>
    </dgm:pt>
    <dgm:pt modelId="{CC151BEF-8B57-48B9-AD29-AF239DCD04EB}" type="pres">
      <dgm:prSet presAssocID="{29508CA7-8126-4D6E-A827-9B3C9F6E50B3}" presName="space" presStyleCnt="0"/>
      <dgm:spPr/>
    </dgm:pt>
    <dgm:pt modelId="{17D21098-66A0-48E7-8E46-89EE44323FB2}" type="pres">
      <dgm:prSet presAssocID="{B18F1272-4959-48C0-982C-10CE77A53850}" presName="linV" presStyleCnt="0"/>
      <dgm:spPr/>
    </dgm:pt>
    <dgm:pt modelId="{0D2ECF5B-7916-48A9-AA9B-81E11CEEB574}" type="pres">
      <dgm:prSet presAssocID="{B18F1272-4959-48C0-982C-10CE77A53850}" presName="spVertical1" presStyleCnt="0"/>
      <dgm:spPr/>
    </dgm:pt>
    <dgm:pt modelId="{EA5FE906-58B0-4149-BC06-DE27399F3383}" type="pres">
      <dgm:prSet presAssocID="{B18F1272-4959-48C0-982C-10CE77A53850}" presName="parTx" presStyleLbl="revTx" presStyleIdx="3" presStyleCnt="5" custLinFactNeighborX="-21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C96A1-A2A6-4D1C-97B6-A3652A351583}" type="pres">
      <dgm:prSet presAssocID="{B18F1272-4959-48C0-982C-10CE77A53850}" presName="spVertical2" presStyleCnt="0"/>
      <dgm:spPr/>
    </dgm:pt>
    <dgm:pt modelId="{1A6D0197-3BB4-415B-B641-FC11AE1BBCD3}" type="pres">
      <dgm:prSet presAssocID="{B18F1272-4959-48C0-982C-10CE77A53850}" presName="spVertical3" presStyleCnt="0"/>
      <dgm:spPr/>
    </dgm:pt>
    <dgm:pt modelId="{FF39D0F7-5C51-4BDF-8EC6-C4C5387BE3C7}" type="pres">
      <dgm:prSet presAssocID="{270E7470-2A32-4040-AAEB-D713C039AAF6}" presName="space" presStyleCnt="0"/>
      <dgm:spPr/>
    </dgm:pt>
    <dgm:pt modelId="{B5E60649-560D-4DFC-93BC-9A8AF1EA7943}" type="pres">
      <dgm:prSet presAssocID="{712A2BC4-3B4D-4739-99E8-F6691A0EB00E}" presName="linV" presStyleCnt="0"/>
      <dgm:spPr/>
    </dgm:pt>
    <dgm:pt modelId="{0F7AA343-C925-4647-83B8-C338C139D7CD}" type="pres">
      <dgm:prSet presAssocID="{712A2BC4-3B4D-4739-99E8-F6691A0EB00E}" presName="spVertical1" presStyleCnt="0"/>
      <dgm:spPr/>
    </dgm:pt>
    <dgm:pt modelId="{907BDDAD-E1EF-4C96-BEB5-FB5846D6A67A}" type="pres">
      <dgm:prSet presAssocID="{712A2BC4-3B4D-4739-99E8-F6691A0EB00E}" presName="parTx" presStyleLbl="revTx" presStyleIdx="4" presStyleCnt="5" custScaleX="155843" custLinFactNeighborX="-30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393C2-AF99-4089-9A21-416413580AE8}" type="pres">
      <dgm:prSet presAssocID="{712A2BC4-3B4D-4739-99E8-F6691A0EB00E}" presName="spVertical2" presStyleCnt="0"/>
      <dgm:spPr/>
    </dgm:pt>
    <dgm:pt modelId="{49EBC144-B312-4102-8E17-98F52965B463}" type="pres">
      <dgm:prSet presAssocID="{712A2BC4-3B4D-4739-99E8-F6691A0EB00E}" presName="spVertical3" presStyleCnt="0"/>
      <dgm:spPr/>
    </dgm:pt>
    <dgm:pt modelId="{D6F1AD8E-07B6-46EA-9279-DE913EE89C42}" type="pres">
      <dgm:prSet presAssocID="{00A6B121-F9E9-48CD-BD94-042B769080B9}" presName="padding2" presStyleCnt="0"/>
      <dgm:spPr/>
    </dgm:pt>
    <dgm:pt modelId="{F8270E40-7B4C-478B-AC87-87D77BBE0869}" type="pres">
      <dgm:prSet presAssocID="{00A6B121-F9E9-48CD-BD94-042B769080B9}" presName="negArrow" presStyleCnt="0"/>
      <dgm:spPr/>
    </dgm:pt>
    <dgm:pt modelId="{8A178DE1-BFAF-4BDE-B792-F87966CFDF40}" type="pres">
      <dgm:prSet presAssocID="{00A6B121-F9E9-48CD-BD94-042B769080B9}" presName="backgroundArrow" presStyleLbl="node1" presStyleIdx="0" presStyleCnt="1" custScaleX="90760" custScaleY="190500" custLinFactNeighborX="-245" custLinFactNeighborY="-17318"/>
      <dgm:spPr/>
    </dgm:pt>
  </dgm:ptLst>
  <dgm:cxnLst>
    <dgm:cxn modelId="{CFFD889C-CC4B-4BAB-A662-91E9E97F1669}" srcId="{00A6B121-F9E9-48CD-BD94-042B769080B9}" destId="{F8C11394-15CE-410D-A0B0-D2F971D9A309}" srcOrd="0" destOrd="0" parTransId="{A8C30250-F7BD-4B17-A0F9-8CD486418FAD}" sibTransId="{C986C309-21AA-4F06-85D4-41A94CC19E4F}"/>
    <dgm:cxn modelId="{C3DA9D43-F341-40AA-B79C-542855617128}" srcId="{00A6B121-F9E9-48CD-BD94-042B769080B9}" destId="{712A2BC4-3B4D-4739-99E8-F6691A0EB00E}" srcOrd="4" destOrd="0" parTransId="{3E19C0CA-6FAA-4CD3-9168-84B8BD729DE6}" sibTransId="{27EE970D-FF1C-4061-9B87-0125928AD995}"/>
    <dgm:cxn modelId="{48408179-836F-4DAD-9C86-63DFE4745305}" srcId="{00A6B121-F9E9-48CD-BD94-042B769080B9}" destId="{76430FFD-ECC8-404C-AD53-75B01ABDB3CD}" srcOrd="1" destOrd="0" parTransId="{5E2A23CA-2DF3-4BBA-9FF8-A39728A7A08C}" sibTransId="{6A1B0E44-3BE0-47E4-B565-15195F2196E9}"/>
    <dgm:cxn modelId="{AF5CFD5B-35E3-4383-B49D-E1F6798B5459}" type="presOf" srcId="{00A6B121-F9E9-48CD-BD94-042B769080B9}" destId="{5A9216C2-E915-49A1-AED0-97121B5ACF0D}" srcOrd="0" destOrd="0" presId="urn:microsoft.com/office/officeart/2005/8/layout/hProcess3"/>
    <dgm:cxn modelId="{4649B272-9237-410F-BC4B-C056D82A88AB}" type="presOf" srcId="{B18F1272-4959-48C0-982C-10CE77A53850}" destId="{EA5FE906-58B0-4149-BC06-DE27399F3383}" srcOrd="0" destOrd="0" presId="urn:microsoft.com/office/officeart/2005/8/layout/hProcess3"/>
    <dgm:cxn modelId="{628B7E1C-9393-40FA-8428-42DBBBF3A8B7}" srcId="{00A6B121-F9E9-48CD-BD94-042B769080B9}" destId="{2E20A3C4-97C2-4824-A0C7-361D89E5E9F3}" srcOrd="2" destOrd="0" parTransId="{9C41A38A-BA87-4A28-89A2-152BAD32F6AB}" sibTransId="{29508CA7-8126-4D6E-A827-9B3C9F6E50B3}"/>
    <dgm:cxn modelId="{477A88A6-B6AE-4F64-BD38-A2BC1F1EA13F}" type="presOf" srcId="{712A2BC4-3B4D-4739-99E8-F6691A0EB00E}" destId="{907BDDAD-E1EF-4C96-BEB5-FB5846D6A67A}" srcOrd="0" destOrd="0" presId="urn:microsoft.com/office/officeart/2005/8/layout/hProcess3"/>
    <dgm:cxn modelId="{EA37597D-E15A-44E2-95C2-4CB8B4861772}" type="presOf" srcId="{F8C11394-15CE-410D-A0B0-D2F971D9A309}" destId="{C9F5983F-82C1-4396-A8C5-651D13A6517D}" srcOrd="0" destOrd="0" presId="urn:microsoft.com/office/officeart/2005/8/layout/hProcess3"/>
    <dgm:cxn modelId="{302F1531-4011-42B5-B465-7EC30684A979}" type="presOf" srcId="{2E20A3C4-97C2-4824-A0C7-361D89E5E9F3}" destId="{FD4BED32-6D28-47FE-9C38-152410FCB515}" srcOrd="0" destOrd="0" presId="urn:microsoft.com/office/officeart/2005/8/layout/hProcess3"/>
    <dgm:cxn modelId="{F63E7F85-FAE4-4199-8534-BFDC5F0FC615}" type="presOf" srcId="{76430FFD-ECC8-404C-AD53-75B01ABDB3CD}" destId="{FF84C014-2333-40CA-A7C7-3FCA605004E7}" srcOrd="0" destOrd="0" presId="urn:microsoft.com/office/officeart/2005/8/layout/hProcess3"/>
    <dgm:cxn modelId="{A0F3171F-1DBA-46DC-B23D-ACC04CFD6D74}" srcId="{00A6B121-F9E9-48CD-BD94-042B769080B9}" destId="{B18F1272-4959-48C0-982C-10CE77A53850}" srcOrd="3" destOrd="0" parTransId="{DDD650B3-1A71-4EDC-B524-33F481C1D87D}" sibTransId="{270E7470-2A32-4040-AAEB-D713C039AAF6}"/>
    <dgm:cxn modelId="{6C2C1F2E-9D95-4B2F-811D-07722168293F}" type="presParOf" srcId="{5A9216C2-E915-49A1-AED0-97121B5ACF0D}" destId="{7373005A-7822-4F08-8F5D-37472760B79A}" srcOrd="0" destOrd="0" presId="urn:microsoft.com/office/officeart/2005/8/layout/hProcess3"/>
    <dgm:cxn modelId="{44B5AA18-7156-4FE8-832F-684C24815D48}" type="presParOf" srcId="{5A9216C2-E915-49A1-AED0-97121B5ACF0D}" destId="{42C89EB2-169F-4258-BDA9-EBFC0C67AA4E}" srcOrd="1" destOrd="0" presId="urn:microsoft.com/office/officeart/2005/8/layout/hProcess3"/>
    <dgm:cxn modelId="{EA99C9AB-ACF7-4506-ADC9-53B398FD3510}" type="presParOf" srcId="{42C89EB2-169F-4258-BDA9-EBFC0C67AA4E}" destId="{64E5D5F2-7928-4935-BCD9-56D6681CE32D}" srcOrd="0" destOrd="0" presId="urn:microsoft.com/office/officeart/2005/8/layout/hProcess3"/>
    <dgm:cxn modelId="{E5F5361C-00BA-4D1A-87FD-CDF95402311B}" type="presParOf" srcId="{42C89EB2-169F-4258-BDA9-EBFC0C67AA4E}" destId="{710FC15F-FBD0-410A-8BD8-E6E9324574E6}" srcOrd="1" destOrd="0" presId="urn:microsoft.com/office/officeart/2005/8/layout/hProcess3"/>
    <dgm:cxn modelId="{A2866CB3-5F31-4ECA-8F13-8864878CEE0C}" type="presParOf" srcId="{710FC15F-FBD0-410A-8BD8-E6E9324574E6}" destId="{64EA8358-E3F4-48DA-A801-F7075E0F0DA8}" srcOrd="0" destOrd="0" presId="urn:microsoft.com/office/officeart/2005/8/layout/hProcess3"/>
    <dgm:cxn modelId="{8B1606D0-78AC-4E0E-BC9E-17C386A0809F}" type="presParOf" srcId="{710FC15F-FBD0-410A-8BD8-E6E9324574E6}" destId="{C9F5983F-82C1-4396-A8C5-651D13A6517D}" srcOrd="1" destOrd="0" presId="urn:microsoft.com/office/officeart/2005/8/layout/hProcess3"/>
    <dgm:cxn modelId="{382CF828-2F81-4AB6-8103-512A7C162867}" type="presParOf" srcId="{710FC15F-FBD0-410A-8BD8-E6E9324574E6}" destId="{4BEA6C41-DC39-4F83-89BB-954444F081FE}" srcOrd="2" destOrd="0" presId="urn:microsoft.com/office/officeart/2005/8/layout/hProcess3"/>
    <dgm:cxn modelId="{71FD9FDC-5E90-4939-84E0-40A254CC2C8A}" type="presParOf" srcId="{710FC15F-FBD0-410A-8BD8-E6E9324574E6}" destId="{171DA61F-ED1E-4A42-B23E-979EBDC72FBD}" srcOrd="3" destOrd="0" presId="urn:microsoft.com/office/officeart/2005/8/layout/hProcess3"/>
    <dgm:cxn modelId="{C24B8A14-B2A6-4125-9F34-C370221DBCAD}" type="presParOf" srcId="{42C89EB2-169F-4258-BDA9-EBFC0C67AA4E}" destId="{1AE1AE2C-868A-4EB0-A11B-495196E9D27C}" srcOrd="2" destOrd="0" presId="urn:microsoft.com/office/officeart/2005/8/layout/hProcess3"/>
    <dgm:cxn modelId="{3053ABA3-464E-47D5-8B5F-6B7EDF423284}" type="presParOf" srcId="{42C89EB2-169F-4258-BDA9-EBFC0C67AA4E}" destId="{2941E81A-CC1C-4F99-BA44-6F4C34339CB5}" srcOrd="3" destOrd="0" presId="urn:microsoft.com/office/officeart/2005/8/layout/hProcess3"/>
    <dgm:cxn modelId="{0BEE910B-5708-4312-81A2-D5C00990F6F6}" type="presParOf" srcId="{2941E81A-CC1C-4F99-BA44-6F4C34339CB5}" destId="{0102C217-F4AF-488B-BA78-ED5822886470}" srcOrd="0" destOrd="0" presId="urn:microsoft.com/office/officeart/2005/8/layout/hProcess3"/>
    <dgm:cxn modelId="{2D6D5F2B-3606-43BF-960E-69E9DA3E462D}" type="presParOf" srcId="{2941E81A-CC1C-4F99-BA44-6F4C34339CB5}" destId="{FF84C014-2333-40CA-A7C7-3FCA605004E7}" srcOrd="1" destOrd="0" presId="urn:microsoft.com/office/officeart/2005/8/layout/hProcess3"/>
    <dgm:cxn modelId="{8D0BA625-E574-4A86-A494-55F596C6134D}" type="presParOf" srcId="{2941E81A-CC1C-4F99-BA44-6F4C34339CB5}" destId="{69C1D3AD-B9F3-4E3F-A623-FC11CFA0BFEF}" srcOrd="2" destOrd="0" presId="urn:microsoft.com/office/officeart/2005/8/layout/hProcess3"/>
    <dgm:cxn modelId="{EDDB54AA-4656-44D3-953F-67FC20C547C5}" type="presParOf" srcId="{2941E81A-CC1C-4F99-BA44-6F4C34339CB5}" destId="{7BB5D129-9D34-44DE-8A4F-6C9C5D5C4D0F}" srcOrd="3" destOrd="0" presId="urn:microsoft.com/office/officeart/2005/8/layout/hProcess3"/>
    <dgm:cxn modelId="{DF5A0E03-FF72-467B-B69A-E7A87F51304D}" type="presParOf" srcId="{42C89EB2-169F-4258-BDA9-EBFC0C67AA4E}" destId="{5B21320E-6F3E-48C6-99D6-7F37D956FCE7}" srcOrd="4" destOrd="0" presId="urn:microsoft.com/office/officeart/2005/8/layout/hProcess3"/>
    <dgm:cxn modelId="{B752BB4D-8747-4158-94AC-A05E41475B6D}" type="presParOf" srcId="{42C89EB2-169F-4258-BDA9-EBFC0C67AA4E}" destId="{4430A53D-DEF2-41F1-8702-F03B1C030AD0}" srcOrd="5" destOrd="0" presId="urn:microsoft.com/office/officeart/2005/8/layout/hProcess3"/>
    <dgm:cxn modelId="{459C0815-4094-4A31-8512-C6EE58A00FBC}" type="presParOf" srcId="{4430A53D-DEF2-41F1-8702-F03B1C030AD0}" destId="{D34F2353-C975-44EA-B80C-928D892B36ED}" srcOrd="0" destOrd="0" presId="urn:microsoft.com/office/officeart/2005/8/layout/hProcess3"/>
    <dgm:cxn modelId="{59814F61-B71A-4669-ABDF-6C762659AED6}" type="presParOf" srcId="{4430A53D-DEF2-41F1-8702-F03B1C030AD0}" destId="{FD4BED32-6D28-47FE-9C38-152410FCB515}" srcOrd="1" destOrd="0" presId="urn:microsoft.com/office/officeart/2005/8/layout/hProcess3"/>
    <dgm:cxn modelId="{240E882B-CA23-4766-AC9B-F8FB13731F43}" type="presParOf" srcId="{4430A53D-DEF2-41F1-8702-F03B1C030AD0}" destId="{195AEA92-AAA9-4DEC-8C3B-4B4B65689017}" srcOrd="2" destOrd="0" presId="urn:microsoft.com/office/officeart/2005/8/layout/hProcess3"/>
    <dgm:cxn modelId="{ECD90B28-9424-441A-AC67-B38CB950DD00}" type="presParOf" srcId="{4430A53D-DEF2-41F1-8702-F03B1C030AD0}" destId="{F8DFAB74-7460-4C14-A48E-34E62111CAAD}" srcOrd="3" destOrd="0" presId="urn:microsoft.com/office/officeart/2005/8/layout/hProcess3"/>
    <dgm:cxn modelId="{C5C02CD3-63EE-4D56-A116-507C9044BBD6}" type="presParOf" srcId="{42C89EB2-169F-4258-BDA9-EBFC0C67AA4E}" destId="{CC151BEF-8B57-48B9-AD29-AF239DCD04EB}" srcOrd="6" destOrd="0" presId="urn:microsoft.com/office/officeart/2005/8/layout/hProcess3"/>
    <dgm:cxn modelId="{07DCFB55-F002-4E4F-AAD3-132D864B3416}" type="presParOf" srcId="{42C89EB2-169F-4258-BDA9-EBFC0C67AA4E}" destId="{17D21098-66A0-48E7-8E46-89EE44323FB2}" srcOrd="7" destOrd="0" presId="urn:microsoft.com/office/officeart/2005/8/layout/hProcess3"/>
    <dgm:cxn modelId="{7DD0AA63-5ECC-4718-BE24-71FB9DEFB8B8}" type="presParOf" srcId="{17D21098-66A0-48E7-8E46-89EE44323FB2}" destId="{0D2ECF5B-7916-48A9-AA9B-81E11CEEB574}" srcOrd="0" destOrd="0" presId="urn:microsoft.com/office/officeart/2005/8/layout/hProcess3"/>
    <dgm:cxn modelId="{22243BD7-C5F2-4D7A-BC4F-B1675954D858}" type="presParOf" srcId="{17D21098-66A0-48E7-8E46-89EE44323FB2}" destId="{EA5FE906-58B0-4149-BC06-DE27399F3383}" srcOrd="1" destOrd="0" presId="urn:microsoft.com/office/officeart/2005/8/layout/hProcess3"/>
    <dgm:cxn modelId="{A9D16219-20E4-4543-81AE-768C770DE300}" type="presParOf" srcId="{17D21098-66A0-48E7-8E46-89EE44323FB2}" destId="{02AC96A1-A2A6-4D1C-97B6-A3652A351583}" srcOrd="2" destOrd="0" presId="urn:microsoft.com/office/officeart/2005/8/layout/hProcess3"/>
    <dgm:cxn modelId="{7FFE3A37-50C0-4626-A37C-9BE892BB9E76}" type="presParOf" srcId="{17D21098-66A0-48E7-8E46-89EE44323FB2}" destId="{1A6D0197-3BB4-415B-B641-FC11AE1BBCD3}" srcOrd="3" destOrd="0" presId="urn:microsoft.com/office/officeart/2005/8/layout/hProcess3"/>
    <dgm:cxn modelId="{4923B78A-F78A-4947-9174-33A26A4BED0E}" type="presParOf" srcId="{42C89EB2-169F-4258-BDA9-EBFC0C67AA4E}" destId="{FF39D0F7-5C51-4BDF-8EC6-C4C5387BE3C7}" srcOrd="8" destOrd="0" presId="urn:microsoft.com/office/officeart/2005/8/layout/hProcess3"/>
    <dgm:cxn modelId="{AA2328DD-54CC-47F3-BADF-E7BC27E85C8D}" type="presParOf" srcId="{42C89EB2-169F-4258-BDA9-EBFC0C67AA4E}" destId="{B5E60649-560D-4DFC-93BC-9A8AF1EA7943}" srcOrd="9" destOrd="0" presId="urn:microsoft.com/office/officeart/2005/8/layout/hProcess3"/>
    <dgm:cxn modelId="{C0A46FD9-8DF6-411D-9299-1190FF9AF035}" type="presParOf" srcId="{B5E60649-560D-4DFC-93BC-9A8AF1EA7943}" destId="{0F7AA343-C925-4647-83B8-C338C139D7CD}" srcOrd="0" destOrd="0" presId="urn:microsoft.com/office/officeart/2005/8/layout/hProcess3"/>
    <dgm:cxn modelId="{31526FC8-63CB-4AD4-AB7E-FD321CFC02D8}" type="presParOf" srcId="{B5E60649-560D-4DFC-93BC-9A8AF1EA7943}" destId="{907BDDAD-E1EF-4C96-BEB5-FB5846D6A67A}" srcOrd="1" destOrd="0" presId="urn:microsoft.com/office/officeart/2005/8/layout/hProcess3"/>
    <dgm:cxn modelId="{152E5A9C-E111-4532-9BEB-627B1A701CD0}" type="presParOf" srcId="{B5E60649-560D-4DFC-93BC-9A8AF1EA7943}" destId="{2A7393C2-AF99-4089-9A21-416413580AE8}" srcOrd="2" destOrd="0" presId="urn:microsoft.com/office/officeart/2005/8/layout/hProcess3"/>
    <dgm:cxn modelId="{8C3DD4E0-58E8-45D9-B109-42EB00767E3C}" type="presParOf" srcId="{B5E60649-560D-4DFC-93BC-9A8AF1EA7943}" destId="{49EBC144-B312-4102-8E17-98F52965B463}" srcOrd="3" destOrd="0" presId="urn:microsoft.com/office/officeart/2005/8/layout/hProcess3"/>
    <dgm:cxn modelId="{8FF002EE-EFA7-4217-B180-423B78DB3AC3}" type="presParOf" srcId="{42C89EB2-169F-4258-BDA9-EBFC0C67AA4E}" destId="{D6F1AD8E-07B6-46EA-9279-DE913EE89C42}" srcOrd="10" destOrd="0" presId="urn:microsoft.com/office/officeart/2005/8/layout/hProcess3"/>
    <dgm:cxn modelId="{D445019D-5D3E-4A11-863F-881E61C6E04B}" type="presParOf" srcId="{42C89EB2-169F-4258-BDA9-EBFC0C67AA4E}" destId="{F8270E40-7B4C-478B-AC87-87D77BBE0869}" srcOrd="11" destOrd="0" presId="urn:microsoft.com/office/officeart/2005/8/layout/hProcess3"/>
    <dgm:cxn modelId="{7D9B9800-E5AB-4ED7-A643-09025A1206A8}" type="presParOf" srcId="{42C89EB2-169F-4258-BDA9-EBFC0C67AA4E}" destId="{8A178DE1-BFAF-4BDE-B792-F87966CFDF40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DC5C0-4FEE-476A-B25E-A370B00644D3}">
      <dsp:nvSpPr>
        <dsp:cNvPr id="0" name=""/>
        <dsp:cNvSpPr/>
      </dsp:nvSpPr>
      <dsp:spPr>
        <a:xfrm rot="10800000">
          <a:off x="886583" y="1182"/>
          <a:ext cx="3141726" cy="380985"/>
        </a:xfrm>
        <a:prstGeom prst="homePlate">
          <a:avLst/>
        </a:prstGeom>
        <a:solidFill>
          <a:schemeClr val="accent3"/>
        </a:solidFill>
        <a:ln w="508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6800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Supervisor : </a:t>
          </a:r>
          <a:r>
            <a:rPr lang="en-GB" sz="1600" b="1" kern="1200" dirty="0" err="1" smtClean="0"/>
            <a:t>Trần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Vinh</a:t>
          </a:r>
          <a:r>
            <a:rPr lang="en-GB" sz="1600" b="1" kern="1200" dirty="0" smtClean="0"/>
            <a:t> Thu</a:t>
          </a:r>
          <a:endParaRPr lang="en-US" sz="1600" kern="1200" dirty="0"/>
        </a:p>
      </dsp:txBody>
      <dsp:txXfrm rot="10800000">
        <a:off x="981829" y="1182"/>
        <a:ext cx="3046480" cy="380985"/>
      </dsp:txXfrm>
    </dsp:sp>
    <dsp:sp modelId="{2D337267-6C0E-45D6-B737-C33AE0E5F474}">
      <dsp:nvSpPr>
        <dsp:cNvPr id="0" name=""/>
        <dsp:cNvSpPr/>
      </dsp:nvSpPr>
      <dsp:spPr>
        <a:xfrm>
          <a:off x="696090" y="1182"/>
          <a:ext cx="380985" cy="380985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6E2BD91F-9BB8-4547-AAED-51246A319A36}">
      <dsp:nvSpPr>
        <dsp:cNvPr id="0" name=""/>
        <dsp:cNvSpPr/>
      </dsp:nvSpPr>
      <dsp:spPr>
        <a:xfrm rot="10800000">
          <a:off x="886583" y="495894"/>
          <a:ext cx="3141726" cy="380985"/>
        </a:xfrm>
        <a:prstGeom prst="homePlate">
          <a:avLst/>
        </a:prstGeom>
        <a:solidFill>
          <a:schemeClr val="accent5"/>
        </a:solidFill>
        <a:ln w="508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6800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Vũ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Thành</a:t>
          </a:r>
          <a:r>
            <a:rPr lang="en-GB" sz="1600" b="1" kern="1200" dirty="0" smtClean="0"/>
            <a:t> Nam         00441</a:t>
          </a:r>
          <a:endParaRPr lang="en-US" sz="1600" kern="1200" dirty="0"/>
        </a:p>
      </dsp:txBody>
      <dsp:txXfrm rot="10800000">
        <a:off x="981829" y="495894"/>
        <a:ext cx="3046480" cy="380985"/>
      </dsp:txXfrm>
    </dsp:sp>
    <dsp:sp modelId="{D6FA8DED-2C88-457E-A9CB-C0EFC896856B}">
      <dsp:nvSpPr>
        <dsp:cNvPr id="0" name=""/>
        <dsp:cNvSpPr/>
      </dsp:nvSpPr>
      <dsp:spPr>
        <a:xfrm>
          <a:off x="696090" y="495894"/>
          <a:ext cx="380985" cy="380985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29D15CF1-E7E0-4ECA-8564-A1911095CC10}">
      <dsp:nvSpPr>
        <dsp:cNvPr id="0" name=""/>
        <dsp:cNvSpPr/>
      </dsp:nvSpPr>
      <dsp:spPr>
        <a:xfrm rot="10800000">
          <a:off x="886583" y="990607"/>
          <a:ext cx="3141726" cy="380985"/>
        </a:xfrm>
        <a:prstGeom prst="homePlate">
          <a:avLst/>
        </a:prstGeom>
        <a:solidFill>
          <a:schemeClr val="accent5"/>
        </a:solidFill>
        <a:ln w="508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6800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/>
            <a:t>Vũ Thanh Phong      00070</a:t>
          </a:r>
          <a:endParaRPr lang="en-US" sz="1600" kern="1200"/>
        </a:p>
      </dsp:txBody>
      <dsp:txXfrm rot="10800000">
        <a:off x="981829" y="990607"/>
        <a:ext cx="3046480" cy="380985"/>
      </dsp:txXfrm>
    </dsp:sp>
    <dsp:sp modelId="{2B412F40-7944-4DC0-BE24-0019ED39AAF6}">
      <dsp:nvSpPr>
        <dsp:cNvPr id="0" name=""/>
        <dsp:cNvSpPr/>
      </dsp:nvSpPr>
      <dsp:spPr>
        <a:xfrm>
          <a:off x="696090" y="990607"/>
          <a:ext cx="380985" cy="380985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30C17C55-3233-4AE0-9571-69E092129F33}">
      <dsp:nvSpPr>
        <dsp:cNvPr id="0" name=""/>
        <dsp:cNvSpPr/>
      </dsp:nvSpPr>
      <dsp:spPr>
        <a:xfrm rot="10800000">
          <a:off x="886583" y="1485319"/>
          <a:ext cx="3141726" cy="380985"/>
        </a:xfrm>
        <a:prstGeom prst="homePlate">
          <a:avLst/>
        </a:prstGeom>
        <a:solidFill>
          <a:schemeClr val="accent5"/>
        </a:solidFill>
        <a:ln w="508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6800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/>
            <a:t>Lê Thành Long          00502</a:t>
          </a:r>
          <a:endParaRPr lang="en-US" sz="1600" kern="1200"/>
        </a:p>
      </dsp:txBody>
      <dsp:txXfrm rot="10800000">
        <a:off x="981829" y="1485319"/>
        <a:ext cx="3046480" cy="380985"/>
      </dsp:txXfrm>
    </dsp:sp>
    <dsp:sp modelId="{E2A57190-78D5-4920-93E1-F89AF2AC7B81}">
      <dsp:nvSpPr>
        <dsp:cNvPr id="0" name=""/>
        <dsp:cNvSpPr/>
      </dsp:nvSpPr>
      <dsp:spPr>
        <a:xfrm>
          <a:off x="696090" y="1485319"/>
          <a:ext cx="380985" cy="380985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577BAD53-FBBE-4FAE-9C97-48747A15C581}">
      <dsp:nvSpPr>
        <dsp:cNvPr id="0" name=""/>
        <dsp:cNvSpPr/>
      </dsp:nvSpPr>
      <dsp:spPr>
        <a:xfrm rot="10800000">
          <a:off x="886583" y="1980032"/>
          <a:ext cx="3141726" cy="380985"/>
        </a:xfrm>
        <a:prstGeom prst="homePlate">
          <a:avLst/>
        </a:prstGeom>
        <a:solidFill>
          <a:schemeClr val="accent5"/>
        </a:solidFill>
        <a:ln w="508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6800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/>
            <a:t>Đặng Đức Thắng      00150</a:t>
          </a:r>
          <a:endParaRPr lang="en-US" sz="1600" kern="1200"/>
        </a:p>
      </dsp:txBody>
      <dsp:txXfrm rot="10800000">
        <a:off x="981829" y="1980032"/>
        <a:ext cx="3046480" cy="380985"/>
      </dsp:txXfrm>
    </dsp:sp>
    <dsp:sp modelId="{7930F4E8-4EE8-4BC4-A06E-0821475523C2}">
      <dsp:nvSpPr>
        <dsp:cNvPr id="0" name=""/>
        <dsp:cNvSpPr/>
      </dsp:nvSpPr>
      <dsp:spPr>
        <a:xfrm>
          <a:off x="696090" y="1980032"/>
          <a:ext cx="380985" cy="380985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78DE1-BFAF-4BDE-B792-F87966CFDF40}">
      <dsp:nvSpPr>
        <dsp:cNvPr id="0" name=""/>
        <dsp:cNvSpPr/>
      </dsp:nvSpPr>
      <dsp:spPr>
        <a:xfrm>
          <a:off x="0" y="0"/>
          <a:ext cx="9023610" cy="762000"/>
        </a:xfrm>
        <a:prstGeom prst="rightArrow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7BDDAD-E1EF-4C96-BEB5-FB5846D6A67A}">
      <dsp:nvSpPr>
        <dsp:cNvPr id="0" name=""/>
        <dsp:cNvSpPr/>
      </dsp:nvSpPr>
      <dsp:spPr>
        <a:xfrm>
          <a:off x="6934203" y="190404"/>
          <a:ext cx="1608485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Risk Management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6934203" y="190404"/>
        <a:ext cx="1608485" cy="380808"/>
      </dsp:txXfrm>
    </dsp:sp>
    <dsp:sp modelId="{EA5FE906-58B0-4149-BC06-DE27399F3383}">
      <dsp:nvSpPr>
        <dsp:cNvPr id="0" name=""/>
        <dsp:cNvSpPr/>
      </dsp:nvSpPr>
      <dsp:spPr>
        <a:xfrm>
          <a:off x="5791203" y="190404"/>
          <a:ext cx="1032119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Project Plan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5791203" y="190404"/>
        <a:ext cx="1032119" cy="380808"/>
      </dsp:txXfrm>
    </dsp:sp>
    <dsp:sp modelId="{FD4BED32-6D28-47FE-9C38-152410FCB515}">
      <dsp:nvSpPr>
        <dsp:cNvPr id="0" name=""/>
        <dsp:cNvSpPr/>
      </dsp:nvSpPr>
      <dsp:spPr>
        <a:xfrm>
          <a:off x="4530479" y="190404"/>
          <a:ext cx="1032119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Project Goal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530479" y="190404"/>
        <a:ext cx="1032119" cy="380808"/>
      </dsp:txXfrm>
    </dsp:sp>
    <dsp:sp modelId="{FF84C014-2333-40CA-A7C7-3FCA605004E7}">
      <dsp:nvSpPr>
        <dsp:cNvPr id="0" name=""/>
        <dsp:cNvSpPr/>
      </dsp:nvSpPr>
      <dsp:spPr>
        <a:xfrm>
          <a:off x="2068998" y="190404"/>
          <a:ext cx="2122006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Software Development Model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068998" y="190404"/>
        <a:ext cx="2122006" cy="380808"/>
      </dsp:txXfrm>
    </dsp:sp>
    <dsp:sp modelId="{C9F5983F-82C1-4396-A8C5-651D13A6517D}">
      <dsp:nvSpPr>
        <dsp:cNvPr id="0" name=""/>
        <dsp:cNvSpPr/>
      </dsp:nvSpPr>
      <dsp:spPr>
        <a:xfrm>
          <a:off x="152404" y="190404"/>
          <a:ext cx="1487738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Project Organization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52404" y="190404"/>
        <a:ext cx="1487738" cy="3808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D5E52-A0B2-436D-B932-D02234972203}">
      <dsp:nvSpPr>
        <dsp:cNvPr id="0" name=""/>
        <dsp:cNvSpPr/>
      </dsp:nvSpPr>
      <dsp:spPr>
        <a:xfrm>
          <a:off x="4135219" y="732358"/>
          <a:ext cx="2028100" cy="306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136"/>
              </a:lnTo>
              <a:lnTo>
                <a:pt x="2028100" y="153136"/>
              </a:lnTo>
              <a:lnTo>
                <a:pt x="2028100" y="306240"/>
              </a:lnTo>
            </a:path>
          </a:pathLst>
        </a:custGeom>
        <a:noFill/>
        <a:ln w="285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29C0E-CA41-4547-B2CF-F42B52A79EAE}">
      <dsp:nvSpPr>
        <dsp:cNvPr id="0" name=""/>
        <dsp:cNvSpPr/>
      </dsp:nvSpPr>
      <dsp:spPr>
        <a:xfrm>
          <a:off x="4089499" y="3475556"/>
          <a:ext cx="91440" cy="2582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242"/>
              </a:lnTo>
            </a:path>
          </a:pathLst>
        </a:custGeom>
        <a:noFill/>
        <a:ln w="285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B7233-C0C5-4D81-9344-B489F8822BB8}">
      <dsp:nvSpPr>
        <dsp:cNvPr id="0" name=""/>
        <dsp:cNvSpPr/>
      </dsp:nvSpPr>
      <dsp:spPr>
        <a:xfrm>
          <a:off x="4089499" y="2561156"/>
          <a:ext cx="91440" cy="2582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242"/>
              </a:lnTo>
            </a:path>
          </a:pathLst>
        </a:custGeom>
        <a:noFill/>
        <a:ln w="285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6C3F9-B55B-4555-85E3-1E6618C1ADE8}">
      <dsp:nvSpPr>
        <dsp:cNvPr id="0" name=""/>
        <dsp:cNvSpPr/>
      </dsp:nvSpPr>
      <dsp:spPr>
        <a:xfrm>
          <a:off x="4089499" y="1694755"/>
          <a:ext cx="91440" cy="210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244"/>
              </a:lnTo>
            </a:path>
          </a:pathLst>
        </a:custGeom>
        <a:noFill/>
        <a:ln w="285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67890-4AC4-477D-AB5C-CAA8BE913F20}">
      <dsp:nvSpPr>
        <dsp:cNvPr id="0" name=""/>
        <dsp:cNvSpPr/>
      </dsp:nvSpPr>
      <dsp:spPr>
        <a:xfrm>
          <a:off x="4089499" y="732358"/>
          <a:ext cx="91440" cy="306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240"/>
              </a:lnTo>
            </a:path>
          </a:pathLst>
        </a:custGeom>
        <a:noFill/>
        <a:ln w="285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42020-21AE-4FA2-9E60-2C8050CD0BCB}">
      <dsp:nvSpPr>
        <dsp:cNvPr id="0" name=""/>
        <dsp:cNvSpPr/>
      </dsp:nvSpPr>
      <dsp:spPr>
        <a:xfrm>
          <a:off x="2050905" y="3475554"/>
          <a:ext cx="91440" cy="2582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242"/>
              </a:lnTo>
            </a:path>
          </a:pathLst>
        </a:custGeom>
        <a:noFill/>
        <a:ln w="285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EFA92-EA48-47D0-BE4D-B88A491E713C}">
      <dsp:nvSpPr>
        <dsp:cNvPr id="0" name=""/>
        <dsp:cNvSpPr/>
      </dsp:nvSpPr>
      <dsp:spPr>
        <a:xfrm>
          <a:off x="2050905" y="2590801"/>
          <a:ext cx="91440" cy="2285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595"/>
              </a:lnTo>
            </a:path>
          </a:pathLst>
        </a:custGeom>
        <a:noFill/>
        <a:ln w="285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DD640-DD4C-46AF-BCBB-79A5CF41EA08}">
      <dsp:nvSpPr>
        <dsp:cNvPr id="0" name=""/>
        <dsp:cNvSpPr/>
      </dsp:nvSpPr>
      <dsp:spPr>
        <a:xfrm>
          <a:off x="2050905" y="1694755"/>
          <a:ext cx="91440" cy="239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889"/>
              </a:lnTo>
            </a:path>
          </a:pathLst>
        </a:custGeom>
        <a:noFill/>
        <a:ln w="285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FF4AE-F8CC-4AD0-B1D2-39E0C8FD5EF0}">
      <dsp:nvSpPr>
        <dsp:cNvPr id="0" name=""/>
        <dsp:cNvSpPr/>
      </dsp:nvSpPr>
      <dsp:spPr>
        <a:xfrm>
          <a:off x="2096625" y="732358"/>
          <a:ext cx="2038594" cy="306240"/>
        </a:xfrm>
        <a:custGeom>
          <a:avLst/>
          <a:gdLst/>
          <a:ahLst/>
          <a:cxnLst/>
          <a:rect l="0" t="0" r="0" b="0"/>
          <a:pathLst>
            <a:path>
              <a:moveTo>
                <a:pt x="2038594" y="0"/>
              </a:moveTo>
              <a:lnTo>
                <a:pt x="2038594" y="153136"/>
              </a:lnTo>
              <a:lnTo>
                <a:pt x="0" y="153136"/>
              </a:lnTo>
              <a:lnTo>
                <a:pt x="0" y="306240"/>
              </a:lnTo>
            </a:path>
          </a:pathLst>
        </a:custGeom>
        <a:noFill/>
        <a:ln w="285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8B4AC-430E-47DA-8391-76A363264175}">
      <dsp:nvSpPr>
        <dsp:cNvPr id="0" name=""/>
        <dsp:cNvSpPr/>
      </dsp:nvSpPr>
      <dsp:spPr>
        <a:xfrm>
          <a:off x="3501564" y="76201"/>
          <a:ext cx="1267310" cy="656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259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Project Manager</a:t>
          </a:r>
          <a:endParaRPr lang="en-US" sz="1600" b="1" kern="1200" dirty="0"/>
        </a:p>
      </dsp:txBody>
      <dsp:txXfrm>
        <a:off x="3501564" y="76201"/>
        <a:ext cx="1267310" cy="656157"/>
      </dsp:txXfrm>
    </dsp:sp>
    <dsp:sp modelId="{771BB48D-FDE6-44EF-B85E-C07278A2BBCC}">
      <dsp:nvSpPr>
        <dsp:cNvPr id="0" name=""/>
        <dsp:cNvSpPr/>
      </dsp:nvSpPr>
      <dsp:spPr>
        <a:xfrm>
          <a:off x="3755026" y="589876"/>
          <a:ext cx="1140579" cy="218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Vũ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Thành</a:t>
          </a:r>
          <a:r>
            <a:rPr lang="en-US" sz="1200" kern="1200" dirty="0" smtClean="0"/>
            <a:t> Nam</a:t>
          </a:r>
          <a:endParaRPr lang="en-US" sz="1200" kern="1200" dirty="0"/>
        </a:p>
      </dsp:txBody>
      <dsp:txXfrm>
        <a:off x="3755026" y="589876"/>
        <a:ext cx="1140579" cy="218719"/>
      </dsp:txXfrm>
    </dsp:sp>
    <dsp:sp modelId="{B3148EB3-F015-4F24-B2A2-54815596CF45}">
      <dsp:nvSpPr>
        <dsp:cNvPr id="0" name=""/>
        <dsp:cNvSpPr/>
      </dsp:nvSpPr>
      <dsp:spPr>
        <a:xfrm>
          <a:off x="1462970" y="1038598"/>
          <a:ext cx="1267310" cy="656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259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Technical Leader</a:t>
          </a:r>
          <a:endParaRPr lang="en-US" sz="1600" b="1" kern="1200" dirty="0"/>
        </a:p>
      </dsp:txBody>
      <dsp:txXfrm>
        <a:off x="1462970" y="1038598"/>
        <a:ext cx="1267310" cy="656157"/>
      </dsp:txXfrm>
    </dsp:sp>
    <dsp:sp modelId="{A9BF26FC-17B6-4560-BFE9-8F4E51A2695C}">
      <dsp:nvSpPr>
        <dsp:cNvPr id="0" name=""/>
        <dsp:cNvSpPr/>
      </dsp:nvSpPr>
      <dsp:spPr>
        <a:xfrm>
          <a:off x="1691572" y="1548942"/>
          <a:ext cx="1140579" cy="218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Lê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Thành</a:t>
          </a:r>
          <a:r>
            <a:rPr lang="en-US" sz="1100" kern="1200" dirty="0" smtClean="0"/>
            <a:t> Long</a:t>
          </a:r>
          <a:endParaRPr lang="en-US" sz="1100" kern="1200" dirty="0"/>
        </a:p>
      </dsp:txBody>
      <dsp:txXfrm>
        <a:off x="1691572" y="1548942"/>
        <a:ext cx="1140579" cy="218719"/>
      </dsp:txXfrm>
    </dsp:sp>
    <dsp:sp modelId="{DD9F024B-00DA-497A-9359-73597EF84366}">
      <dsp:nvSpPr>
        <dsp:cNvPr id="0" name=""/>
        <dsp:cNvSpPr/>
      </dsp:nvSpPr>
      <dsp:spPr>
        <a:xfrm>
          <a:off x="1462970" y="1934644"/>
          <a:ext cx="1267310" cy="656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259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Developer</a:t>
          </a:r>
          <a:endParaRPr lang="en-US" sz="1600" b="1" kern="1200" dirty="0"/>
        </a:p>
      </dsp:txBody>
      <dsp:txXfrm>
        <a:off x="1462970" y="1934644"/>
        <a:ext cx="1267310" cy="656157"/>
      </dsp:txXfrm>
    </dsp:sp>
    <dsp:sp modelId="{4589A513-B374-433A-AD50-9EB1D3EC2BDB}">
      <dsp:nvSpPr>
        <dsp:cNvPr id="0" name=""/>
        <dsp:cNvSpPr/>
      </dsp:nvSpPr>
      <dsp:spPr>
        <a:xfrm>
          <a:off x="1691572" y="2438400"/>
          <a:ext cx="1140579" cy="2055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Vũ Thành Nam</a:t>
          </a:r>
          <a:endParaRPr lang="en-US" sz="1100" kern="1200" dirty="0"/>
        </a:p>
      </dsp:txBody>
      <dsp:txXfrm>
        <a:off x="1691572" y="2438400"/>
        <a:ext cx="1140579" cy="205541"/>
      </dsp:txXfrm>
    </dsp:sp>
    <dsp:sp modelId="{8DF71D20-0EF9-4F48-A469-F026F01E3CF0}">
      <dsp:nvSpPr>
        <dsp:cNvPr id="0" name=""/>
        <dsp:cNvSpPr/>
      </dsp:nvSpPr>
      <dsp:spPr>
        <a:xfrm>
          <a:off x="1462970" y="2819397"/>
          <a:ext cx="1267310" cy="656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259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Developer</a:t>
          </a:r>
          <a:endParaRPr lang="en-US" sz="1600" b="1" kern="1200" dirty="0"/>
        </a:p>
      </dsp:txBody>
      <dsp:txXfrm>
        <a:off x="1462970" y="2819397"/>
        <a:ext cx="1267310" cy="656157"/>
      </dsp:txXfrm>
    </dsp:sp>
    <dsp:sp modelId="{4B7A2D27-398F-4DEF-8D90-97A392FF0B88}">
      <dsp:nvSpPr>
        <dsp:cNvPr id="0" name=""/>
        <dsp:cNvSpPr/>
      </dsp:nvSpPr>
      <dsp:spPr>
        <a:xfrm>
          <a:off x="1691572" y="3329744"/>
          <a:ext cx="1140579" cy="218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Vũ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Thanh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Phong</a:t>
          </a:r>
          <a:endParaRPr lang="en-US" sz="1100" kern="1200" dirty="0"/>
        </a:p>
      </dsp:txBody>
      <dsp:txXfrm>
        <a:off x="1691572" y="3329744"/>
        <a:ext cx="1140579" cy="218719"/>
      </dsp:txXfrm>
    </dsp:sp>
    <dsp:sp modelId="{73E90DD3-0E4B-484A-8FB8-C01A1D29A55E}">
      <dsp:nvSpPr>
        <dsp:cNvPr id="0" name=""/>
        <dsp:cNvSpPr/>
      </dsp:nvSpPr>
      <dsp:spPr>
        <a:xfrm>
          <a:off x="1462970" y="3733797"/>
          <a:ext cx="1267310" cy="656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259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Developer</a:t>
          </a:r>
          <a:endParaRPr lang="en-US" sz="1600" b="1" kern="1200" dirty="0"/>
        </a:p>
      </dsp:txBody>
      <dsp:txXfrm>
        <a:off x="1462970" y="3733797"/>
        <a:ext cx="1267310" cy="656157"/>
      </dsp:txXfrm>
    </dsp:sp>
    <dsp:sp modelId="{764EEE05-FB65-4B8F-98DD-FA6B42583BD2}">
      <dsp:nvSpPr>
        <dsp:cNvPr id="0" name=""/>
        <dsp:cNvSpPr/>
      </dsp:nvSpPr>
      <dsp:spPr>
        <a:xfrm>
          <a:off x="1691572" y="4244141"/>
          <a:ext cx="1140579" cy="218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Đặng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Đức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Thắng</a:t>
          </a:r>
          <a:endParaRPr lang="en-US" sz="1100" kern="1200" dirty="0"/>
        </a:p>
      </dsp:txBody>
      <dsp:txXfrm>
        <a:off x="1691572" y="4244141"/>
        <a:ext cx="1140579" cy="218719"/>
      </dsp:txXfrm>
    </dsp:sp>
    <dsp:sp modelId="{E21B1177-AFE9-41C6-95F4-1079C0883BA1}">
      <dsp:nvSpPr>
        <dsp:cNvPr id="0" name=""/>
        <dsp:cNvSpPr/>
      </dsp:nvSpPr>
      <dsp:spPr>
        <a:xfrm>
          <a:off x="3501564" y="1038598"/>
          <a:ext cx="1267310" cy="656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259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Test Leader</a:t>
          </a:r>
          <a:endParaRPr lang="en-US" sz="1600" b="1" kern="1200" dirty="0"/>
        </a:p>
      </dsp:txBody>
      <dsp:txXfrm>
        <a:off x="3501564" y="1038598"/>
        <a:ext cx="1267310" cy="656157"/>
      </dsp:txXfrm>
    </dsp:sp>
    <dsp:sp modelId="{29BE724C-1503-4185-BC7F-71B682ADF1A7}">
      <dsp:nvSpPr>
        <dsp:cNvPr id="0" name=""/>
        <dsp:cNvSpPr/>
      </dsp:nvSpPr>
      <dsp:spPr>
        <a:xfrm>
          <a:off x="3755026" y="1548942"/>
          <a:ext cx="1140579" cy="218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Đặng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Đức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Thắng</a:t>
          </a:r>
          <a:endParaRPr lang="en-US" sz="1100" kern="1200" dirty="0"/>
        </a:p>
      </dsp:txBody>
      <dsp:txXfrm>
        <a:off x="3755026" y="1548942"/>
        <a:ext cx="1140579" cy="218719"/>
      </dsp:txXfrm>
    </dsp:sp>
    <dsp:sp modelId="{F960A742-8FA2-4AC6-9EB3-3D938DEF8717}">
      <dsp:nvSpPr>
        <dsp:cNvPr id="0" name=""/>
        <dsp:cNvSpPr/>
      </dsp:nvSpPr>
      <dsp:spPr>
        <a:xfrm>
          <a:off x="3501564" y="1904999"/>
          <a:ext cx="1267310" cy="656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259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Tester</a:t>
          </a:r>
          <a:endParaRPr lang="en-US" sz="1600" b="1" kern="1200" dirty="0"/>
        </a:p>
      </dsp:txBody>
      <dsp:txXfrm>
        <a:off x="3501564" y="1904999"/>
        <a:ext cx="1267310" cy="656157"/>
      </dsp:txXfrm>
    </dsp:sp>
    <dsp:sp modelId="{C8C923A1-ECA6-4A08-A69B-BD8F68C30163}">
      <dsp:nvSpPr>
        <dsp:cNvPr id="0" name=""/>
        <dsp:cNvSpPr/>
      </dsp:nvSpPr>
      <dsp:spPr>
        <a:xfrm>
          <a:off x="3755026" y="2415348"/>
          <a:ext cx="1140579" cy="218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Vũ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Thanh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Phong</a:t>
          </a:r>
          <a:endParaRPr lang="en-US" sz="1100" kern="1200" dirty="0"/>
        </a:p>
      </dsp:txBody>
      <dsp:txXfrm>
        <a:off x="3755026" y="2415348"/>
        <a:ext cx="1140579" cy="218719"/>
      </dsp:txXfrm>
    </dsp:sp>
    <dsp:sp modelId="{1EBB059E-795E-408C-9F94-C14B49DD3F83}">
      <dsp:nvSpPr>
        <dsp:cNvPr id="0" name=""/>
        <dsp:cNvSpPr/>
      </dsp:nvSpPr>
      <dsp:spPr>
        <a:xfrm>
          <a:off x="3501564" y="2819399"/>
          <a:ext cx="1267310" cy="656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259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Tester</a:t>
          </a:r>
          <a:endParaRPr lang="en-US" sz="1600" b="1" kern="1200" dirty="0"/>
        </a:p>
      </dsp:txBody>
      <dsp:txXfrm>
        <a:off x="3501564" y="2819399"/>
        <a:ext cx="1267310" cy="656157"/>
      </dsp:txXfrm>
    </dsp:sp>
    <dsp:sp modelId="{AA0B8E2B-F5DB-43E2-B440-42D81B6D3CD1}">
      <dsp:nvSpPr>
        <dsp:cNvPr id="0" name=""/>
        <dsp:cNvSpPr/>
      </dsp:nvSpPr>
      <dsp:spPr>
        <a:xfrm>
          <a:off x="3755026" y="3329754"/>
          <a:ext cx="1140579" cy="218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Vũ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Thành</a:t>
          </a:r>
          <a:r>
            <a:rPr lang="en-US" sz="1100" kern="1200" dirty="0" smtClean="0"/>
            <a:t> Nam</a:t>
          </a:r>
          <a:endParaRPr lang="en-US" sz="1100" kern="1200" dirty="0"/>
        </a:p>
      </dsp:txBody>
      <dsp:txXfrm>
        <a:off x="3755026" y="3329754"/>
        <a:ext cx="1140579" cy="218719"/>
      </dsp:txXfrm>
    </dsp:sp>
    <dsp:sp modelId="{B0BFCDCE-9066-4072-8986-CB296ED23F89}">
      <dsp:nvSpPr>
        <dsp:cNvPr id="0" name=""/>
        <dsp:cNvSpPr/>
      </dsp:nvSpPr>
      <dsp:spPr>
        <a:xfrm>
          <a:off x="3501564" y="3733798"/>
          <a:ext cx="1267310" cy="656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259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Tester</a:t>
          </a:r>
          <a:endParaRPr lang="en-US" sz="1600" b="1" kern="1200" dirty="0"/>
        </a:p>
      </dsp:txBody>
      <dsp:txXfrm>
        <a:off x="3501564" y="3733798"/>
        <a:ext cx="1267310" cy="656157"/>
      </dsp:txXfrm>
    </dsp:sp>
    <dsp:sp modelId="{B304FBD1-D52B-4074-BB9A-5A19476B1F2C}">
      <dsp:nvSpPr>
        <dsp:cNvPr id="0" name=""/>
        <dsp:cNvSpPr/>
      </dsp:nvSpPr>
      <dsp:spPr>
        <a:xfrm>
          <a:off x="3755026" y="4244144"/>
          <a:ext cx="1140579" cy="218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Lê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Thành</a:t>
          </a:r>
          <a:r>
            <a:rPr lang="en-US" sz="1100" kern="1200" dirty="0" smtClean="0"/>
            <a:t> Long</a:t>
          </a:r>
          <a:endParaRPr lang="en-US" sz="1100" kern="1200" dirty="0"/>
        </a:p>
      </dsp:txBody>
      <dsp:txXfrm>
        <a:off x="3755026" y="4244144"/>
        <a:ext cx="1140579" cy="218719"/>
      </dsp:txXfrm>
    </dsp:sp>
    <dsp:sp modelId="{5EB67CC4-3DA1-41D4-BBC2-80F0392DCAC8}">
      <dsp:nvSpPr>
        <dsp:cNvPr id="0" name=""/>
        <dsp:cNvSpPr/>
      </dsp:nvSpPr>
      <dsp:spPr>
        <a:xfrm>
          <a:off x="5529665" y="1038598"/>
          <a:ext cx="1267310" cy="656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259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Quality Assurance</a:t>
          </a:r>
          <a:endParaRPr lang="en-US" sz="1600" kern="1200" dirty="0"/>
        </a:p>
      </dsp:txBody>
      <dsp:txXfrm>
        <a:off x="5529665" y="1038598"/>
        <a:ext cx="1267310" cy="656157"/>
      </dsp:txXfrm>
    </dsp:sp>
    <dsp:sp modelId="{DC6B9303-BA56-4BE3-94AF-08F9B9F3535C}">
      <dsp:nvSpPr>
        <dsp:cNvPr id="0" name=""/>
        <dsp:cNvSpPr/>
      </dsp:nvSpPr>
      <dsp:spPr>
        <a:xfrm>
          <a:off x="5808796" y="1548942"/>
          <a:ext cx="1140579" cy="218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Vũ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Thanh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Phong</a:t>
          </a:r>
          <a:endParaRPr lang="en-US" sz="1100" kern="1200" dirty="0"/>
        </a:p>
      </dsp:txBody>
      <dsp:txXfrm>
        <a:off x="5808796" y="1548942"/>
        <a:ext cx="1140579" cy="2187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78DE1-BFAF-4BDE-B792-F87966CFDF40}">
      <dsp:nvSpPr>
        <dsp:cNvPr id="0" name=""/>
        <dsp:cNvSpPr/>
      </dsp:nvSpPr>
      <dsp:spPr>
        <a:xfrm>
          <a:off x="0" y="0"/>
          <a:ext cx="9023610" cy="762000"/>
        </a:xfrm>
        <a:prstGeom prst="rightArrow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7BDDAD-E1EF-4C96-BEB5-FB5846D6A67A}">
      <dsp:nvSpPr>
        <dsp:cNvPr id="0" name=""/>
        <dsp:cNvSpPr/>
      </dsp:nvSpPr>
      <dsp:spPr>
        <a:xfrm>
          <a:off x="6934203" y="190404"/>
          <a:ext cx="1608485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Risk Management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6934203" y="190404"/>
        <a:ext cx="1608485" cy="380808"/>
      </dsp:txXfrm>
    </dsp:sp>
    <dsp:sp modelId="{EA5FE906-58B0-4149-BC06-DE27399F3383}">
      <dsp:nvSpPr>
        <dsp:cNvPr id="0" name=""/>
        <dsp:cNvSpPr/>
      </dsp:nvSpPr>
      <dsp:spPr>
        <a:xfrm>
          <a:off x="5791203" y="190404"/>
          <a:ext cx="1032119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Project Plan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5791203" y="190404"/>
        <a:ext cx="1032119" cy="380808"/>
      </dsp:txXfrm>
    </dsp:sp>
    <dsp:sp modelId="{FD4BED32-6D28-47FE-9C38-152410FCB515}">
      <dsp:nvSpPr>
        <dsp:cNvPr id="0" name=""/>
        <dsp:cNvSpPr/>
      </dsp:nvSpPr>
      <dsp:spPr>
        <a:xfrm>
          <a:off x="4530479" y="190404"/>
          <a:ext cx="1032119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Project Goal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530479" y="190404"/>
        <a:ext cx="1032119" cy="380808"/>
      </dsp:txXfrm>
    </dsp:sp>
    <dsp:sp modelId="{FF84C014-2333-40CA-A7C7-3FCA605004E7}">
      <dsp:nvSpPr>
        <dsp:cNvPr id="0" name=""/>
        <dsp:cNvSpPr/>
      </dsp:nvSpPr>
      <dsp:spPr>
        <a:xfrm>
          <a:off x="2068998" y="190404"/>
          <a:ext cx="2122006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Software Development Model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068998" y="190404"/>
        <a:ext cx="2122006" cy="380808"/>
      </dsp:txXfrm>
    </dsp:sp>
    <dsp:sp modelId="{C9F5983F-82C1-4396-A8C5-651D13A6517D}">
      <dsp:nvSpPr>
        <dsp:cNvPr id="0" name=""/>
        <dsp:cNvSpPr/>
      </dsp:nvSpPr>
      <dsp:spPr>
        <a:xfrm>
          <a:off x="152404" y="190404"/>
          <a:ext cx="1487738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Project Organization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52404" y="190404"/>
        <a:ext cx="1487738" cy="3808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78DE1-BFAF-4BDE-B792-F87966CFDF40}">
      <dsp:nvSpPr>
        <dsp:cNvPr id="0" name=""/>
        <dsp:cNvSpPr/>
      </dsp:nvSpPr>
      <dsp:spPr>
        <a:xfrm>
          <a:off x="0" y="0"/>
          <a:ext cx="9023610" cy="762000"/>
        </a:xfrm>
        <a:prstGeom prst="rightArrow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7BDDAD-E1EF-4C96-BEB5-FB5846D6A67A}">
      <dsp:nvSpPr>
        <dsp:cNvPr id="0" name=""/>
        <dsp:cNvSpPr/>
      </dsp:nvSpPr>
      <dsp:spPr>
        <a:xfrm>
          <a:off x="6934203" y="190404"/>
          <a:ext cx="1608485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Risk Management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6934203" y="190404"/>
        <a:ext cx="1608485" cy="380808"/>
      </dsp:txXfrm>
    </dsp:sp>
    <dsp:sp modelId="{EA5FE906-58B0-4149-BC06-DE27399F3383}">
      <dsp:nvSpPr>
        <dsp:cNvPr id="0" name=""/>
        <dsp:cNvSpPr/>
      </dsp:nvSpPr>
      <dsp:spPr>
        <a:xfrm>
          <a:off x="5791203" y="190404"/>
          <a:ext cx="1032119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Project Plan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5791203" y="190404"/>
        <a:ext cx="1032119" cy="380808"/>
      </dsp:txXfrm>
    </dsp:sp>
    <dsp:sp modelId="{FD4BED32-6D28-47FE-9C38-152410FCB515}">
      <dsp:nvSpPr>
        <dsp:cNvPr id="0" name=""/>
        <dsp:cNvSpPr/>
      </dsp:nvSpPr>
      <dsp:spPr>
        <a:xfrm>
          <a:off x="4530479" y="190404"/>
          <a:ext cx="1032119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Project Goal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530479" y="190404"/>
        <a:ext cx="1032119" cy="380808"/>
      </dsp:txXfrm>
    </dsp:sp>
    <dsp:sp modelId="{FF84C014-2333-40CA-A7C7-3FCA605004E7}">
      <dsp:nvSpPr>
        <dsp:cNvPr id="0" name=""/>
        <dsp:cNvSpPr/>
      </dsp:nvSpPr>
      <dsp:spPr>
        <a:xfrm>
          <a:off x="2068998" y="190404"/>
          <a:ext cx="2122006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Software Development Model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068998" y="190404"/>
        <a:ext cx="2122006" cy="380808"/>
      </dsp:txXfrm>
    </dsp:sp>
    <dsp:sp modelId="{C9F5983F-82C1-4396-A8C5-651D13A6517D}">
      <dsp:nvSpPr>
        <dsp:cNvPr id="0" name=""/>
        <dsp:cNvSpPr/>
      </dsp:nvSpPr>
      <dsp:spPr>
        <a:xfrm>
          <a:off x="152404" y="190404"/>
          <a:ext cx="1487738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Project Organization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52404" y="190404"/>
        <a:ext cx="1487738" cy="3808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8AB30-E71E-4F1A-9DBE-7CA78948FB9C}">
      <dsp:nvSpPr>
        <dsp:cNvPr id="0" name=""/>
        <dsp:cNvSpPr/>
      </dsp:nvSpPr>
      <dsp:spPr>
        <a:xfrm>
          <a:off x="2193896" y="1676400"/>
          <a:ext cx="366472" cy="1396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236" y="0"/>
              </a:lnTo>
              <a:lnTo>
                <a:pt x="183236" y="1396618"/>
              </a:lnTo>
              <a:lnTo>
                <a:pt x="366472" y="1396618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41034" y="2338611"/>
        <a:ext cx="72194" cy="72194"/>
      </dsp:txXfrm>
    </dsp:sp>
    <dsp:sp modelId="{586A9052-5157-40BD-9330-C5D107A07000}">
      <dsp:nvSpPr>
        <dsp:cNvPr id="0" name=""/>
        <dsp:cNvSpPr/>
      </dsp:nvSpPr>
      <dsp:spPr>
        <a:xfrm>
          <a:off x="2193896" y="1676400"/>
          <a:ext cx="366472" cy="698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236" y="0"/>
              </a:lnTo>
              <a:lnTo>
                <a:pt x="183236" y="698309"/>
              </a:lnTo>
              <a:lnTo>
                <a:pt x="366472" y="69830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57416" y="2005838"/>
        <a:ext cx="39431" cy="39431"/>
      </dsp:txXfrm>
    </dsp:sp>
    <dsp:sp modelId="{212DF4AE-CBEB-410F-9DB2-0132FD430563}">
      <dsp:nvSpPr>
        <dsp:cNvPr id="0" name=""/>
        <dsp:cNvSpPr/>
      </dsp:nvSpPr>
      <dsp:spPr>
        <a:xfrm>
          <a:off x="2193896" y="1630680"/>
          <a:ext cx="366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472" y="45720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67970" y="1667238"/>
        <a:ext cx="18323" cy="18323"/>
      </dsp:txXfrm>
    </dsp:sp>
    <dsp:sp modelId="{16FD821E-0739-4AEB-B3B5-53255C3857A7}">
      <dsp:nvSpPr>
        <dsp:cNvPr id="0" name=""/>
        <dsp:cNvSpPr/>
      </dsp:nvSpPr>
      <dsp:spPr>
        <a:xfrm>
          <a:off x="2193896" y="978090"/>
          <a:ext cx="366472" cy="698309"/>
        </a:xfrm>
        <a:custGeom>
          <a:avLst/>
          <a:gdLst/>
          <a:ahLst/>
          <a:cxnLst/>
          <a:rect l="0" t="0" r="0" b="0"/>
          <a:pathLst>
            <a:path>
              <a:moveTo>
                <a:pt x="0" y="698309"/>
              </a:moveTo>
              <a:lnTo>
                <a:pt x="183236" y="698309"/>
              </a:lnTo>
              <a:lnTo>
                <a:pt x="183236" y="0"/>
              </a:lnTo>
              <a:lnTo>
                <a:pt x="366472" y="0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57416" y="1307529"/>
        <a:ext cx="39431" cy="39431"/>
      </dsp:txXfrm>
    </dsp:sp>
    <dsp:sp modelId="{FDF93DD3-050D-4E26-9BFF-366BEFAC0EEF}">
      <dsp:nvSpPr>
        <dsp:cNvPr id="0" name=""/>
        <dsp:cNvSpPr/>
      </dsp:nvSpPr>
      <dsp:spPr>
        <a:xfrm>
          <a:off x="2193896" y="279781"/>
          <a:ext cx="366472" cy="1396618"/>
        </a:xfrm>
        <a:custGeom>
          <a:avLst/>
          <a:gdLst/>
          <a:ahLst/>
          <a:cxnLst/>
          <a:rect l="0" t="0" r="0" b="0"/>
          <a:pathLst>
            <a:path>
              <a:moveTo>
                <a:pt x="0" y="1396618"/>
              </a:moveTo>
              <a:lnTo>
                <a:pt x="183236" y="1396618"/>
              </a:lnTo>
              <a:lnTo>
                <a:pt x="183236" y="0"/>
              </a:lnTo>
              <a:lnTo>
                <a:pt x="366472" y="0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41034" y="941993"/>
        <a:ext cx="72194" cy="72194"/>
      </dsp:txXfrm>
    </dsp:sp>
    <dsp:sp modelId="{539D35D7-4A2D-4CBB-81D4-CA80BA041B4C}">
      <dsp:nvSpPr>
        <dsp:cNvPr id="0" name=""/>
        <dsp:cNvSpPr/>
      </dsp:nvSpPr>
      <dsp:spPr>
        <a:xfrm rot="16200000">
          <a:off x="444448" y="1397076"/>
          <a:ext cx="2940248" cy="5586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FINISH</a:t>
          </a:r>
          <a:endParaRPr lang="en-US" sz="3300" kern="1200" dirty="0"/>
        </a:p>
      </dsp:txBody>
      <dsp:txXfrm>
        <a:off x="444448" y="1397076"/>
        <a:ext cx="2940248" cy="558647"/>
      </dsp:txXfrm>
    </dsp:sp>
    <dsp:sp modelId="{80EF4811-B3A1-4844-A49C-4616AF47FAA4}">
      <dsp:nvSpPr>
        <dsp:cNvPr id="0" name=""/>
        <dsp:cNvSpPr/>
      </dsp:nvSpPr>
      <dsp:spPr>
        <a:xfrm>
          <a:off x="2560368" y="458"/>
          <a:ext cx="3500582" cy="558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  Studying new Technology</a:t>
          </a:r>
          <a:endParaRPr lang="en-US" sz="1700" b="1" kern="1200" dirty="0"/>
        </a:p>
      </dsp:txBody>
      <dsp:txXfrm>
        <a:off x="2560368" y="458"/>
        <a:ext cx="3500582" cy="558647"/>
      </dsp:txXfrm>
    </dsp:sp>
    <dsp:sp modelId="{53F5C24C-486D-449F-BCA7-928089CCE19D}">
      <dsp:nvSpPr>
        <dsp:cNvPr id="0" name=""/>
        <dsp:cNvSpPr/>
      </dsp:nvSpPr>
      <dsp:spPr>
        <a:xfrm>
          <a:off x="2560368" y="698767"/>
          <a:ext cx="3500582" cy="558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  Working in group skills</a:t>
          </a:r>
          <a:endParaRPr lang="en-US" sz="1700" b="1" kern="1200" dirty="0"/>
        </a:p>
      </dsp:txBody>
      <dsp:txXfrm>
        <a:off x="2560368" y="698767"/>
        <a:ext cx="3500582" cy="558647"/>
      </dsp:txXfrm>
    </dsp:sp>
    <dsp:sp modelId="{B0932C44-BBD2-4A05-BA9F-7A3826FDE206}">
      <dsp:nvSpPr>
        <dsp:cNvPr id="0" name=""/>
        <dsp:cNvSpPr/>
      </dsp:nvSpPr>
      <dsp:spPr>
        <a:xfrm>
          <a:off x="2560368" y="1397076"/>
          <a:ext cx="3500582" cy="558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  Completed Capstone Project</a:t>
          </a:r>
          <a:endParaRPr lang="en-US" sz="1700" b="1" kern="1200" dirty="0"/>
        </a:p>
      </dsp:txBody>
      <dsp:txXfrm>
        <a:off x="2560368" y="1397076"/>
        <a:ext cx="3500582" cy="558647"/>
      </dsp:txXfrm>
    </dsp:sp>
    <dsp:sp modelId="{CE95105E-C475-4144-BF6E-AD1B0525C08C}">
      <dsp:nvSpPr>
        <dsp:cNvPr id="0" name=""/>
        <dsp:cNvSpPr/>
      </dsp:nvSpPr>
      <dsp:spPr>
        <a:xfrm>
          <a:off x="2560368" y="2095385"/>
          <a:ext cx="3500582" cy="558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  Build an online community</a:t>
          </a:r>
          <a:endParaRPr lang="en-US" sz="1700" b="1" kern="1200" dirty="0"/>
        </a:p>
      </dsp:txBody>
      <dsp:txXfrm>
        <a:off x="2560368" y="2095385"/>
        <a:ext cx="3500582" cy="558647"/>
      </dsp:txXfrm>
    </dsp:sp>
    <dsp:sp modelId="{52748BB2-0265-4C14-9BAB-BD38897A4765}">
      <dsp:nvSpPr>
        <dsp:cNvPr id="0" name=""/>
        <dsp:cNvSpPr/>
      </dsp:nvSpPr>
      <dsp:spPr>
        <a:xfrm>
          <a:off x="2560368" y="2793694"/>
          <a:ext cx="3500582" cy="558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  Make money (maybe in future)</a:t>
          </a:r>
          <a:endParaRPr lang="en-US" sz="1700" b="1" kern="1200" dirty="0"/>
        </a:p>
      </dsp:txBody>
      <dsp:txXfrm>
        <a:off x="2560368" y="2793694"/>
        <a:ext cx="3500582" cy="5586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78DE1-BFAF-4BDE-B792-F87966CFDF40}">
      <dsp:nvSpPr>
        <dsp:cNvPr id="0" name=""/>
        <dsp:cNvSpPr/>
      </dsp:nvSpPr>
      <dsp:spPr>
        <a:xfrm>
          <a:off x="0" y="0"/>
          <a:ext cx="9023610" cy="762000"/>
        </a:xfrm>
        <a:prstGeom prst="rightArrow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7BDDAD-E1EF-4C96-BEB5-FB5846D6A67A}">
      <dsp:nvSpPr>
        <dsp:cNvPr id="0" name=""/>
        <dsp:cNvSpPr/>
      </dsp:nvSpPr>
      <dsp:spPr>
        <a:xfrm>
          <a:off x="6934203" y="190404"/>
          <a:ext cx="1608485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Risk Management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6934203" y="190404"/>
        <a:ext cx="1608485" cy="380808"/>
      </dsp:txXfrm>
    </dsp:sp>
    <dsp:sp modelId="{EA5FE906-58B0-4149-BC06-DE27399F3383}">
      <dsp:nvSpPr>
        <dsp:cNvPr id="0" name=""/>
        <dsp:cNvSpPr/>
      </dsp:nvSpPr>
      <dsp:spPr>
        <a:xfrm>
          <a:off x="5791203" y="190404"/>
          <a:ext cx="1032119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Project Plan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791203" y="190404"/>
        <a:ext cx="1032119" cy="380808"/>
      </dsp:txXfrm>
    </dsp:sp>
    <dsp:sp modelId="{FD4BED32-6D28-47FE-9C38-152410FCB515}">
      <dsp:nvSpPr>
        <dsp:cNvPr id="0" name=""/>
        <dsp:cNvSpPr/>
      </dsp:nvSpPr>
      <dsp:spPr>
        <a:xfrm>
          <a:off x="4530479" y="190404"/>
          <a:ext cx="1032119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Project Goal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530479" y="190404"/>
        <a:ext cx="1032119" cy="380808"/>
      </dsp:txXfrm>
    </dsp:sp>
    <dsp:sp modelId="{FF84C014-2333-40CA-A7C7-3FCA605004E7}">
      <dsp:nvSpPr>
        <dsp:cNvPr id="0" name=""/>
        <dsp:cNvSpPr/>
      </dsp:nvSpPr>
      <dsp:spPr>
        <a:xfrm>
          <a:off x="2068998" y="190404"/>
          <a:ext cx="2122006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Software Development Model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068998" y="190404"/>
        <a:ext cx="2122006" cy="380808"/>
      </dsp:txXfrm>
    </dsp:sp>
    <dsp:sp modelId="{C9F5983F-82C1-4396-A8C5-651D13A6517D}">
      <dsp:nvSpPr>
        <dsp:cNvPr id="0" name=""/>
        <dsp:cNvSpPr/>
      </dsp:nvSpPr>
      <dsp:spPr>
        <a:xfrm>
          <a:off x="152404" y="190404"/>
          <a:ext cx="1487738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Project Organization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52404" y="190404"/>
        <a:ext cx="1487738" cy="3808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78DE1-BFAF-4BDE-B792-F87966CFDF40}">
      <dsp:nvSpPr>
        <dsp:cNvPr id="0" name=""/>
        <dsp:cNvSpPr/>
      </dsp:nvSpPr>
      <dsp:spPr>
        <a:xfrm>
          <a:off x="0" y="0"/>
          <a:ext cx="9023610" cy="762000"/>
        </a:xfrm>
        <a:prstGeom prst="rightArrow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7BDDAD-E1EF-4C96-BEB5-FB5846D6A67A}">
      <dsp:nvSpPr>
        <dsp:cNvPr id="0" name=""/>
        <dsp:cNvSpPr/>
      </dsp:nvSpPr>
      <dsp:spPr>
        <a:xfrm>
          <a:off x="6934203" y="190404"/>
          <a:ext cx="1608485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Risk Management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934203" y="190404"/>
        <a:ext cx="1608485" cy="380808"/>
      </dsp:txXfrm>
    </dsp:sp>
    <dsp:sp modelId="{EA5FE906-58B0-4149-BC06-DE27399F3383}">
      <dsp:nvSpPr>
        <dsp:cNvPr id="0" name=""/>
        <dsp:cNvSpPr/>
      </dsp:nvSpPr>
      <dsp:spPr>
        <a:xfrm>
          <a:off x="5791203" y="190404"/>
          <a:ext cx="1032119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Project Plan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5791203" y="190404"/>
        <a:ext cx="1032119" cy="380808"/>
      </dsp:txXfrm>
    </dsp:sp>
    <dsp:sp modelId="{FD4BED32-6D28-47FE-9C38-152410FCB515}">
      <dsp:nvSpPr>
        <dsp:cNvPr id="0" name=""/>
        <dsp:cNvSpPr/>
      </dsp:nvSpPr>
      <dsp:spPr>
        <a:xfrm>
          <a:off x="4530479" y="190404"/>
          <a:ext cx="1032119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Project Goal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530479" y="190404"/>
        <a:ext cx="1032119" cy="380808"/>
      </dsp:txXfrm>
    </dsp:sp>
    <dsp:sp modelId="{FF84C014-2333-40CA-A7C7-3FCA605004E7}">
      <dsp:nvSpPr>
        <dsp:cNvPr id="0" name=""/>
        <dsp:cNvSpPr/>
      </dsp:nvSpPr>
      <dsp:spPr>
        <a:xfrm>
          <a:off x="2068998" y="190404"/>
          <a:ext cx="2122006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Software Development Model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068998" y="190404"/>
        <a:ext cx="2122006" cy="380808"/>
      </dsp:txXfrm>
    </dsp:sp>
    <dsp:sp modelId="{C9F5983F-82C1-4396-A8C5-651D13A6517D}">
      <dsp:nvSpPr>
        <dsp:cNvPr id="0" name=""/>
        <dsp:cNvSpPr/>
      </dsp:nvSpPr>
      <dsp:spPr>
        <a:xfrm>
          <a:off x="152404" y="190404"/>
          <a:ext cx="1487738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Project Organization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52404" y="190404"/>
        <a:ext cx="1487738" cy="3808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517C8-1546-4C06-88C1-6F925F7AD3BB}">
      <dsp:nvSpPr>
        <dsp:cNvPr id="0" name=""/>
        <dsp:cNvSpPr/>
      </dsp:nvSpPr>
      <dsp:spPr>
        <a:xfrm>
          <a:off x="2333" y="688191"/>
          <a:ext cx="2275284" cy="8242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Human Resource</a:t>
          </a:r>
          <a:endParaRPr lang="en-US" sz="2100" b="1" kern="1200" dirty="0"/>
        </a:p>
      </dsp:txBody>
      <dsp:txXfrm>
        <a:off x="2333" y="688191"/>
        <a:ext cx="2275284" cy="824244"/>
      </dsp:txXfrm>
    </dsp:sp>
    <dsp:sp modelId="{B386AA0A-ADCB-4F97-8BDA-EE30E8F013C1}">
      <dsp:nvSpPr>
        <dsp:cNvPr id="0" name=""/>
        <dsp:cNvSpPr/>
      </dsp:nvSpPr>
      <dsp:spPr>
        <a:xfrm>
          <a:off x="2333" y="1512436"/>
          <a:ext cx="2275284" cy="226977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Discipline of team member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Lack of team work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Some of member often fell ill</a:t>
          </a:r>
          <a:endParaRPr lang="en-US" sz="1800" kern="1200" dirty="0"/>
        </a:p>
      </dsp:txBody>
      <dsp:txXfrm>
        <a:off x="2333" y="1512436"/>
        <a:ext cx="2275284" cy="2269771"/>
      </dsp:txXfrm>
    </dsp:sp>
    <dsp:sp modelId="{C881E0C0-6783-4832-9273-5581E777BF54}">
      <dsp:nvSpPr>
        <dsp:cNvPr id="0" name=""/>
        <dsp:cNvSpPr/>
      </dsp:nvSpPr>
      <dsp:spPr>
        <a:xfrm>
          <a:off x="2596157" y="688191"/>
          <a:ext cx="2275284" cy="8242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Time and Communication</a:t>
          </a:r>
          <a:endParaRPr lang="en-US" sz="2100" b="1" kern="1200" dirty="0"/>
        </a:p>
      </dsp:txBody>
      <dsp:txXfrm>
        <a:off x="2596157" y="688191"/>
        <a:ext cx="2275284" cy="824244"/>
      </dsp:txXfrm>
    </dsp:sp>
    <dsp:sp modelId="{A32D2539-06ED-48C0-AEEF-CAFE7810691F}">
      <dsp:nvSpPr>
        <dsp:cNvPr id="0" name=""/>
        <dsp:cNvSpPr/>
      </dsp:nvSpPr>
      <dsp:spPr>
        <a:xfrm>
          <a:off x="2596157" y="1512436"/>
          <a:ext cx="2275284" cy="226977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Not</a:t>
          </a:r>
          <a:r>
            <a:rPr lang="en-US" sz="1800" kern="1200" baseline="0" dirty="0" smtClean="0"/>
            <a:t> enough time to finish all function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Hard to connect team member due to the difference place</a:t>
          </a:r>
          <a:endParaRPr lang="en-US" sz="1800" kern="1200" dirty="0"/>
        </a:p>
      </dsp:txBody>
      <dsp:txXfrm>
        <a:off x="2596157" y="1512436"/>
        <a:ext cx="2275284" cy="2269771"/>
      </dsp:txXfrm>
    </dsp:sp>
    <dsp:sp modelId="{BC9328B6-67EB-485A-A8A3-11DA9FE81445}">
      <dsp:nvSpPr>
        <dsp:cNvPr id="0" name=""/>
        <dsp:cNvSpPr/>
      </dsp:nvSpPr>
      <dsp:spPr>
        <a:xfrm>
          <a:off x="5189981" y="688191"/>
          <a:ext cx="2275284" cy="8242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Technical</a:t>
          </a:r>
          <a:endParaRPr lang="en-US" sz="2100" b="1" kern="1200" dirty="0"/>
        </a:p>
      </dsp:txBody>
      <dsp:txXfrm>
        <a:off x="5189981" y="688191"/>
        <a:ext cx="2275284" cy="824244"/>
      </dsp:txXfrm>
    </dsp:sp>
    <dsp:sp modelId="{4968C73C-75E7-4C88-9F26-915272951599}">
      <dsp:nvSpPr>
        <dsp:cNvPr id="0" name=""/>
        <dsp:cNvSpPr/>
      </dsp:nvSpPr>
      <dsp:spPr>
        <a:xfrm>
          <a:off x="5189981" y="1512436"/>
          <a:ext cx="2275284" cy="226977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In-experience in Android project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Lack of equipment</a:t>
          </a:r>
          <a:endParaRPr lang="en-US" sz="1800" kern="1200" dirty="0"/>
        </a:p>
      </dsp:txBody>
      <dsp:txXfrm>
        <a:off x="5189981" y="1512436"/>
        <a:ext cx="2275284" cy="226977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CA419-0FCD-471C-B231-CEA45164F8CC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85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91C56-F89F-4086-884A-CC4BAAFBB637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Front-end UI</a:t>
          </a:r>
          <a:endParaRPr lang="en-US" sz="2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Client’s interface for user play game</a:t>
          </a:r>
          <a:endParaRPr lang="en-US" sz="1600" kern="1200" dirty="0"/>
        </a:p>
      </dsp:txBody>
      <dsp:txXfrm>
        <a:off x="564979" y="406400"/>
        <a:ext cx="5475833" cy="812800"/>
      </dsp:txXfrm>
    </dsp:sp>
    <dsp:sp modelId="{D8528ED5-6305-4D56-B1B1-2F2C116E411D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DB9EF-E664-46D6-83B0-A9DAE4B5AB3B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Back-end</a:t>
          </a:r>
          <a:endParaRPr lang="en-US" sz="24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Management system for Administrator</a:t>
          </a:r>
          <a:endParaRPr lang="en-US" sz="1600" kern="1200" dirty="0"/>
        </a:p>
      </dsp:txBody>
      <dsp:txXfrm>
        <a:off x="860432" y="1625599"/>
        <a:ext cx="5180380" cy="812800"/>
      </dsp:txXfrm>
    </dsp:sp>
    <dsp:sp modelId="{106C63AF-499C-447D-8FE2-C64C075D7EC9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C3E8B-DEF9-4DCB-8DE0-4A6CBFFBB53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Algorithm</a:t>
          </a:r>
          <a:endParaRPr lang="en-US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Dijkstra</a:t>
          </a:r>
          <a:r>
            <a:rPr lang="en-US" sz="1600" kern="1200" dirty="0" smtClean="0"/>
            <a:t>: shortest path algorithm</a:t>
          </a:r>
          <a:endParaRPr lang="en-US" sz="1600" kern="1200" dirty="0"/>
        </a:p>
      </dsp:txBody>
      <dsp:txXfrm>
        <a:off x="564979" y="2844800"/>
        <a:ext cx="5475833" cy="812800"/>
      </dsp:txXfrm>
    </dsp:sp>
    <dsp:sp modelId="{ED9B7EC9-0D93-4254-8365-79BC95F114F3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E30FD-1C04-49E4-A498-FEAB38BEFCCB}">
      <dsp:nvSpPr>
        <dsp:cNvPr id="0" name=""/>
        <dsp:cNvSpPr/>
      </dsp:nvSpPr>
      <dsp:spPr>
        <a:xfrm>
          <a:off x="537361" y="2552700"/>
          <a:ext cx="352346" cy="1678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173" y="0"/>
              </a:lnTo>
              <a:lnTo>
                <a:pt x="176173" y="1678481"/>
              </a:lnTo>
              <a:lnTo>
                <a:pt x="352346" y="1678481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0658" y="3349064"/>
        <a:ext cx="85753" cy="85753"/>
      </dsp:txXfrm>
    </dsp:sp>
    <dsp:sp modelId="{4A2BB57E-F4F6-4E93-9A3B-7843FF32E08F}">
      <dsp:nvSpPr>
        <dsp:cNvPr id="0" name=""/>
        <dsp:cNvSpPr/>
      </dsp:nvSpPr>
      <dsp:spPr>
        <a:xfrm>
          <a:off x="537361" y="2552700"/>
          <a:ext cx="352346" cy="1007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173" y="0"/>
              </a:lnTo>
              <a:lnTo>
                <a:pt x="176173" y="1007088"/>
              </a:lnTo>
              <a:lnTo>
                <a:pt x="352346" y="1007088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6861" y="3029570"/>
        <a:ext cx="53347" cy="53347"/>
      </dsp:txXfrm>
    </dsp:sp>
    <dsp:sp modelId="{83D4E9A7-1119-4835-AB0A-D077C96F63C2}">
      <dsp:nvSpPr>
        <dsp:cNvPr id="0" name=""/>
        <dsp:cNvSpPr/>
      </dsp:nvSpPr>
      <dsp:spPr>
        <a:xfrm>
          <a:off x="537361" y="2552700"/>
          <a:ext cx="352346" cy="335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173" y="0"/>
              </a:lnTo>
              <a:lnTo>
                <a:pt x="176173" y="335696"/>
              </a:lnTo>
              <a:lnTo>
                <a:pt x="352346" y="335696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1368" y="2708381"/>
        <a:ext cx="24333" cy="24333"/>
      </dsp:txXfrm>
    </dsp:sp>
    <dsp:sp modelId="{FDBD2528-66BB-4709-AAEF-19807B7211B5}">
      <dsp:nvSpPr>
        <dsp:cNvPr id="0" name=""/>
        <dsp:cNvSpPr/>
      </dsp:nvSpPr>
      <dsp:spPr>
        <a:xfrm>
          <a:off x="537361" y="2217003"/>
          <a:ext cx="352346" cy="335696"/>
        </a:xfrm>
        <a:custGeom>
          <a:avLst/>
          <a:gdLst/>
          <a:ahLst/>
          <a:cxnLst/>
          <a:rect l="0" t="0" r="0" b="0"/>
          <a:pathLst>
            <a:path>
              <a:moveTo>
                <a:pt x="0" y="335696"/>
              </a:moveTo>
              <a:lnTo>
                <a:pt x="176173" y="335696"/>
              </a:lnTo>
              <a:lnTo>
                <a:pt x="176173" y="0"/>
              </a:lnTo>
              <a:lnTo>
                <a:pt x="352346" y="0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1368" y="2372685"/>
        <a:ext cx="24333" cy="24333"/>
      </dsp:txXfrm>
    </dsp:sp>
    <dsp:sp modelId="{E1CA526C-89A6-4A96-A93E-E5425B4BA443}">
      <dsp:nvSpPr>
        <dsp:cNvPr id="0" name=""/>
        <dsp:cNvSpPr/>
      </dsp:nvSpPr>
      <dsp:spPr>
        <a:xfrm>
          <a:off x="537361" y="1545611"/>
          <a:ext cx="352346" cy="1007088"/>
        </a:xfrm>
        <a:custGeom>
          <a:avLst/>
          <a:gdLst/>
          <a:ahLst/>
          <a:cxnLst/>
          <a:rect l="0" t="0" r="0" b="0"/>
          <a:pathLst>
            <a:path>
              <a:moveTo>
                <a:pt x="0" y="1007088"/>
              </a:moveTo>
              <a:lnTo>
                <a:pt x="176173" y="1007088"/>
              </a:lnTo>
              <a:lnTo>
                <a:pt x="176173" y="0"/>
              </a:lnTo>
              <a:lnTo>
                <a:pt x="352346" y="0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6861" y="2022481"/>
        <a:ext cx="53347" cy="53347"/>
      </dsp:txXfrm>
    </dsp:sp>
    <dsp:sp modelId="{805357E2-C842-481F-A378-E08FEB21FE4D}">
      <dsp:nvSpPr>
        <dsp:cNvPr id="0" name=""/>
        <dsp:cNvSpPr/>
      </dsp:nvSpPr>
      <dsp:spPr>
        <a:xfrm>
          <a:off x="537361" y="874218"/>
          <a:ext cx="352346" cy="1678481"/>
        </a:xfrm>
        <a:custGeom>
          <a:avLst/>
          <a:gdLst/>
          <a:ahLst/>
          <a:cxnLst/>
          <a:rect l="0" t="0" r="0" b="0"/>
          <a:pathLst>
            <a:path>
              <a:moveTo>
                <a:pt x="0" y="1678481"/>
              </a:moveTo>
              <a:lnTo>
                <a:pt x="176173" y="1678481"/>
              </a:lnTo>
              <a:lnTo>
                <a:pt x="176173" y="0"/>
              </a:lnTo>
              <a:lnTo>
                <a:pt x="352346" y="0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0658" y="1670582"/>
        <a:ext cx="85753" cy="85753"/>
      </dsp:txXfrm>
    </dsp:sp>
    <dsp:sp modelId="{A6A2F71F-1E07-49D0-A37A-7D668F736174}">
      <dsp:nvSpPr>
        <dsp:cNvPr id="0" name=""/>
        <dsp:cNvSpPr/>
      </dsp:nvSpPr>
      <dsp:spPr>
        <a:xfrm rot="16200000">
          <a:off x="-1144653" y="2284142"/>
          <a:ext cx="2826915" cy="5371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User</a:t>
          </a:r>
          <a:endParaRPr lang="en-US" sz="3200" kern="1200" dirty="0"/>
        </a:p>
      </dsp:txBody>
      <dsp:txXfrm>
        <a:off x="-1144653" y="2284142"/>
        <a:ext cx="2826915" cy="537114"/>
      </dsp:txXfrm>
    </dsp:sp>
    <dsp:sp modelId="{DCBC23B4-921C-455F-9897-AFCC0457D219}">
      <dsp:nvSpPr>
        <dsp:cNvPr id="0" name=""/>
        <dsp:cNvSpPr/>
      </dsp:nvSpPr>
      <dsp:spPr>
        <a:xfrm>
          <a:off x="889708" y="605661"/>
          <a:ext cx="1761733" cy="537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Register</a:t>
          </a:r>
          <a:endParaRPr lang="en-US" sz="1400" kern="1200" dirty="0"/>
        </a:p>
      </dsp:txBody>
      <dsp:txXfrm>
        <a:off x="889708" y="605661"/>
        <a:ext cx="1761733" cy="537114"/>
      </dsp:txXfrm>
    </dsp:sp>
    <dsp:sp modelId="{2FF752FD-7C49-45AE-A797-B6C3B0EB1114}">
      <dsp:nvSpPr>
        <dsp:cNvPr id="0" name=""/>
        <dsp:cNvSpPr/>
      </dsp:nvSpPr>
      <dsp:spPr>
        <a:xfrm>
          <a:off x="889708" y="1277054"/>
          <a:ext cx="1761733" cy="537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Login</a:t>
          </a:r>
          <a:endParaRPr lang="en-US" sz="1400" kern="1200" dirty="0"/>
        </a:p>
      </dsp:txBody>
      <dsp:txXfrm>
        <a:off x="889708" y="1277054"/>
        <a:ext cx="1761733" cy="537114"/>
      </dsp:txXfrm>
    </dsp:sp>
    <dsp:sp modelId="{45E468B6-E2D5-4ED9-9653-1F9503E451F8}">
      <dsp:nvSpPr>
        <dsp:cNvPr id="0" name=""/>
        <dsp:cNvSpPr/>
      </dsp:nvSpPr>
      <dsp:spPr>
        <a:xfrm>
          <a:off x="889708" y="1948446"/>
          <a:ext cx="1761733" cy="537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Create City</a:t>
          </a:r>
          <a:endParaRPr lang="en-US" sz="1400" kern="1200" dirty="0"/>
        </a:p>
      </dsp:txBody>
      <dsp:txXfrm>
        <a:off x="889708" y="1948446"/>
        <a:ext cx="1761733" cy="537114"/>
      </dsp:txXfrm>
    </dsp:sp>
    <dsp:sp modelId="{037F42B3-D007-4858-B5D8-CA4598A4AD9A}">
      <dsp:nvSpPr>
        <dsp:cNvPr id="0" name=""/>
        <dsp:cNvSpPr/>
      </dsp:nvSpPr>
      <dsp:spPr>
        <a:xfrm>
          <a:off x="889708" y="2619839"/>
          <a:ext cx="1761733" cy="537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Upgrade Building</a:t>
          </a:r>
          <a:endParaRPr lang="en-US" sz="1400" kern="1200" dirty="0"/>
        </a:p>
      </dsp:txBody>
      <dsp:txXfrm>
        <a:off x="889708" y="2619839"/>
        <a:ext cx="1761733" cy="537114"/>
      </dsp:txXfrm>
    </dsp:sp>
    <dsp:sp modelId="{8958374D-6A63-41CD-8E63-FE0CE907984E}">
      <dsp:nvSpPr>
        <dsp:cNvPr id="0" name=""/>
        <dsp:cNvSpPr/>
      </dsp:nvSpPr>
      <dsp:spPr>
        <a:xfrm>
          <a:off x="889708" y="3291231"/>
          <a:ext cx="1761733" cy="537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Upgrade Equipment</a:t>
          </a:r>
          <a:endParaRPr lang="en-US" sz="1400" kern="1200" dirty="0"/>
        </a:p>
      </dsp:txBody>
      <dsp:txXfrm>
        <a:off x="889708" y="3291231"/>
        <a:ext cx="1761733" cy="537114"/>
      </dsp:txXfrm>
    </dsp:sp>
    <dsp:sp modelId="{82E418F5-0765-461E-8F01-8A57D671BDE0}">
      <dsp:nvSpPr>
        <dsp:cNvPr id="0" name=""/>
        <dsp:cNvSpPr/>
      </dsp:nvSpPr>
      <dsp:spPr>
        <a:xfrm>
          <a:off x="889708" y="3962624"/>
          <a:ext cx="1761733" cy="537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Attract other player</a:t>
          </a:r>
          <a:endParaRPr lang="en-US" sz="1400" kern="1200" dirty="0"/>
        </a:p>
      </dsp:txBody>
      <dsp:txXfrm>
        <a:off x="889708" y="3962624"/>
        <a:ext cx="1761733" cy="537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72E20-5E5E-453A-B15B-CD8E993664DA}">
      <dsp:nvSpPr>
        <dsp:cNvPr id="0" name=""/>
        <dsp:cNvSpPr/>
      </dsp:nvSpPr>
      <dsp:spPr>
        <a:xfrm rot="5400000">
          <a:off x="-114002" y="116401"/>
          <a:ext cx="760015" cy="532010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</a:t>
          </a:r>
          <a:endParaRPr lang="en-US" sz="1300" kern="1200" dirty="0"/>
        </a:p>
      </dsp:txBody>
      <dsp:txXfrm rot="-5400000">
        <a:off x="1" y="268403"/>
        <a:ext cx="532010" cy="228005"/>
      </dsp:txXfrm>
    </dsp:sp>
    <dsp:sp modelId="{8223B13A-70B0-4CAC-B36D-C59D11549484}">
      <dsp:nvSpPr>
        <dsp:cNvPr id="0" name=""/>
        <dsp:cNvSpPr/>
      </dsp:nvSpPr>
      <dsp:spPr>
        <a:xfrm rot="5400000">
          <a:off x="3067000" y="-2532590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/>
            <a:t>Introduction</a:t>
          </a:r>
          <a:endParaRPr lang="en-US" sz="2400" b="1" kern="1200" dirty="0"/>
        </a:p>
      </dsp:txBody>
      <dsp:txXfrm rot="-5400000">
        <a:off x="532011" y="26515"/>
        <a:ext cx="5539873" cy="445778"/>
      </dsp:txXfrm>
    </dsp:sp>
    <dsp:sp modelId="{C4B9587E-C3D3-489E-96FF-B49C70FEEE12}">
      <dsp:nvSpPr>
        <dsp:cNvPr id="0" name=""/>
        <dsp:cNvSpPr/>
      </dsp:nvSpPr>
      <dsp:spPr>
        <a:xfrm rot="5400000">
          <a:off x="-114002" y="776238"/>
          <a:ext cx="760015" cy="532010"/>
        </a:xfrm>
        <a:prstGeom prst="chevron">
          <a:avLst/>
        </a:prstGeom>
        <a:solidFill>
          <a:schemeClr val="accent5">
            <a:shade val="80000"/>
            <a:hueOff val="101284"/>
            <a:satOff val="-9158"/>
            <a:lumOff val="7204"/>
            <a:alphaOff val="0"/>
          </a:schemeClr>
        </a:solidFill>
        <a:ln w="28575" cap="flat" cmpd="sng" algn="ctr">
          <a:solidFill>
            <a:schemeClr val="accent5">
              <a:shade val="80000"/>
              <a:hueOff val="101284"/>
              <a:satOff val="-9158"/>
              <a:lumOff val="720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</a:t>
          </a:r>
          <a:endParaRPr lang="en-US" sz="1300" kern="1200" dirty="0"/>
        </a:p>
      </dsp:txBody>
      <dsp:txXfrm rot="-5400000">
        <a:off x="1" y="928240"/>
        <a:ext cx="532010" cy="228005"/>
      </dsp:txXfrm>
    </dsp:sp>
    <dsp:sp modelId="{E6036663-99DA-4E23-894E-BD81DFA861CF}">
      <dsp:nvSpPr>
        <dsp:cNvPr id="0" name=""/>
        <dsp:cNvSpPr/>
      </dsp:nvSpPr>
      <dsp:spPr>
        <a:xfrm rot="5400000">
          <a:off x="3067000" y="-1872753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shade val="80000"/>
              <a:hueOff val="101284"/>
              <a:satOff val="-9158"/>
              <a:lumOff val="72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/>
            <a:t>Project Management Plan</a:t>
          </a:r>
          <a:endParaRPr lang="en-US" sz="2400" b="1" kern="1200" dirty="0"/>
        </a:p>
      </dsp:txBody>
      <dsp:txXfrm rot="-5400000">
        <a:off x="532011" y="686352"/>
        <a:ext cx="5539873" cy="445778"/>
      </dsp:txXfrm>
    </dsp:sp>
    <dsp:sp modelId="{62905EE4-3405-4973-B90F-7AC3DB28C390}">
      <dsp:nvSpPr>
        <dsp:cNvPr id="0" name=""/>
        <dsp:cNvSpPr/>
      </dsp:nvSpPr>
      <dsp:spPr>
        <a:xfrm rot="5400000">
          <a:off x="-114002" y="1436075"/>
          <a:ext cx="760015" cy="532010"/>
        </a:xfrm>
        <a:prstGeom prst="chevron">
          <a:avLst/>
        </a:prstGeom>
        <a:solidFill>
          <a:schemeClr val="accent5">
            <a:shade val="80000"/>
            <a:hueOff val="202568"/>
            <a:satOff val="-18316"/>
            <a:lumOff val="14408"/>
            <a:alphaOff val="0"/>
          </a:schemeClr>
        </a:solidFill>
        <a:ln w="28575" cap="flat" cmpd="sng" algn="ctr">
          <a:solidFill>
            <a:schemeClr val="accent5">
              <a:shade val="80000"/>
              <a:hueOff val="202568"/>
              <a:satOff val="-18316"/>
              <a:lumOff val="1440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</a:t>
          </a:r>
          <a:endParaRPr lang="en-US" sz="1300" kern="1200" dirty="0"/>
        </a:p>
      </dsp:txBody>
      <dsp:txXfrm rot="-5400000">
        <a:off x="1" y="1588077"/>
        <a:ext cx="532010" cy="228005"/>
      </dsp:txXfrm>
    </dsp:sp>
    <dsp:sp modelId="{10CCF357-354C-4570-86AD-97027C600EBC}">
      <dsp:nvSpPr>
        <dsp:cNvPr id="0" name=""/>
        <dsp:cNvSpPr/>
      </dsp:nvSpPr>
      <dsp:spPr>
        <a:xfrm rot="5400000">
          <a:off x="3067000" y="-1212915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shade val="80000"/>
              <a:hueOff val="202568"/>
              <a:satOff val="-18316"/>
              <a:lumOff val="14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/>
            <a:t>Software Requirement Specification</a:t>
          </a:r>
          <a:endParaRPr lang="en-US" sz="2400" b="1" kern="1200" dirty="0"/>
        </a:p>
      </dsp:txBody>
      <dsp:txXfrm rot="-5400000">
        <a:off x="532011" y="1346190"/>
        <a:ext cx="5539873" cy="445778"/>
      </dsp:txXfrm>
    </dsp:sp>
    <dsp:sp modelId="{187D1203-2427-41DD-B7C7-DDCBE9D80109}">
      <dsp:nvSpPr>
        <dsp:cNvPr id="0" name=""/>
        <dsp:cNvSpPr/>
      </dsp:nvSpPr>
      <dsp:spPr>
        <a:xfrm rot="5400000">
          <a:off x="-114002" y="2095913"/>
          <a:ext cx="760015" cy="532010"/>
        </a:xfrm>
        <a:prstGeom prst="chevron">
          <a:avLst/>
        </a:prstGeom>
        <a:solidFill>
          <a:schemeClr val="accent5">
            <a:shade val="80000"/>
            <a:hueOff val="303851"/>
            <a:satOff val="-27473"/>
            <a:lumOff val="21613"/>
            <a:alphaOff val="0"/>
          </a:schemeClr>
        </a:solidFill>
        <a:ln w="28575" cap="flat" cmpd="sng" algn="ctr">
          <a:solidFill>
            <a:schemeClr val="accent5">
              <a:shade val="80000"/>
              <a:hueOff val="303851"/>
              <a:satOff val="-27473"/>
              <a:lumOff val="2161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4</a:t>
          </a:r>
          <a:endParaRPr lang="en-US" sz="1300" kern="1200" dirty="0"/>
        </a:p>
      </dsp:txBody>
      <dsp:txXfrm rot="-5400000">
        <a:off x="1" y="2247915"/>
        <a:ext cx="532010" cy="228005"/>
      </dsp:txXfrm>
    </dsp:sp>
    <dsp:sp modelId="{8367C58C-509C-4AF5-9C40-C27EF1A7BFE0}">
      <dsp:nvSpPr>
        <dsp:cNvPr id="0" name=""/>
        <dsp:cNvSpPr/>
      </dsp:nvSpPr>
      <dsp:spPr>
        <a:xfrm rot="5400000">
          <a:off x="3067000" y="-553078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shade val="80000"/>
              <a:hueOff val="303851"/>
              <a:satOff val="-27473"/>
              <a:lumOff val="216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/>
            <a:t>Software Design Description</a:t>
          </a:r>
          <a:endParaRPr lang="en-US" sz="2400" b="1" kern="1200" dirty="0"/>
        </a:p>
      </dsp:txBody>
      <dsp:txXfrm rot="-5400000">
        <a:off x="532011" y="2006027"/>
        <a:ext cx="5539873" cy="445778"/>
      </dsp:txXfrm>
    </dsp:sp>
    <dsp:sp modelId="{C97CD829-8CF7-4C1F-8B3E-5B62282B34A5}">
      <dsp:nvSpPr>
        <dsp:cNvPr id="0" name=""/>
        <dsp:cNvSpPr/>
      </dsp:nvSpPr>
      <dsp:spPr>
        <a:xfrm rot="5400000">
          <a:off x="-114002" y="2755750"/>
          <a:ext cx="760015" cy="532010"/>
        </a:xfrm>
        <a:prstGeom prst="chevron">
          <a:avLst/>
        </a:prstGeom>
        <a:solidFill>
          <a:schemeClr val="accent5">
            <a:shade val="80000"/>
            <a:hueOff val="405135"/>
            <a:satOff val="-36631"/>
            <a:lumOff val="28817"/>
            <a:alphaOff val="0"/>
          </a:schemeClr>
        </a:solidFill>
        <a:ln w="28575" cap="flat" cmpd="sng" algn="ctr">
          <a:solidFill>
            <a:schemeClr val="accent5">
              <a:shade val="80000"/>
              <a:hueOff val="405135"/>
              <a:satOff val="-36631"/>
              <a:lumOff val="2881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5</a:t>
          </a:r>
          <a:endParaRPr lang="en-US" sz="1300" kern="1200" dirty="0"/>
        </a:p>
      </dsp:txBody>
      <dsp:txXfrm rot="-5400000">
        <a:off x="1" y="2907752"/>
        <a:ext cx="532010" cy="228005"/>
      </dsp:txXfrm>
    </dsp:sp>
    <dsp:sp modelId="{F4988E93-B14C-4E73-9C6B-E164B2B0E315}">
      <dsp:nvSpPr>
        <dsp:cNvPr id="0" name=""/>
        <dsp:cNvSpPr/>
      </dsp:nvSpPr>
      <dsp:spPr>
        <a:xfrm rot="5400000">
          <a:off x="3067000" y="106758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shade val="80000"/>
              <a:hueOff val="405135"/>
              <a:satOff val="-36631"/>
              <a:lumOff val="28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/>
            <a:t>Implementation</a:t>
          </a:r>
          <a:endParaRPr lang="en-US" sz="2400" b="1" kern="1200" dirty="0"/>
        </a:p>
      </dsp:txBody>
      <dsp:txXfrm rot="-5400000">
        <a:off x="532011" y="2665863"/>
        <a:ext cx="5539873" cy="445778"/>
      </dsp:txXfrm>
    </dsp:sp>
    <dsp:sp modelId="{06F5E375-F7F4-4523-A2D1-089EA9813A0F}">
      <dsp:nvSpPr>
        <dsp:cNvPr id="0" name=""/>
        <dsp:cNvSpPr/>
      </dsp:nvSpPr>
      <dsp:spPr>
        <a:xfrm rot="5400000">
          <a:off x="-114002" y="3415587"/>
          <a:ext cx="760015" cy="532010"/>
        </a:xfrm>
        <a:prstGeom prst="chevron">
          <a:avLst/>
        </a:prstGeom>
        <a:solidFill>
          <a:schemeClr val="accent5">
            <a:shade val="80000"/>
            <a:hueOff val="506419"/>
            <a:satOff val="-45789"/>
            <a:lumOff val="36021"/>
            <a:alphaOff val="0"/>
          </a:schemeClr>
        </a:solidFill>
        <a:ln w="28575" cap="flat" cmpd="sng" algn="ctr">
          <a:solidFill>
            <a:schemeClr val="accent5">
              <a:shade val="80000"/>
              <a:hueOff val="506419"/>
              <a:satOff val="-45789"/>
              <a:lumOff val="3602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6</a:t>
          </a:r>
          <a:endParaRPr lang="en-US" sz="1300" kern="1200" dirty="0"/>
        </a:p>
      </dsp:txBody>
      <dsp:txXfrm rot="-5400000">
        <a:off x="1" y="3567589"/>
        <a:ext cx="532010" cy="228005"/>
      </dsp:txXfrm>
    </dsp:sp>
    <dsp:sp modelId="{4E572271-4CC1-4644-9451-F43CCC858D3A}">
      <dsp:nvSpPr>
        <dsp:cNvPr id="0" name=""/>
        <dsp:cNvSpPr/>
      </dsp:nvSpPr>
      <dsp:spPr>
        <a:xfrm rot="5400000">
          <a:off x="3067000" y="766595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shade val="80000"/>
              <a:hueOff val="506419"/>
              <a:satOff val="-45789"/>
              <a:lumOff val="360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/>
            <a:t>Test Document</a:t>
          </a:r>
          <a:endParaRPr lang="en-US" sz="2400" b="1" kern="1200" dirty="0"/>
        </a:p>
      </dsp:txBody>
      <dsp:txXfrm rot="-5400000">
        <a:off x="532011" y="3325700"/>
        <a:ext cx="5539873" cy="44577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4E9A7-1119-4835-AB0A-D077C96F63C2}">
      <dsp:nvSpPr>
        <dsp:cNvPr id="0" name=""/>
        <dsp:cNvSpPr/>
      </dsp:nvSpPr>
      <dsp:spPr>
        <a:xfrm>
          <a:off x="537361" y="2552700"/>
          <a:ext cx="352346" cy="1007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173" y="0"/>
              </a:lnTo>
              <a:lnTo>
                <a:pt x="176173" y="1007088"/>
              </a:lnTo>
              <a:lnTo>
                <a:pt x="352346" y="1007088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6861" y="3029570"/>
        <a:ext cx="53347" cy="53347"/>
      </dsp:txXfrm>
    </dsp:sp>
    <dsp:sp modelId="{FDBD2528-66BB-4709-AAEF-19807B7211B5}">
      <dsp:nvSpPr>
        <dsp:cNvPr id="0" name=""/>
        <dsp:cNvSpPr/>
      </dsp:nvSpPr>
      <dsp:spPr>
        <a:xfrm>
          <a:off x="537361" y="2552700"/>
          <a:ext cx="352346" cy="335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173" y="0"/>
              </a:lnTo>
              <a:lnTo>
                <a:pt x="176173" y="335696"/>
              </a:lnTo>
              <a:lnTo>
                <a:pt x="352346" y="335696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1368" y="2708381"/>
        <a:ext cx="24333" cy="24333"/>
      </dsp:txXfrm>
    </dsp:sp>
    <dsp:sp modelId="{E1CA526C-89A6-4A96-A93E-E5425B4BA443}">
      <dsp:nvSpPr>
        <dsp:cNvPr id="0" name=""/>
        <dsp:cNvSpPr/>
      </dsp:nvSpPr>
      <dsp:spPr>
        <a:xfrm>
          <a:off x="537361" y="2217003"/>
          <a:ext cx="352346" cy="335696"/>
        </a:xfrm>
        <a:custGeom>
          <a:avLst/>
          <a:gdLst/>
          <a:ahLst/>
          <a:cxnLst/>
          <a:rect l="0" t="0" r="0" b="0"/>
          <a:pathLst>
            <a:path>
              <a:moveTo>
                <a:pt x="0" y="335696"/>
              </a:moveTo>
              <a:lnTo>
                <a:pt x="176173" y="335696"/>
              </a:lnTo>
              <a:lnTo>
                <a:pt x="176173" y="0"/>
              </a:lnTo>
              <a:lnTo>
                <a:pt x="352346" y="0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1368" y="2372685"/>
        <a:ext cx="24333" cy="24333"/>
      </dsp:txXfrm>
    </dsp:sp>
    <dsp:sp modelId="{805357E2-C842-481F-A378-E08FEB21FE4D}">
      <dsp:nvSpPr>
        <dsp:cNvPr id="0" name=""/>
        <dsp:cNvSpPr/>
      </dsp:nvSpPr>
      <dsp:spPr>
        <a:xfrm>
          <a:off x="537361" y="1545611"/>
          <a:ext cx="352346" cy="1007088"/>
        </a:xfrm>
        <a:custGeom>
          <a:avLst/>
          <a:gdLst/>
          <a:ahLst/>
          <a:cxnLst/>
          <a:rect l="0" t="0" r="0" b="0"/>
          <a:pathLst>
            <a:path>
              <a:moveTo>
                <a:pt x="0" y="1007088"/>
              </a:moveTo>
              <a:lnTo>
                <a:pt x="176173" y="1007088"/>
              </a:lnTo>
              <a:lnTo>
                <a:pt x="176173" y="0"/>
              </a:lnTo>
              <a:lnTo>
                <a:pt x="352346" y="0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6861" y="2022481"/>
        <a:ext cx="53347" cy="53347"/>
      </dsp:txXfrm>
    </dsp:sp>
    <dsp:sp modelId="{A6A2F71F-1E07-49D0-A37A-7D668F736174}">
      <dsp:nvSpPr>
        <dsp:cNvPr id="0" name=""/>
        <dsp:cNvSpPr/>
      </dsp:nvSpPr>
      <dsp:spPr>
        <a:xfrm rot="16200000">
          <a:off x="-1144653" y="2284142"/>
          <a:ext cx="2826915" cy="5371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Administrator</a:t>
          </a:r>
          <a:endParaRPr lang="en-US" sz="3200" kern="1200" dirty="0"/>
        </a:p>
      </dsp:txBody>
      <dsp:txXfrm>
        <a:off x="-1144653" y="2284142"/>
        <a:ext cx="2826915" cy="537114"/>
      </dsp:txXfrm>
    </dsp:sp>
    <dsp:sp modelId="{DCBC23B4-921C-455F-9897-AFCC0457D219}">
      <dsp:nvSpPr>
        <dsp:cNvPr id="0" name=""/>
        <dsp:cNvSpPr/>
      </dsp:nvSpPr>
      <dsp:spPr>
        <a:xfrm>
          <a:off x="889708" y="1277054"/>
          <a:ext cx="1761733" cy="537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Login</a:t>
          </a:r>
          <a:endParaRPr lang="en-US" sz="1400" kern="1200" dirty="0"/>
        </a:p>
      </dsp:txBody>
      <dsp:txXfrm>
        <a:off x="889708" y="1277054"/>
        <a:ext cx="1761733" cy="537114"/>
      </dsp:txXfrm>
    </dsp:sp>
    <dsp:sp modelId="{2FF752FD-7C49-45AE-A797-B6C3B0EB1114}">
      <dsp:nvSpPr>
        <dsp:cNvPr id="0" name=""/>
        <dsp:cNvSpPr/>
      </dsp:nvSpPr>
      <dsp:spPr>
        <a:xfrm>
          <a:off x="889708" y="1948446"/>
          <a:ext cx="1761733" cy="537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Manager Users</a:t>
          </a:r>
          <a:endParaRPr lang="en-US" sz="1400" kern="1200" dirty="0"/>
        </a:p>
      </dsp:txBody>
      <dsp:txXfrm>
        <a:off x="889708" y="1948446"/>
        <a:ext cx="1761733" cy="537114"/>
      </dsp:txXfrm>
    </dsp:sp>
    <dsp:sp modelId="{45E468B6-E2D5-4ED9-9653-1F9503E451F8}">
      <dsp:nvSpPr>
        <dsp:cNvPr id="0" name=""/>
        <dsp:cNvSpPr/>
      </dsp:nvSpPr>
      <dsp:spPr>
        <a:xfrm>
          <a:off x="889708" y="2619839"/>
          <a:ext cx="1761733" cy="537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Manager Items</a:t>
          </a:r>
          <a:endParaRPr lang="en-US" sz="1400" kern="1200" dirty="0"/>
        </a:p>
      </dsp:txBody>
      <dsp:txXfrm>
        <a:off x="889708" y="2619839"/>
        <a:ext cx="1761733" cy="537114"/>
      </dsp:txXfrm>
    </dsp:sp>
    <dsp:sp modelId="{037F42B3-D007-4858-B5D8-CA4598A4AD9A}">
      <dsp:nvSpPr>
        <dsp:cNvPr id="0" name=""/>
        <dsp:cNvSpPr/>
      </dsp:nvSpPr>
      <dsp:spPr>
        <a:xfrm>
          <a:off x="889708" y="3291231"/>
          <a:ext cx="1761733" cy="537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Manager Events</a:t>
          </a:r>
          <a:endParaRPr lang="en-US" sz="1400" kern="1200" dirty="0"/>
        </a:p>
      </dsp:txBody>
      <dsp:txXfrm>
        <a:off x="889708" y="3291231"/>
        <a:ext cx="1761733" cy="53711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81500-CDAE-40C8-A4DC-58708C7EA892}">
      <dsp:nvSpPr>
        <dsp:cNvPr id="0" name=""/>
        <dsp:cNvSpPr/>
      </dsp:nvSpPr>
      <dsp:spPr>
        <a:xfrm rot="5400000">
          <a:off x="5385467" y="-2287576"/>
          <a:ext cx="628585" cy="536448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OFL Sorts Mill Goudy" pitchFamily="50" charset="0"/>
              <a:cs typeface="Arial" pitchFamily="34" charset="0"/>
            </a:rPr>
            <a:t>Available : 24/7</a:t>
          </a:r>
          <a:endParaRPr lang="en-US" sz="1800" kern="1200" dirty="0"/>
        </a:p>
      </dsp:txBody>
      <dsp:txXfrm rot="-5400000">
        <a:off x="3017520" y="111056"/>
        <a:ext cx="5333795" cy="567215"/>
      </dsp:txXfrm>
    </dsp:sp>
    <dsp:sp modelId="{D6CB9648-FAB8-4C1C-99B1-57AAF5614453}">
      <dsp:nvSpPr>
        <dsp:cNvPr id="0" name=""/>
        <dsp:cNvSpPr/>
      </dsp:nvSpPr>
      <dsp:spPr>
        <a:xfrm>
          <a:off x="0" y="1797"/>
          <a:ext cx="3017520" cy="7857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Availability</a:t>
          </a:r>
          <a:endParaRPr lang="en-US" sz="2700" kern="1200" dirty="0"/>
        </a:p>
      </dsp:txBody>
      <dsp:txXfrm>
        <a:off x="38356" y="40153"/>
        <a:ext cx="2940808" cy="709019"/>
      </dsp:txXfrm>
    </dsp:sp>
    <dsp:sp modelId="{508453A0-7B33-461A-8DDD-F6A1D13AF2E2}">
      <dsp:nvSpPr>
        <dsp:cNvPr id="0" name=""/>
        <dsp:cNvSpPr/>
      </dsp:nvSpPr>
      <dsp:spPr>
        <a:xfrm rot="5400000">
          <a:off x="5385467" y="-1462558"/>
          <a:ext cx="628585" cy="536448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OFL Sorts Mill Goudy" pitchFamily="50" charset="0"/>
              <a:cs typeface="Arial" pitchFamily="34" charset="0"/>
            </a:rPr>
            <a:t>Integrate with many kinds of smart phone has Android OS 2.3 or higher</a:t>
          </a:r>
          <a:endParaRPr lang="en-US" sz="1800" kern="1200" dirty="0"/>
        </a:p>
      </dsp:txBody>
      <dsp:txXfrm rot="-5400000">
        <a:off x="3017520" y="936074"/>
        <a:ext cx="5333795" cy="567215"/>
      </dsp:txXfrm>
    </dsp:sp>
    <dsp:sp modelId="{A80753A0-7536-4AE8-9DBA-435DDF1B5D9E}">
      <dsp:nvSpPr>
        <dsp:cNvPr id="0" name=""/>
        <dsp:cNvSpPr/>
      </dsp:nvSpPr>
      <dsp:spPr>
        <a:xfrm>
          <a:off x="0" y="826815"/>
          <a:ext cx="3017520" cy="7857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Compatibility</a:t>
          </a:r>
          <a:endParaRPr lang="en-US" sz="2700" kern="1200" dirty="0"/>
        </a:p>
      </dsp:txBody>
      <dsp:txXfrm>
        <a:off x="38356" y="865171"/>
        <a:ext cx="2940808" cy="709019"/>
      </dsp:txXfrm>
    </dsp:sp>
    <dsp:sp modelId="{41F0B73A-4CDD-49CB-AC34-2F290F6524A9}">
      <dsp:nvSpPr>
        <dsp:cNvPr id="0" name=""/>
        <dsp:cNvSpPr/>
      </dsp:nvSpPr>
      <dsp:spPr>
        <a:xfrm rot="5400000">
          <a:off x="5385467" y="-637540"/>
          <a:ext cx="628585" cy="536448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OFL Sorts Mill Goudy" pitchFamily="50" charset="0"/>
              <a:ea typeface="+mn-ea"/>
              <a:cs typeface="Arial" pitchFamily="34" charset="0"/>
            </a:rPr>
            <a:t>Load server and connect time</a:t>
          </a:r>
          <a:endParaRPr lang="en-US" sz="1800" kern="1200" dirty="0"/>
        </a:p>
      </dsp:txBody>
      <dsp:txXfrm rot="-5400000">
        <a:off x="3017520" y="1761092"/>
        <a:ext cx="5333795" cy="567215"/>
      </dsp:txXfrm>
    </dsp:sp>
    <dsp:sp modelId="{8CF10759-477B-4FC4-85F5-8318C1177AC6}">
      <dsp:nvSpPr>
        <dsp:cNvPr id="0" name=""/>
        <dsp:cNvSpPr/>
      </dsp:nvSpPr>
      <dsp:spPr>
        <a:xfrm>
          <a:off x="0" y="1651834"/>
          <a:ext cx="3017520" cy="7857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Performance</a:t>
          </a:r>
          <a:endParaRPr lang="en-US" sz="2700" kern="1200" dirty="0"/>
        </a:p>
      </dsp:txBody>
      <dsp:txXfrm>
        <a:off x="38356" y="1690190"/>
        <a:ext cx="2940808" cy="709019"/>
      </dsp:txXfrm>
    </dsp:sp>
    <dsp:sp modelId="{140F648F-1FF5-41BB-A886-63871C1C9572}">
      <dsp:nvSpPr>
        <dsp:cNvPr id="0" name=""/>
        <dsp:cNvSpPr/>
      </dsp:nvSpPr>
      <dsp:spPr>
        <a:xfrm rot="5400000">
          <a:off x="5385467" y="187478"/>
          <a:ext cx="628585" cy="536448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OFL Sorts Mill Goudy" pitchFamily="50" charset="0"/>
              <a:cs typeface="Arial" pitchFamily="34" charset="0"/>
            </a:rPr>
            <a:t>Data recovery and system trace backs</a:t>
          </a:r>
          <a:endParaRPr lang="en-US" sz="1800" kern="1200" dirty="0"/>
        </a:p>
      </dsp:txBody>
      <dsp:txXfrm rot="-5400000">
        <a:off x="3017520" y="2586111"/>
        <a:ext cx="5333795" cy="567215"/>
      </dsp:txXfrm>
    </dsp:sp>
    <dsp:sp modelId="{495C4E50-16A0-4F09-A30C-F78CE7B1F4A9}">
      <dsp:nvSpPr>
        <dsp:cNvPr id="0" name=""/>
        <dsp:cNvSpPr/>
      </dsp:nvSpPr>
      <dsp:spPr>
        <a:xfrm>
          <a:off x="0" y="2476852"/>
          <a:ext cx="3017520" cy="7857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Maintainability</a:t>
          </a:r>
          <a:endParaRPr lang="en-US" sz="2700" kern="1200" dirty="0"/>
        </a:p>
      </dsp:txBody>
      <dsp:txXfrm>
        <a:off x="38356" y="2515208"/>
        <a:ext cx="2940808" cy="709019"/>
      </dsp:txXfrm>
    </dsp:sp>
    <dsp:sp modelId="{46B41C06-D849-4116-AF69-94D2E8E8C851}">
      <dsp:nvSpPr>
        <dsp:cNvPr id="0" name=""/>
        <dsp:cNvSpPr/>
      </dsp:nvSpPr>
      <dsp:spPr>
        <a:xfrm rot="5400000">
          <a:off x="5385467" y="1012496"/>
          <a:ext cx="628585" cy="536448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OFL Sorts Mill Goudy" pitchFamily="50" charset="0"/>
              <a:ea typeface="+mn-ea"/>
              <a:cs typeface="Arial" pitchFamily="34" charset="0"/>
            </a:rPr>
            <a:t>User credentials and registry</a:t>
          </a:r>
          <a:endParaRPr lang="en-US" sz="1800" kern="1200" dirty="0"/>
        </a:p>
      </dsp:txBody>
      <dsp:txXfrm rot="-5400000">
        <a:off x="3017520" y="3411129"/>
        <a:ext cx="5333795" cy="567215"/>
      </dsp:txXfrm>
    </dsp:sp>
    <dsp:sp modelId="{25D6929C-B31F-4AF0-8170-7D0D6E6D25AE}">
      <dsp:nvSpPr>
        <dsp:cNvPr id="0" name=""/>
        <dsp:cNvSpPr/>
      </dsp:nvSpPr>
      <dsp:spPr>
        <a:xfrm>
          <a:off x="0" y="3301871"/>
          <a:ext cx="3017520" cy="7857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Security</a:t>
          </a:r>
          <a:endParaRPr lang="en-US" sz="2700" kern="1200" dirty="0"/>
        </a:p>
      </dsp:txBody>
      <dsp:txXfrm>
        <a:off x="38356" y="3340227"/>
        <a:ext cx="2940808" cy="70901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C9C6C-F205-44E4-A4C0-D8E04BA73C09}">
      <dsp:nvSpPr>
        <dsp:cNvPr id="0" name=""/>
        <dsp:cNvSpPr/>
      </dsp:nvSpPr>
      <dsp:spPr>
        <a:xfrm>
          <a:off x="0" y="197681"/>
          <a:ext cx="6934200" cy="100989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60322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Database Design</a:t>
          </a:r>
          <a:endParaRPr lang="en-US" sz="1700" b="1" kern="1200" dirty="0"/>
        </a:p>
      </dsp:txBody>
      <dsp:txXfrm>
        <a:off x="0" y="450156"/>
        <a:ext cx="6681725" cy="504949"/>
      </dsp:txXfrm>
    </dsp:sp>
    <dsp:sp modelId="{BDFF6E26-D35E-42E7-BD77-F99026318DBC}">
      <dsp:nvSpPr>
        <dsp:cNvPr id="0" name=""/>
        <dsp:cNvSpPr/>
      </dsp:nvSpPr>
      <dsp:spPr>
        <a:xfrm>
          <a:off x="0" y="979628"/>
          <a:ext cx="6407894" cy="2708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ea typeface="+mn-ea"/>
              <a:cs typeface="+mn-cs"/>
            </a:rPr>
            <a:t>- Business tables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ea typeface="+mn-ea"/>
              <a:cs typeface="+mn-cs"/>
            </a:rPr>
            <a:t>- Every table has a primary key named Id which is of type: INT NOT NULL IDENTITY(1, 1)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ea typeface="+mn-ea"/>
              <a:cs typeface="+mn-cs"/>
            </a:rPr>
            <a:t>- Max length and null ability strictly follow field definitions</a:t>
          </a:r>
          <a:endParaRPr lang="en-US" sz="2400" kern="1200" dirty="0"/>
        </a:p>
      </dsp:txBody>
      <dsp:txXfrm>
        <a:off x="0" y="979628"/>
        <a:ext cx="6407894" cy="270889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A07E0-0767-48F0-A799-17401232CAF2}">
      <dsp:nvSpPr>
        <dsp:cNvPr id="0" name=""/>
        <dsp:cNvSpPr/>
      </dsp:nvSpPr>
      <dsp:spPr>
        <a:xfrm rot="10800000">
          <a:off x="1225679" y="283"/>
          <a:ext cx="4172422" cy="69892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820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Follow general Android's Java conventions </a:t>
          </a:r>
          <a:endParaRPr lang="en-US" sz="1800" kern="1200" dirty="0"/>
        </a:p>
      </dsp:txBody>
      <dsp:txXfrm rot="10800000">
        <a:off x="1400409" y="283"/>
        <a:ext cx="3997692" cy="698921"/>
      </dsp:txXfrm>
    </dsp:sp>
    <dsp:sp modelId="{95CF73F8-6407-478C-A502-50C52A98FF36}">
      <dsp:nvSpPr>
        <dsp:cNvPr id="0" name=""/>
        <dsp:cNvSpPr/>
      </dsp:nvSpPr>
      <dsp:spPr>
        <a:xfrm>
          <a:off x="876218" y="283"/>
          <a:ext cx="698921" cy="69892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F6DDDE-88F2-4F06-9FAB-8CC6C5D44182}">
      <dsp:nvSpPr>
        <dsp:cNvPr id="0" name=""/>
        <dsp:cNvSpPr/>
      </dsp:nvSpPr>
      <dsp:spPr>
        <a:xfrm rot="10800000">
          <a:off x="1225679" y="907839"/>
          <a:ext cx="4172422" cy="69892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820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Naming Style</a:t>
          </a:r>
          <a:endParaRPr lang="en-US" sz="1800" kern="1200" dirty="0"/>
        </a:p>
      </dsp:txBody>
      <dsp:txXfrm rot="10800000">
        <a:off x="1400409" y="907839"/>
        <a:ext cx="3997692" cy="698921"/>
      </dsp:txXfrm>
    </dsp:sp>
    <dsp:sp modelId="{CB0BF97B-832B-4561-B01F-E65E136857DF}">
      <dsp:nvSpPr>
        <dsp:cNvPr id="0" name=""/>
        <dsp:cNvSpPr/>
      </dsp:nvSpPr>
      <dsp:spPr>
        <a:xfrm>
          <a:off x="876218" y="907839"/>
          <a:ext cx="698921" cy="69892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8356CC-54B6-45AB-BCAE-90919C8A4383}">
      <dsp:nvSpPr>
        <dsp:cNvPr id="0" name=""/>
        <dsp:cNvSpPr/>
      </dsp:nvSpPr>
      <dsp:spPr>
        <a:xfrm rot="10800000">
          <a:off x="1225679" y="1815394"/>
          <a:ext cx="4172422" cy="69892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820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Comment</a:t>
          </a:r>
          <a:endParaRPr lang="en-US" sz="1800" kern="1200" dirty="0"/>
        </a:p>
      </dsp:txBody>
      <dsp:txXfrm rot="10800000">
        <a:off x="1400409" y="1815394"/>
        <a:ext cx="3997692" cy="698921"/>
      </dsp:txXfrm>
    </dsp:sp>
    <dsp:sp modelId="{9F97CB39-2762-40DA-9AAA-B7116B91F957}">
      <dsp:nvSpPr>
        <dsp:cNvPr id="0" name=""/>
        <dsp:cNvSpPr/>
      </dsp:nvSpPr>
      <dsp:spPr>
        <a:xfrm>
          <a:off x="876218" y="1815394"/>
          <a:ext cx="698921" cy="69892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73A61-1298-476A-8CEF-3AE986FA4342}">
      <dsp:nvSpPr>
        <dsp:cNvPr id="0" name=""/>
        <dsp:cNvSpPr/>
      </dsp:nvSpPr>
      <dsp:spPr>
        <a:xfrm>
          <a:off x="1138964" y="806924"/>
          <a:ext cx="3818070" cy="4491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774543-FDCF-469D-996E-BE71097F8DFE}">
      <dsp:nvSpPr>
        <dsp:cNvPr id="0" name=""/>
        <dsp:cNvSpPr/>
      </dsp:nvSpPr>
      <dsp:spPr>
        <a:xfrm>
          <a:off x="1138964" y="975620"/>
          <a:ext cx="280489" cy="2804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896CE-2F81-4C61-8510-0AEAB6D74290}">
      <dsp:nvSpPr>
        <dsp:cNvPr id="0" name=""/>
        <dsp:cNvSpPr/>
      </dsp:nvSpPr>
      <dsp:spPr>
        <a:xfrm>
          <a:off x="1138964" y="0"/>
          <a:ext cx="3818070" cy="806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Include</a:t>
          </a:r>
          <a:endParaRPr lang="en-US" sz="4400" b="1" kern="1200" dirty="0"/>
        </a:p>
      </dsp:txBody>
      <dsp:txXfrm>
        <a:off x="1138964" y="0"/>
        <a:ext cx="3818070" cy="806924"/>
      </dsp:txXfrm>
    </dsp:sp>
    <dsp:sp modelId="{58A04CBC-A7A4-4F44-B2C9-547EB41AF407}">
      <dsp:nvSpPr>
        <dsp:cNvPr id="0" name=""/>
        <dsp:cNvSpPr/>
      </dsp:nvSpPr>
      <dsp:spPr>
        <a:xfrm>
          <a:off x="1138964" y="1629431"/>
          <a:ext cx="280482" cy="280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1B24E-1816-4512-82F7-936CD151D5E8}">
      <dsp:nvSpPr>
        <dsp:cNvPr id="0" name=""/>
        <dsp:cNvSpPr/>
      </dsp:nvSpPr>
      <dsp:spPr>
        <a:xfrm>
          <a:off x="1406229" y="1442770"/>
          <a:ext cx="3550805" cy="653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Features to be tested</a:t>
          </a:r>
          <a:endParaRPr lang="en-US" sz="2200" kern="1200" dirty="0"/>
        </a:p>
      </dsp:txBody>
      <dsp:txXfrm>
        <a:off x="1406229" y="1442770"/>
        <a:ext cx="3550805" cy="653804"/>
      </dsp:txXfrm>
    </dsp:sp>
    <dsp:sp modelId="{004F0CAB-597E-4F5F-86B9-015863FDF7F6}">
      <dsp:nvSpPr>
        <dsp:cNvPr id="0" name=""/>
        <dsp:cNvSpPr/>
      </dsp:nvSpPr>
      <dsp:spPr>
        <a:xfrm>
          <a:off x="1138964" y="2283236"/>
          <a:ext cx="280482" cy="280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D3A01-6ED0-47D1-9A2A-EAE432D824D2}">
      <dsp:nvSpPr>
        <dsp:cNvPr id="0" name=""/>
        <dsp:cNvSpPr/>
      </dsp:nvSpPr>
      <dsp:spPr>
        <a:xfrm>
          <a:off x="1406229" y="2096575"/>
          <a:ext cx="3550805" cy="653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Features not to be tested</a:t>
          </a:r>
          <a:endParaRPr lang="en-US" sz="2200" kern="1200" dirty="0"/>
        </a:p>
      </dsp:txBody>
      <dsp:txXfrm>
        <a:off x="1406229" y="2096575"/>
        <a:ext cx="3550805" cy="653804"/>
      </dsp:txXfrm>
    </dsp:sp>
    <dsp:sp modelId="{9A7B3A92-55B1-4F4E-ABA6-CD03999C6ACF}">
      <dsp:nvSpPr>
        <dsp:cNvPr id="0" name=""/>
        <dsp:cNvSpPr/>
      </dsp:nvSpPr>
      <dsp:spPr>
        <a:xfrm>
          <a:off x="1138964" y="2937041"/>
          <a:ext cx="280482" cy="280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F9985-0A94-4F76-A6A5-816C119C349A}">
      <dsp:nvSpPr>
        <dsp:cNvPr id="0" name=""/>
        <dsp:cNvSpPr/>
      </dsp:nvSpPr>
      <dsp:spPr>
        <a:xfrm>
          <a:off x="1406229" y="2750380"/>
          <a:ext cx="3550805" cy="653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Test case</a:t>
          </a:r>
          <a:endParaRPr lang="en-US" sz="2200" kern="1200" dirty="0"/>
        </a:p>
      </dsp:txBody>
      <dsp:txXfrm>
        <a:off x="1406229" y="2750380"/>
        <a:ext cx="3550805" cy="653804"/>
      </dsp:txXfrm>
    </dsp:sp>
    <dsp:sp modelId="{429E45C2-0971-418A-B631-58EA42BF5309}">
      <dsp:nvSpPr>
        <dsp:cNvPr id="0" name=""/>
        <dsp:cNvSpPr/>
      </dsp:nvSpPr>
      <dsp:spPr>
        <a:xfrm>
          <a:off x="1138964" y="3590846"/>
          <a:ext cx="280482" cy="280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D43DC-A71E-4F08-A313-2F47B7B55F28}">
      <dsp:nvSpPr>
        <dsp:cNvPr id="0" name=""/>
        <dsp:cNvSpPr/>
      </dsp:nvSpPr>
      <dsp:spPr>
        <a:xfrm>
          <a:off x="1406229" y="3404185"/>
          <a:ext cx="3550805" cy="653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Check list</a:t>
          </a:r>
          <a:endParaRPr lang="en-US" sz="2200" kern="1200" dirty="0"/>
        </a:p>
      </dsp:txBody>
      <dsp:txXfrm>
        <a:off x="1406229" y="3404185"/>
        <a:ext cx="3550805" cy="65380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98586-E11D-4F6C-A567-E282D1553AA9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174</a:t>
          </a:r>
          <a:endParaRPr lang="en-US" sz="2000" b="1" kern="1200" dirty="0"/>
        </a:p>
      </dsp:txBody>
      <dsp:txXfrm rot="-5400000">
        <a:off x="1" y="395096"/>
        <a:ext cx="788987" cy="338137"/>
      </dsp:txXfrm>
    </dsp:sp>
    <dsp:sp modelId="{4303190D-464B-42E5-B5A0-280484ED1C6D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Number of test cases</a:t>
          </a:r>
          <a:endParaRPr lang="en-US" sz="2600" kern="1200" dirty="0"/>
        </a:p>
      </dsp:txBody>
      <dsp:txXfrm rot="-5400000">
        <a:off x="788988" y="36365"/>
        <a:ext cx="5271248" cy="661103"/>
      </dsp:txXfrm>
    </dsp:sp>
    <dsp:sp modelId="{BA108DFD-2FAF-4E72-B517-E12059D5DD8A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174</a:t>
          </a:r>
          <a:endParaRPr lang="en-US" sz="2000" b="1" kern="1200" dirty="0"/>
        </a:p>
      </dsp:txBody>
      <dsp:txXfrm rot="-5400000">
        <a:off x="1" y="1373653"/>
        <a:ext cx="788987" cy="338137"/>
      </dsp:txXfrm>
    </dsp:sp>
    <dsp:sp modelId="{0AAEC338-31F6-4CC1-A488-24AF7F7CCDCA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Number of passed cases</a:t>
          </a:r>
          <a:endParaRPr lang="en-US" sz="2600" kern="1200" dirty="0"/>
        </a:p>
      </dsp:txBody>
      <dsp:txXfrm rot="-5400000">
        <a:off x="788988" y="1014923"/>
        <a:ext cx="5271248" cy="661103"/>
      </dsp:txXfrm>
    </dsp:sp>
    <dsp:sp modelId="{DE9A43C8-8E37-44B3-B94B-2C782B639C36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14</a:t>
          </a:r>
          <a:endParaRPr lang="en-US" sz="2000" b="1" kern="1200" dirty="0"/>
        </a:p>
      </dsp:txBody>
      <dsp:txXfrm rot="-5400000">
        <a:off x="1" y="2352210"/>
        <a:ext cx="788987" cy="338137"/>
      </dsp:txXfrm>
    </dsp:sp>
    <dsp:sp modelId="{06F838AC-8380-4AB7-9441-6420F12BE226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Number of failed cases (fixed all)</a:t>
          </a:r>
          <a:endParaRPr lang="en-US" sz="2600" kern="1200" dirty="0"/>
        </a:p>
      </dsp:txBody>
      <dsp:txXfrm rot="-5400000">
        <a:off x="788988" y="1993480"/>
        <a:ext cx="5271248" cy="661103"/>
      </dsp:txXfrm>
    </dsp:sp>
    <dsp:sp modelId="{8563C8E7-AF0F-4659-9E5B-0AF2A8A8FBEA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0</a:t>
          </a:r>
          <a:endParaRPr lang="en-US" sz="2000" b="1" kern="1200" dirty="0"/>
        </a:p>
      </dsp:txBody>
      <dsp:txXfrm rot="-5400000">
        <a:off x="1" y="3330768"/>
        <a:ext cx="788987" cy="338137"/>
      </dsp:txXfrm>
    </dsp:sp>
    <dsp:sp modelId="{D969D179-8275-40D7-8F46-FAC9DDF49C19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Number of no tested cases</a:t>
          </a:r>
          <a:endParaRPr lang="en-US" sz="2600" kern="1200" dirty="0"/>
        </a:p>
      </dsp:txBody>
      <dsp:txXfrm rot="-5400000">
        <a:off x="788988" y="2972037"/>
        <a:ext cx="5271248" cy="661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F5F4B-0F8D-4563-AEBC-03AD629D10BE}">
      <dsp:nvSpPr>
        <dsp:cNvPr id="0" name=""/>
        <dsp:cNvSpPr/>
      </dsp:nvSpPr>
      <dsp:spPr>
        <a:xfrm>
          <a:off x="-2985058" y="-459755"/>
          <a:ext cx="3561110" cy="3561110"/>
        </a:xfrm>
        <a:prstGeom prst="blockArc">
          <a:avLst>
            <a:gd name="adj1" fmla="val 18900000"/>
            <a:gd name="adj2" fmla="val 2700000"/>
            <a:gd name="adj3" fmla="val 607"/>
          </a:avLst>
        </a:prstGeom>
        <a:noFill/>
        <a:ln w="285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6245A-C6A7-4727-B36B-B91AF35E617B}">
      <dsp:nvSpPr>
        <dsp:cNvPr id="0" name=""/>
        <dsp:cNvSpPr/>
      </dsp:nvSpPr>
      <dsp:spPr>
        <a:xfrm>
          <a:off x="370386" y="264160"/>
          <a:ext cx="3254491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Background</a:t>
          </a:r>
          <a:endParaRPr lang="en-US" sz="2400" b="1" kern="1200" dirty="0"/>
        </a:p>
      </dsp:txBody>
      <dsp:txXfrm>
        <a:off x="370386" y="264160"/>
        <a:ext cx="3254491" cy="528320"/>
      </dsp:txXfrm>
    </dsp:sp>
    <dsp:sp modelId="{596C328F-9F14-4B60-89DE-8A0DC6B11222}">
      <dsp:nvSpPr>
        <dsp:cNvPr id="0" name=""/>
        <dsp:cNvSpPr/>
      </dsp:nvSpPr>
      <dsp:spPr>
        <a:xfrm>
          <a:off x="40186" y="19812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A5B88-1504-427E-9E0F-37B343C564EB}">
      <dsp:nvSpPr>
        <dsp:cNvPr id="0" name=""/>
        <dsp:cNvSpPr/>
      </dsp:nvSpPr>
      <dsp:spPr>
        <a:xfrm>
          <a:off x="562431" y="1056640"/>
          <a:ext cx="3062447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Literature Review</a:t>
          </a:r>
          <a:endParaRPr lang="en-US" sz="2400" kern="1200" dirty="0"/>
        </a:p>
      </dsp:txBody>
      <dsp:txXfrm>
        <a:off x="562431" y="1056640"/>
        <a:ext cx="3062447" cy="528320"/>
      </dsp:txXfrm>
    </dsp:sp>
    <dsp:sp modelId="{F60D5A0B-6853-441C-9AF8-B34AB922DDFF}">
      <dsp:nvSpPr>
        <dsp:cNvPr id="0" name=""/>
        <dsp:cNvSpPr/>
      </dsp:nvSpPr>
      <dsp:spPr>
        <a:xfrm>
          <a:off x="232231" y="99060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F7C1E-03F0-4A79-8A4B-B38E79923C85}">
      <dsp:nvSpPr>
        <dsp:cNvPr id="0" name=""/>
        <dsp:cNvSpPr/>
      </dsp:nvSpPr>
      <dsp:spPr>
        <a:xfrm>
          <a:off x="370386" y="1849120"/>
          <a:ext cx="3254491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Our Proposal</a:t>
          </a:r>
          <a:endParaRPr lang="en-US" sz="2400" kern="1200" dirty="0"/>
        </a:p>
      </dsp:txBody>
      <dsp:txXfrm>
        <a:off x="370386" y="1849120"/>
        <a:ext cx="3254491" cy="528320"/>
      </dsp:txXfrm>
    </dsp:sp>
    <dsp:sp modelId="{746132D7-E0A0-45AA-8B89-E7BA2401C9EF}">
      <dsp:nvSpPr>
        <dsp:cNvPr id="0" name=""/>
        <dsp:cNvSpPr/>
      </dsp:nvSpPr>
      <dsp:spPr>
        <a:xfrm>
          <a:off x="40186" y="178308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F5F4B-0F8D-4563-AEBC-03AD629D10BE}">
      <dsp:nvSpPr>
        <dsp:cNvPr id="0" name=""/>
        <dsp:cNvSpPr/>
      </dsp:nvSpPr>
      <dsp:spPr>
        <a:xfrm>
          <a:off x="-2985058" y="-459755"/>
          <a:ext cx="3561110" cy="3561110"/>
        </a:xfrm>
        <a:prstGeom prst="blockArc">
          <a:avLst>
            <a:gd name="adj1" fmla="val 18900000"/>
            <a:gd name="adj2" fmla="val 2700000"/>
            <a:gd name="adj3" fmla="val 607"/>
          </a:avLst>
        </a:prstGeom>
        <a:noFill/>
        <a:ln w="285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6245A-C6A7-4727-B36B-B91AF35E617B}">
      <dsp:nvSpPr>
        <dsp:cNvPr id="0" name=""/>
        <dsp:cNvSpPr/>
      </dsp:nvSpPr>
      <dsp:spPr>
        <a:xfrm>
          <a:off x="370386" y="264160"/>
          <a:ext cx="3254491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Background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70386" y="264160"/>
        <a:ext cx="3254491" cy="528320"/>
      </dsp:txXfrm>
    </dsp:sp>
    <dsp:sp modelId="{596C328F-9F14-4B60-89DE-8A0DC6B11222}">
      <dsp:nvSpPr>
        <dsp:cNvPr id="0" name=""/>
        <dsp:cNvSpPr/>
      </dsp:nvSpPr>
      <dsp:spPr>
        <a:xfrm>
          <a:off x="40186" y="19812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A5B88-1504-427E-9E0F-37B343C564EB}">
      <dsp:nvSpPr>
        <dsp:cNvPr id="0" name=""/>
        <dsp:cNvSpPr/>
      </dsp:nvSpPr>
      <dsp:spPr>
        <a:xfrm>
          <a:off x="562431" y="1056640"/>
          <a:ext cx="3062447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Literature Review</a:t>
          </a:r>
          <a:endParaRPr lang="en-US" sz="2400" kern="1200" dirty="0"/>
        </a:p>
      </dsp:txBody>
      <dsp:txXfrm>
        <a:off x="562431" y="1056640"/>
        <a:ext cx="3062447" cy="528320"/>
      </dsp:txXfrm>
    </dsp:sp>
    <dsp:sp modelId="{F60D5A0B-6853-441C-9AF8-B34AB922DDFF}">
      <dsp:nvSpPr>
        <dsp:cNvPr id="0" name=""/>
        <dsp:cNvSpPr/>
      </dsp:nvSpPr>
      <dsp:spPr>
        <a:xfrm>
          <a:off x="232231" y="99060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F7C1E-03F0-4A79-8A4B-B38E79923C85}">
      <dsp:nvSpPr>
        <dsp:cNvPr id="0" name=""/>
        <dsp:cNvSpPr/>
      </dsp:nvSpPr>
      <dsp:spPr>
        <a:xfrm>
          <a:off x="370386" y="1849120"/>
          <a:ext cx="3254491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Our Proposal</a:t>
          </a:r>
          <a:endParaRPr lang="en-US" sz="2400" kern="1200" dirty="0"/>
        </a:p>
      </dsp:txBody>
      <dsp:txXfrm>
        <a:off x="370386" y="1849120"/>
        <a:ext cx="3254491" cy="528320"/>
      </dsp:txXfrm>
    </dsp:sp>
    <dsp:sp modelId="{746132D7-E0A0-45AA-8B89-E7BA2401C9EF}">
      <dsp:nvSpPr>
        <dsp:cNvPr id="0" name=""/>
        <dsp:cNvSpPr/>
      </dsp:nvSpPr>
      <dsp:spPr>
        <a:xfrm>
          <a:off x="40186" y="178308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F5F4B-0F8D-4563-AEBC-03AD629D10BE}">
      <dsp:nvSpPr>
        <dsp:cNvPr id="0" name=""/>
        <dsp:cNvSpPr/>
      </dsp:nvSpPr>
      <dsp:spPr>
        <a:xfrm>
          <a:off x="-2985058" y="-459755"/>
          <a:ext cx="3561110" cy="3561110"/>
        </a:xfrm>
        <a:prstGeom prst="blockArc">
          <a:avLst>
            <a:gd name="adj1" fmla="val 18900000"/>
            <a:gd name="adj2" fmla="val 2700000"/>
            <a:gd name="adj3" fmla="val 607"/>
          </a:avLst>
        </a:prstGeom>
        <a:noFill/>
        <a:ln w="285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6245A-C6A7-4727-B36B-B91AF35E617B}">
      <dsp:nvSpPr>
        <dsp:cNvPr id="0" name=""/>
        <dsp:cNvSpPr/>
      </dsp:nvSpPr>
      <dsp:spPr>
        <a:xfrm>
          <a:off x="370386" y="264160"/>
          <a:ext cx="3254491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Background</a:t>
          </a:r>
          <a:endParaRPr lang="en-US" sz="2400" b="1" kern="1200" dirty="0"/>
        </a:p>
      </dsp:txBody>
      <dsp:txXfrm>
        <a:off x="370386" y="264160"/>
        <a:ext cx="3254491" cy="528320"/>
      </dsp:txXfrm>
    </dsp:sp>
    <dsp:sp modelId="{596C328F-9F14-4B60-89DE-8A0DC6B11222}">
      <dsp:nvSpPr>
        <dsp:cNvPr id="0" name=""/>
        <dsp:cNvSpPr/>
      </dsp:nvSpPr>
      <dsp:spPr>
        <a:xfrm>
          <a:off x="40186" y="19812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A5B88-1504-427E-9E0F-37B343C564EB}">
      <dsp:nvSpPr>
        <dsp:cNvPr id="0" name=""/>
        <dsp:cNvSpPr/>
      </dsp:nvSpPr>
      <dsp:spPr>
        <a:xfrm>
          <a:off x="562431" y="1056640"/>
          <a:ext cx="3062447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Literature Review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62431" y="1056640"/>
        <a:ext cx="3062447" cy="528320"/>
      </dsp:txXfrm>
    </dsp:sp>
    <dsp:sp modelId="{F60D5A0B-6853-441C-9AF8-B34AB922DDFF}">
      <dsp:nvSpPr>
        <dsp:cNvPr id="0" name=""/>
        <dsp:cNvSpPr/>
      </dsp:nvSpPr>
      <dsp:spPr>
        <a:xfrm>
          <a:off x="232231" y="99060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F7C1E-03F0-4A79-8A4B-B38E79923C85}">
      <dsp:nvSpPr>
        <dsp:cNvPr id="0" name=""/>
        <dsp:cNvSpPr/>
      </dsp:nvSpPr>
      <dsp:spPr>
        <a:xfrm>
          <a:off x="370386" y="1849120"/>
          <a:ext cx="3254491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Our Proposal</a:t>
          </a:r>
          <a:endParaRPr lang="en-US" sz="2400" kern="1200" dirty="0"/>
        </a:p>
      </dsp:txBody>
      <dsp:txXfrm>
        <a:off x="370386" y="1849120"/>
        <a:ext cx="3254491" cy="528320"/>
      </dsp:txXfrm>
    </dsp:sp>
    <dsp:sp modelId="{746132D7-E0A0-45AA-8B89-E7BA2401C9EF}">
      <dsp:nvSpPr>
        <dsp:cNvPr id="0" name=""/>
        <dsp:cNvSpPr/>
      </dsp:nvSpPr>
      <dsp:spPr>
        <a:xfrm>
          <a:off x="40186" y="178308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F5F4B-0F8D-4563-AEBC-03AD629D10BE}">
      <dsp:nvSpPr>
        <dsp:cNvPr id="0" name=""/>
        <dsp:cNvSpPr/>
      </dsp:nvSpPr>
      <dsp:spPr>
        <a:xfrm>
          <a:off x="-2985058" y="-459755"/>
          <a:ext cx="3561110" cy="3561110"/>
        </a:xfrm>
        <a:prstGeom prst="blockArc">
          <a:avLst>
            <a:gd name="adj1" fmla="val 18900000"/>
            <a:gd name="adj2" fmla="val 2700000"/>
            <a:gd name="adj3" fmla="val 607"/>
          </a:avLst>
        </a:prstGeom>
        <a:noFill/>
        <a:ln w="285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6245A-C6A7-4727-B36B-B91AF35E617B}">
      <dsp:nvSpPr>
        <dsp:cNvPr id="0" name=""/>
        <dsp:cNvSpPr/>
      </dsp:nvSpPr>
      <dsp:spPr>
        <a:xfrm>
          <a:off x="370386" y="264160"/>
          <a:ext cx="3254491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Background</a:t>
          </a:r>
          <a:endParaRPr lang="en-US" sz="2400" b="1" kern="1200" dirty="0"/>
        </a:p>
      </dsp:txBody>
      <dsp:txXfrm>
        <a:off x="370386" y="264160"/>
        <a:ext cx="3254491" cy="528320"/>
      </dsp:txXfrm>
    </dsp:sp>
    <dsp:sp modelId="{596C328F-9F14-4B60-89DE-8A0DC6B11222}">
      <dsp:nvSpPr>
        <dsp:cNvPr id="0" name=""/>
        <dsp:cNvSpPr/>
      </dsp:nvSpPr>
      <dsp:spPr>
        <a:xfrm>
          <a:off x="40186" y="19812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A5B88-1504-427E-9E0F-37B343C564EB}">
      <dsp:nvSpPr>
        <dsp:cNvPr id="0" name=""/>
        <dsp:cNvSpPr/>
      </dsp:nvSpPr>
      <dsp:spPr>
        <a:xfrm>
          <a:off x="562431" y="1056640"/>
          <a:ext cx="3062447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Literature Review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62431" y="1056640"/>
        <a:ext cx="3062447" cy="528320"/>
      </dsp:txXfrm>
    </dsp:sp>
    <dsp:sp modelId="{F60D5A0B-6853-441C-9AF8-B34AB922DDFF}">
      <dsp:nvSpPr>
        <dsp:cNvPr id="0" name=""/>
        <dsp:cNvSpPr/>
      </dsp:nvSpPr>
      <dsp:spPr>
        <a:xfrm>
          <a:off x="232231" y="99060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F7C1E-03F0-4A79-8A4B-B38E79923C85}">
      <dsp:nvSpPr>
        <dsp:cNvPr id="0" name=""/>
        <dsp:cNvSpPr/>
      </dsp:nvSpPr>
      <dsp:spPr>
        <a:xfrm>
          <a:off x="370386" y="1849120"/>
          <a:ext cx="3254491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Our Proposal</a:t>
          </a:r>
          <a:endParaRPr lang="en-US" sz="2400" kern="1200" dirty="0"/>
        </a:p>
      </dsp:txBody>
      <dsp:txXfrm>
        <a:off x="370386" y="1849120"/>
        <a:ext cx="3254491" cy="528320"/>
      </dsp:txXfrm>
    </dsp:sp>
    <dsp:sp modelId="{746132D7-E0A0-45AA-8B89-E7BA2401C9EF}">
      <dsp:nvSpPr>
        <dsp:cNvPr id="0" name=""/>
        <dsp:cNvSpPr/>
      </dsp:nvSpPr>
      <dsp:spPr>
        <a:xfrm>
          <a:off x="40186" y="178308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F5F4B-0F8D-4563-AEBC-03AD629D10BE}">
      <dsp:nvSpPr>
        <dsp:cNvPr id="0" name=""/>
        <dsp:cNvSpPr/>
      </dsp:nvSpPr>
      <dsp:spPr>
        <a:xfrm>
          <a:off x="-2985058" y="-459755"/>
          <a:ext cx="3561110" cy="3561110"/>
        </a:xfrm>
        <a:prstGeom prst="blockArc">
          <a:avLst>
            <a:gd name="adj1" fmla="val 18900000"/>
            <a:gd name="adj2" fmla="val 2700000"/>
            <a:gd name="adj3" fmla="val 607"/>
          </a:avLst>
        </a:prstGeom>
        <a:noFill/>
        <a:ln w="285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6245A-C6A7-4727-B36B-B91AF35E617B}">
      <dsp:nvSpPr>
        <dsp:cNvPr id="0" name=""/>
        <dsp:cNvSpPr/>
      </dsp:nvSpPr>
      <dsp:spPr>
        <a:xfrm>
          <a:off x="370386" y="264160"/>
          <a:ext cx="3254491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Background</a:t>
          </a:r>
          <a:endParaRPr lang="en-US" sz="2400" b="1" kern="1200" dirty="0"/>
        </a:p>
      </dsp:txBody>
      <dsp:txXfrm>
        <a:off x="370386" y="264160"/>
        <a:ext cx="3254491" cy="528320"/>
      </dsp:txXfrm>
    </dsp:sp>
    <dsp:sp modelId="{596C328F-9F14-4B60-89DE-8A0DC6B11222}">
      <dsp:nvSpPr>
        <dsp:cNvPr id="0" name=""/>
        <dsp:cNvSpPr/>
      </dsp:nvSpPr>
      <dsp:spPr>
        <a:xfrm>
          <a:off x="40186" y="19812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A5B88-1504-427E-9E0F-37B343C564EB}">
      <dsp:nvSpPr>
        <dsp:cNvPr id="0" name=""/>
        <dsp:cNvSpPr/>
      </dsp:nvSpPr>
      <dsp:spPr>
        <a:xfrm>
          <a:off x="562431" y="1056640"/>
          <a:ext cx="3062447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Literature Review</a:t>
          </a:r>
          <a:endParaRPr lang="en-US" sz="2400" kern="1200" dirty="0"/>
        </a:p>
      </dsp:txBody>
      <dsp:txXfrm>
        <a:off x="562431" y="1056640"/>
        <a:ext cx="3062447" cy="528320"/>
      </dsp:txXfrm>
    </dsp:sp>
    <dsp:sp modelId="{F60D5A0B-6853-441C-9AF8-B34AB922DDFF}">
      <dsp:nvSpPr>
        <dsp:cNvPr id="0" name=""/>
        <dsp:cNvSpPr/>
      </dsp:nvSpPr>
      <dsp:spPr>
        <a:xfrm>
          <a:off x="232231" y="99060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F7C1E-03F0-4A79-8A4B-B38E79923C85}">
      <dsp:nvSpPr>
        <dsp:cNvPr id="0" name=""/>
        <dsp:cNvSpPr/>
      </dsp:nvSpPr>
      <dsp:spPr>
        <a:xfrm>
          <a:off x="370386" y="1849120"/>
          <a:ext cx="3254491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Our Proposal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70386" y="1849120"/>
        <a:ext cx="3254491" cy="528320"/>
      </dsp:txXfrm>
    </dsp:sp>
    <dsp:sp modelId="{746132D7-E0A0-45AA-8B89-E7BA2401C9EF}">
      <dsp:nvSpPr>
        <dsp:cNvPr id="0" name=""/>
        <dsp:cNvSpPr/>
      </dsp:nvSpPr>
      <dsp:spPr>
        <a:xfrm>
          <a:off x="40186" y="178308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F5F4B-0F8D-4563-AEBC-03AD629D10BE}">
      <dsp:nvSpPr>
        <dsp:cNvPr id="0" name=""/>
        <dsp:cNvSpPr/>
      </dsp:nvSpPr>
      <dsp:spPr>
        <a:xfrm>
          <a:off x="-2985058" y="-459755"/>
          <a:ext cx="3561110" cy="3561110"/>
        </a:xfrm>
        <a:prstGeom prst="blockArc">
          <a:avLst>
            <a:gd name="adj1" fmla="val 18900000"/>
            <a:gd name="adj2" fmla="val 2700000"/>
            <a:gd name="adj3" fmla="val 607"/>
          </a:avLst>
        </a:prstGeom>
        <a:noFill/>
        <a:ln w="285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6245A-C6A7-4727-B36B-B91AF35E617B}">
      <dsp:nvSpPr>
        <dsp:cNvPr id="0" name=""/>
        <dsp:cNvSpPr/>
      </dsp:nvSpPr>
      <dsp:spPr>
        <a:xfrm>
          <a:off x="370386" y="264160"/>
          <a:ext cx="3254491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Background</a:t>
          </a:r>
          <a:endParaRPr lang="en-US" sz="2400" b="1" kern="1200" dirty="0"/>
        </a:p>
      </dsp:txBody>
      <dsp:txXfrm>
        <a:off x="370386" y="264160"/>
        <a:ext cx="3254491" cy="528320"/>
      </dsp:txXfrm>
    </dsp:sp>
    <dsp:sp modelId="{596C328F-9F14-4B60-89DE-8A0DC6B11222}">
      <dsp:nvSpPr>
        <dsp:cNvPr id="0" name=""/>
        <dsp:cNvSpPr/>
      </dsp:nvSpPr>
      <dsp:spPr>
        <a:xfrm>
          <a:off x="40186" y="19812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A5B88-1504-427E-9E0F-37B343C564EB}">
      <dsp:nvSpPr>
        <dsp:cNvPr id="0" name=""/>
        <dsp:cNvSpPr/>
      </dsp:nvSpPr>
      <dsp:spPr>
        <a:xfrm>
          <a:off x="562431" y="1056640"/>
          <a:ext cx="3062447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Literature Review</a:t>
          </a:r>
          <a:endParaRPr lang="en-US" sz="2400" kern="1200" dirty="0"/>
        </a:p>
      </dsp:txBody>
      <dsp:txXfrm>
        <a:off x="562431" y="1056640"/>
        <a:ext cx="3062447" cy="528320"/>
      </dsp:txXfrm>
    </dsp:sp>
    <dsp:sp modelId="{F60D5A0B-6853-441C-9AF8-B34AB922DDFF}">
      <dsp:nvSpPr>
        <dsp:cNvPr id="0" name=""/>
        <dsp:cNvSpPr/>
      </dsp:nvSpPr>
      <dsp:spPr>
        <a:xfrm>
          <a:off x="232231" y="99060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F7C1E-03F0-4A79-8A4B-B38E79923C85}">
      <dsp:nvSpPr>
        <dsp:cNvPr id="0" name=""/>
        <dsp:cNvSpPr/>
      </dsp:nvSpPr>
      <dsp:spPr>
        <a:xfrm>
          <a:off x="370386" y="1849120"/>
          <a:ext cx="3254491" cy="528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Our Proposal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70386" y="1849120"/>
        <a:ext cx="3254491" cy="528320"/>
      </dsp:txXfrm>
    </dsp:sp>
    <dsp:sp modelId="{746132D7-E0A0-45AA-8B89-E7BA2401C9EF}">
      <dsp:nvSpPr>
        <dsp:cNvPr id="0" name=""/>
        <dsp:cNvSpPr/>
      </dsp:nvSpPr>
      <dsp:spPr>
        <a:xfrm>
          <a:off x="40186" y="1783080"/>
          <a:ext cx="660400" cy="66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78DE1-BFAF-4BDE-B792-F87966CFDF40}">
      <dsp:nvSpPr>
        <dsp:cNvPr id="0" name=""/>
        <dsp:cNvSpPr/>
      </dsp:nvSpPr>
      <dsp:spPr>
        <a:xfrm>
          <a:off x="0" y="0"/>
          <a:ext cx="9023610" cy="762000"/>
        </a:xfrm>
        <a:prstGeom prst="rightArrow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7BDDAD-E1EF-4C96-BEB5-FB5846D6A67A}">
      <dsp:nvSpPr>
        <dsp:cNvPr id="0" name=""/>
        <dsp:cNvSpPr/>
      </dsp:nvSpPr>
      <dsp:spPr>
        <a:xfrm>
          <a:off x="6934203" y="190404"/>
          <a:ext cx="1608485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Risk Management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6934203" y="190404"/>
        <a:ext cx="1608485" cy="380808"/>
      </dsp:txXfrm>
    </dsp:sp>
    <dsp:sp modelId="{EA5FE906-58B0-4149-BC06-DE27399F3383}">
      <dsp:nvSpPr>
        <dsp:cNvPr id="0" name=""/>
        <dsp:cNvSpPr/>
      </dsp:nvSpPr>
      <dsp:spPr>
        <a:xfrm>
          <a:off x="5791203" y="190404"/>
          <a:ext cx="1032119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Project Plan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5791203" y="190404"/>
        <a:ext cx="1032119" cy="380808"/>
      </dsp:txXfrm>
    </dsp:sp>
    <dsp:sp modelId="{FD4BED32-6D28-47FE-9C38-152410FCB515}">
      <dsp:nvSpPr>
        <dsp:cNvPr id="0" name=""/>
        <dsp:cNvSpPr/>
      </dsp:nvSpPr>
      <dsp:spPr>
        <a:xfrm>
          <a:off x="4530479" y="190404"/>
          <a:ext cx="1032119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Project Goal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530479" y="190404"/>
        <a:ext cx="1032119" cy="380808"/>
      </dsp:txXfrm>
    </dsp:sp>
    <dsp:sp modelId="{FF84C014-2333-40CA-A7C7-3FCA605004E7}">
      <dsp:nvSpPr>
        <dsp:cNvPr id="0" name=""/>
        <dsp:cNvSpPr/>
      </dsp:nvSpPr>
      <dsp:spPr>
        <a:xfrm>
          <a:off x="2068998" y="190404"/>
          <a:ext cx="2122006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Software Development Model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068998" y="190404"/>
        <a:ext cx="2122006" cy="380808"/>
      </dsp:txXfrm>
    </dsp:sp>
    <dsp:sp modelId="{C9F5983F-82C1-4396-A8C5-651D13A6517D}">
      <dsp:nvSpPr>
        <dsp:cNvPr id="0" name=""/>
        <dsp:cNvSpPr/>
      </dsp:nvSpPr>
      <dsp:spPr>
        <a:xfrm>
          <a:off x="152404" y="190404"/>
          <a:ext cx="1487738" cy="3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Project Organization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52404" y="190404"/>
        <a:ext cx="1487738" cy="380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BD9CD3-5AA7-446D-89AB-33B68AA099B1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EA7874-1D43-4B69-A426-5A7960EE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617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BB2F3A1-3687-4AF4-990D-CA37B6408FD1}" type="datetimeFigureOut">
              <a:rPr lang="en-US" smtClean="0"/>
              <a:t>8/17/2012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CD14EFF-6F36-46F8-90EB-84297DF6E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655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62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76AE-CA3E-4015-90DA-22AB8CD11018}" type="datetime1">
              <a:rPr lang="en-US" smtClean="0"/>
              <a:t>8/17/2012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537F-AE41-4443-BA8E-BDA4881A6761}" type="datetime1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29DC-5382-49BF-8192-482DC403EE34}" type="datetime1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DCC6-141C-4FE1-8698-7474637A9EAC}" type="datetime1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AAB5-92C9-4AA2-B1D8-7B1BFDEBD284}" type="datetime1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A22A-45E7-416B-BE36-80ED1AEC37F7}" type="datetime1">
              <a:rPr lang="en-US" smtClean="0"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5B52-46BB-4D24-9D7B-1FADC8CAC929}" type="datetime1">
              <a:rPr lang="en-US" smtClean="0"/>
              <a:t>8/17/2012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4D99-2683-4A1E-9BE3-77DB65D3AFD4}" type="datetime1">
              <a:rPr lang="en-US" smtClean="0"/>
              <a:t>8/17/2012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70EF-B896-46C6-9034-D7D6CF726C4D}" type="datetime1">
              <a:rPr lang="en-US" smtClean="0"/>
              <a:t>8/17/2012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121C-0379-4CEF-BCA0-9411A42259EA}" type="datetime1">
              <a:rPr lang="en-US" smtClean="0"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32D0-1BB2-4C0A-AE91-0769D97D0A8D}" type="datetime1">
              <a:rPr lang="en-US" smtClean="0"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1AB5CDC-6FDD-47E3-9FB2-0E242E7F34FA}" type="datetime1">
              <a:rPr lang="en-US" smtClean="0"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12" Type="http://schemas.openxmlformats.org/officeDocument/2006/relationships/diagramQuickStyle" Target="../diagrams/quickStyl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11" Type="http://schemas.openxmlformats.org/officeDocument/2006/relationships/diagramLayout" Target="../diagrams/layout11.xml"/><Relationship Id="rId5" Type="http://schemas.openxmlformats.org/officeDocument/2006/relationships/diagramData" Target="../diagrams/data10.xml"/><Relationship Id="rId10" Type="http://schemas.openxmlformats.org/officeDocument/2006/relationships/diagramData" Target="../diagrams/data11.xml"/><Relationship Id="rId4" Type="http://schemas.openxmlformats.org/officeDocument/2006/relationships/image" Target="../media/image3.png"/><Relationship Id="rId9" Type="http://schemas.microsoft.com/office/2007/relationships/diagramDrawing" Target="../diagrams/drawing10.xml"/><Relationship Id="rId14" Type="http://schemas.microsoft.com/office/2007/relationships/diagramDrawing" Target="../diagrams/drawin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diagramDrawing" Target="../diagrams/drawin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13" Type="http://schemas.openxmlformats.org/officeDocument/2006/relationships/diagramColors" Target="../diagrams/colors1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3.xml"/><Relationship Id="rId12" Type="http://schemas.openxmlformats.org/officeDocument/2006/relationships/diagramQuickStyle" Target="../diagrams/quickStyl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11" Type="http://schemas.openxmlformats.org/officeDocument/2006/relationships/diagramLayout" Target="../diagrams/layout14.xml"/><Relationship Id="rId5" Type="http://schemas.openxmlformats.org/officeDocument/2006/relationships/diagramData" Target="../diagrams/data13.xml"/><Relationship Id="rId10" Type="http://schemas.openxmlformats.org/officeDocument/2006/relationships/diagramData" Target="../diagrams/data14.xml"/><Relationship Id="rId4" Type="http://schemas.openxmlformats.org/officeDocument/2006/relationships/image" Target="../media/image3.png"/><Relationship Id="rId9" Type="http://schemas.microsoft.com/office/2007/relationships/diagramDrawing" Target="../diagrams/drawing13.xml"/><Relationship Id="rId14" Type="http://schemas.microsoft.com/office/2007/relationships/diagramDrawing" Target="../diagrams/drawing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3.png"/><Relationship Id="rId9" Type="http://schemas.microsoft.com/office/2007/relationships/diagramDrawing" Target="../diagrams/drawing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13" Type="http://schemas.openxmlformats.org/officeDocument/2006/relationships/diagramColors" Target="../diagrams/colors1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6.xml"/><Relationship Id="rId12" Type="http://schemas.openxmlformats.org/officeDocument/2006/relationships/diagramQuickStyle" Target="../diagrams/quickStyl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6.xml"/><Relationship Id="rId11" Type="http://schemas.openxmlformats.org/officeDocument/2006/relationships/diagramLayout" Target="../diagrams/layout17.xml"/><Relationship Id="rId5" Type="http://schemas.openxmlformats.org/officeDocument/2006/relationships/diagramData" Target="../diagrams/data16.xml"/><Relationship Id="rId10" Type="http://schemas.openxmlformats.org/officeDocument/2006/relationships/diagramData" Target="../diagrams/data17.xml"/><Relationship Id="rId4" Type="http://schemas.openxmlformats.org/officeDocument/2006/relationships/image" Target="../media/image3.png"/><Relationship Id="rId9" Type="http://schemas.microsoft.com/office/2007/relationships/diagramDrawing" Target="../diagrams/drawing16.xml"/><Relationship Id="rId14" Type="http://schemas.microsoft.com/office/2007/relationships/diagramDrawing" Target="../diagrams/drawing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3.png"/><Relationship Id="rId9" Type="http://schemas.microsoft.com/office/2007/relationships/diagramDrawing" Target="../diagrams/drawing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9.xml"/><Relationship Id="rId11" Type="http://schemas.openxmlformats.org/officeDocument/2006/relationships/image" Target="../media/image15.png"/><Relationship Id="rId5" Type="http://schemas.openxmlformats.org/officeDocument/2006/relationships/diagramData" Target="../diagrams/data19.xml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diagramDrawing" Target="../diagrams/drawing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0.xml"/><Relationship Id="rId11" Type="http://schemas.openxmlformats.org/officeDocument/2006/relationships/image" Target="../media/image17.tmp"/><Relationship Id="rId5" Type="http://schemas.openxmlformats.org/officeDocument/2006/relationships/diagramData" Target="../diagrams/data20.xml"/><Relationship Id="rId10" Type="http://schemas.openxmlformats.org/officeDocument/2006/relationships/image" Target="../media/image16.tmp"/><Relationship Id="rId4" Type="http://schemas.openxmlformats.org/officeDocument/2006/relationships/image" Target="../media/image3.png"/><Relationship Id="rId9" Type="http://schemas.microsoft.com/office/2007/relationships/diagramDrawing" Target="../diagrams/drawing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3.png"/><Relationship Id="rId9" Type="http://schemas.microsoft.com/office/2007/relationships/diagramDrawing" Target="../diagrams/drawin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4" Type="http://schemas.openxmlformats.org/officeDocument/2006/relationships/image" Target="../media/image3.png"/><Relationship Id="rId9" Type="http://schemas.microsoft.com/office/2007/relationships/diagramDrawing" Target="../diagrams/drawin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3.xml"/><Relationship Id="rId5" Type="http://schemas.openxmlformats.org/officeDocument/2006/relationships/diagramData" Target="../diagrams/data23.xml"/><Relationship Id="rId4" Type="http://schemas.openxmlformats.org/officeDocument/2006/relationships/image" Target="../media/image3.png"/><Relationship Id="rId9" Type="http://schemas.microsoft.com/office/2007/relationships/diagramDrawing" Target="../diagrams/drawing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4.xml"/><Relationship Id="rId5" Type="http://schemas.openxmlformats.org/officeDocument/2006/relationships/diagramData" Target="../diagrams/data24.xml"/><Relationship Id="rId4" Type="http://schemas.openxmlformats.org/officeDocument/2006/relationships/image" Target="../media/image3.png"/><Relationship Id="rId9" Type="http://schemas.microsoft.com/office/2007/relationships/diagramDrawing" Target="../diagrams/drawing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5.xml"/><Relationship Id="rId5" Type="http://schemas.openxmlformats.org/officeDocument/2006/relationships/diagramData" Target="../diagrams/data25.xml"/><Relationship Id="rId4" Type="http://schemas.openxmlformats.org/officeDocument/2006/relationships/image" Target="../media/image3.png"/><Relationship Id="rId9" Type="http://schemas.microsoft.com/office/2007/relationships/diagramDrawing" Target="../diagrams/drawing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2.jpg"/><Relationship Id="rId5" Type="http://schemas.openxmlformats.org/officeDocument/2006/relationships/diagramData" Target="../diagrams/data5.xml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.png"/><Relationship Id="rId9" Type="http://schemas.microsoft.com/office/2007/relationships/diagramDrawing" Target="../diagrams/drawin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2406" y="1600200"/>
            <a:ext cx="4519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War</a:t>
            </a:r>
            <a:endParaRPr lang="en-US" sz="7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1015" y="2590800"/>
            <a:ext cx="3441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Capstone Project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93589560"/>
              </p:ext>
            </p:extLst>
          </p:nvPr>
        </p:nvGraphicFramePr>
        <p:xfrm>
          <a:off x="685800" y="3657600"/>
          <a:ext cx="4724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71" y="3657600"/>
            <a:ext cx="2670829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5442379"/>
              </p:ext>
            </p:extLst>
          </p:nvPr>
        </p:nvGraphicFramePr>
        <p:xfrm>
          <a:off x="76200" y="1066800"/>
          <a:ext cx="9067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3390560"/>
              </p:ext>
            </p:extLst>
          </p:nvPr>
        </p:nvGraphicFramePr>
        <p:xfrm>
          <a:off x="442030" y="1752600"/>
          <a:ext cx="839717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19600" y="0"/>
            <a:ext cx="4875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Software Management Plan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457200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Organization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82136078"/>
              </p:ext>
            </p:extLst>
          </p:nvPr>
        </p:nvGraphicFramePr>
        <p:xfrm>
          <a:off x="76200" y="1066800"/>
          <a:ext cx="9067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1905000"/>
            <a:ext cx="2928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 </a:t>
            </a:r>
            <a:r>
              <a:rPr lang="en-US" sz="2400" dirty="0"/>
              <a:t>waterfall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0"/>
            <a:ext cx="4875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Software Management Plan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457200"/>
            <a:ext cx="325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Software Development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24" y="2438400"/>
            <a:ext cx="3947666" cy="38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3213399"/>
              </p:ext>
            </p:extLst>
          </p:nvPr>
        </p:nvGraphicFramePr>
        <p:xfrm>
          <a:off x="76200" y="1066800"/>
          <a:ext cx="9067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38303908"/>
              </p:ext>
            </p:extLst>
          </p:nvPr>
        </p:nvGraphicFramePr>
        <p:xfrm>
          <a:off x="723900" y="2514600"/>
          <a:ext cx="7696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19600" y="0"/>
            <a:ext cx="4875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Software Management Plan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4572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Goal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89891208"/>
              </p:ext>
            </p:extLst>
          </p:nvPr>
        </p:nvGraphicFramePr>
        <p:xfrm>
          <a:off x="76200" y="1066800"/>
          <a:ext cx="9067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12561"/>
              </p:ext>
            </p:extLst>
          </p:nvPr>
        </p:nvGraphicFramePr>
        <p:xfrm>
          <a:off x="152400" y="2055438"/>
          <a:ext cx="8854370" cy="419296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53770"/>
                <a:gridCol w="1219200"/>
                <a:gridCol w="1295400"/>
                <a:gridCol w="1371600"/>
                <a:gridCol w="914400"/>
              </a:tblGrid>
              <a:tr h="381218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Task Name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Duration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Start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Finish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82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Study Android OS + Network Programming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 days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Tue 5/8/12 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Sun 5/20/12</a:t>
                      </a:r>
                      <a:endParaRPr lang="en-US" sz="1400" b="1" dirty="0" smtClean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Create Software Requirements Specification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 days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Mon 5/21/12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Wed 5/30/12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Software Design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 days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Thu 5/31/12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Tue 6/12/12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Development + Unit Test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44 days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Wed 6/13/12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Thu 7/26/12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-  Server </a:t>
                      </a:r>
                      <a:r>
                        <a:rPr lang="en-US" sz="1400" dirty="0">
                          <a:effectLst/>
                        </a:rPr>
                        <a:t>Development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 days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Wed 6/13/12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 7/16/12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-  Client </a:t>
                      </a:r>
                      <a:r>
                        <a:rPr lang="en-US" sz="1400" dirty="0">
                          <a:effectLst/>
                        </a:rPr>
                        <a:t>Apps Android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 days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Wed 6/13/12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 7/16/12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- 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Admin </a:t>
                      </a:r>
                      <a:r>
                        <a:rPr lang="en-US" sz="1400" dirty="0">
                          <a:effectLst/>
                        </a:rPr>
                        <a:t>Apps Java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 days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Tue 7/17/12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Thu 7/26/12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System </a:t>
                      </a:r>
                      <a:r>
                        <a:rPr lang="en-US" sz="1400" dirty="0">
                          <a:effectLst/>
                        </a:rPr>
                        <a:t>Test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days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Fri 7/27/12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Sun 8/5/12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Deployment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 days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 8/6/12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Thu 8/9/12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Create </a:t>
                      </a:r>
                      <a:r>
                        <a:rPr lang="en-US" sz="1400" dirty="0">
                          <a:effectLst/>
                        </a:rPr>
                        <a:t>Software User’s Manual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 days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Fri 8/10/12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Wed 8/15/12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19600" y="0"/>
            <a:ext cx="4875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Software Management Plan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457200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44158041"/>
              </p:ext>
            </p:extLst>
          </p:nvPr>
        </p:nvGraphicFramePr>
        <p:xfrm>
          <a:off x="76200" y="1066800"/>
          <a:ext cx="9067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59760756"/>
              </p:ext>
            </p:extLst>
          </p:nvPr>
        </p:nvGraphicFramePr>
        <p:xfrm>
          <a:off x="838200" y="1752600"/>
          <a:ext cx="74676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19600" y="0"/>
            <a:ext cx="4875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Software Management Plan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457200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Rick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2957" y="0"/>
            <a:ext cx="6151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Software Requirement Specification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23971546"/>
              </p:ext>
            </p:extLst>
          </p:nvPr>
        </p:nvGraphicFramePr>
        <p:xfrm>
          <a:off x="16764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80311560"/>
              </p:ext>
            </p:extLst>
          </p:nvPr>
        </p:nvGraphicFramePr>
        <p:xfrm>
          <a:off x="243910" y="1295400"/>
          <a:ext cx="265169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92957" y="0"/>
            <a:ext cx="6151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Software Requirement Specification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8257" y="45720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97" y="1371600"/>
            <a:ext cx="3857561" cy="2319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96" y="4038600"/>
            <a:ext cx="3857561" cy="2304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27887670"/>
              </p:ext>
            </p:extLst>
          </p:nvPr>
        </p:nvGraphicFramePr>
        <p:xfrm>
          <a:off x="243910" y="1295400"/>
          <a:ext cx="265169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92957" y="0"/>
            <a:ext cx="6151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Software Requirement Specification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8257" y="45720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Administrator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Phần mềm quản lý trò chơi trực tuyến trên điện thoại - The War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50" y="1219200"/>
            <a:ext cx="3108850" cy="182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Phần mềm quản lý trò chơi trực tuyến trên điện thoại - The War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94" y="3371417"/>
            <a:ext cx="3081768" cy="310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91819211"/>
              </p:ext>
            </p:extLst>
          </p:nvPr>
        </p:nvGraphicFramePr>
        <p:xfrm>
          <a:off x="457200" y="1828800"/>
          <a:ext cx="83820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92957" y="0"/>
            <a:ext cx="6151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Software Requirement Specification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8257" y="457200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Nonfunctional Requirement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2003" y="0"/>
            <a:ext cx="4951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Software </a:t>
            </a:r>
            <a:r>
              <a:rPr lang="en-US" sz="2800" b="1" dirty="0" smtClean="0">
                <a:solidFill>
                  <a:schemeClr val="bg1"/>
                </a:solidFill>
              </a:rPr>
              <a:t>Design Description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7303" y="457200"/>
            <a:ext cx="329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Architecture – Overall Design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36" y="1257928"/>
            <a:ext cx="4184327" cy="491427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10193713"/>
              </p:ext>
            </p:extLst>
          </p:nvPr>
        </p:nvGraphicFramePr>
        <p:xfrm>
          <a:off x="15240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81365" y="0"/>
            <a:ext cx="166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Contents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2003" y="0"/>
            <a:ext cx="4951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Software </a:t>
            </a:r>
            <a:r>
              <a:rPr lang="en-US" sz="2800" b="1" dirty="0" smtClean="0">
                <a:solidFill>
                  <a:schemeClr val="bg1"/>
                </a:solidFill>
              </a:rPr>
              <a:t>Design Description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7303" y="457200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Architecture – Components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38159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2003" y="0"/>
            <a:ext cx="4951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Software </a:t>
            </a:r>
            <a:r>
              <a:rPr lang="en-US" sz="2800" b="1" dirty="0" smtClean="0">
                <a:solidFill>
                  <a:schemeClr val="bg1"/>
                </a:solidFill>
              </a:rPr>
              <a:t>Design Description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7303" y="457200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Sequence Diagram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71" y="1823388"/>
            <a:ext cx="7644858" cy="37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47743315"/>
              </p:ext>
            </p:extLst>
          </p:nvPr>
        </p:nvGraphicFramePr>
        <p:xfrm>
          <a:off x="1295400" y="1828800"/>
          <a:ext cx="6934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92003" y="0"/>
            <a:ext cx="4951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Software </a:t>
            </a:r>
            <a:r>
              <a:rPr lang="en-US" sz="2800" b="1" dirty="0" smtClean="0">
                <a:solidFill>
                  <a:schemeClr val="bg1"/>
                </a:solidFill>
              </a:rPr>
              <a:t>Design Description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7303" y="457200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Database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88" y="1066800"/>
            <a:ext cx="5038024" cy="538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2003" y="0"/>
            <a:ext cx="4951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Software </a:t>
            </a:r>
            <a:r>
              <a:rPr lang="en-US" sz="2800" b="1" dirty="0" smtClean="0">
                <a:solidFill>
                  <a:schemeClr val="bg1"/>
                </a:solidFill>
              </a:rPr>
              <a:t>Design Description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7303" y="457200"/>
            <a:ext cx="278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Database Design -  Tables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0"/>
            <a:ext cx="284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Implementation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457200"/>
            <a:ext cx="151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Technologies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83" y="2881714"/>
            <a:ext cx="1461686" cy="146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6" y="2881713"/>
            <a:ext cx="1461686" cy="146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99" y="2881714"/>
            <a:ext cx="1461684" cy="1461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83" y="2881713"/>
            <a:ext cx="1461685" cy="1461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01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483396"/>
            <a:ext cx="1619250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72" y="1503541"/>
            <a:ext cx="2371228" cy="157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0" y="3810000"/>
            <a:ext cx="2493522" cy="160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74" y="3813905"/>
            <a:ext cx="1645426" cy="203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248400" y="0"/>
            <a:ext cx="284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Implementation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457200"/>
            <a:ext cx="72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Tools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09" y="1483396"/>
            <a:ext cx="2944091" cy="1619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86" y="3656394"/>
            <a:ext cx="2390135" cy="198240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8400" y="0"/>
            <a:ext cx="284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Implementation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457200"/>
            <a:ext cx="220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Coding Convention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745602967"/>
              </p:ext>
            </p:extLst>
          </p:nvPr>
        </p:nvGraphicFramePr>
        <p:xfrm>
          <a:off x="1524000" y="2438400"/>
          <a:ext cx="627432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2600" y="0"/>
            <a:ext cx="349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Test Documentation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45720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Include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9535681"/>
              </p:ext>
            </p:extLst>
          </p:nvPr>
        </p:nvGraphicFramePr>
        <p:xfrm>
          <a:off x="16002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05100" y="3364468"/>
            <a:ext cx="342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300" dirty="0" smtClean="0">
                <a:solidFill>
                  <a:srgbClr val="FF6600"/>
                </a:solidFill>
              </a:rPr>
              <a:t>√</a:t>
            </a:r>
            <a:endParaRPr lang="en-US" b="1" spc="-300" dirty="0">
              <a:solidFill>
                <a:srgbClr val="FF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5100" y="5345668"/>
            <a:ext cx="342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300" dirty="0" smtClean="0">
                <a:solidFill>
                  <a:srgbClr val="FF6600"/>
                </a:solidFill>
              </a:rPr>
              <a:t>√</a:t>
            </a:r>
            <a:endParaRPr lang="en-US" b="1" spc="-300" dirty="0">
              <a:solidFill>
                <a:srgbClr val="FF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5100" y="4050268"/>
            <a:ext cx="342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300" dirty="0" smtClean="0">
                <a:solidFill>
                  <a:srgbClr val="FF6600"/>
                </a:solidFill>
              </a:rPr>
              <a:t>√</a:t>
            </a:r>
            <a:endParaRPr lang="en-US" b="1" spc="-300" dirty="0">
              <a:solidFill>
                <a:srgbClr val="FF66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05100" y="4648200"/>
            <a:ext cx="342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300" dirty="0" smtClean="0">
                <a:solidFill>
                  <a:srgbClr val="FF6600"/>
                </a:solidFill>
              </a:rPr>
              <a:t>√</a:t>
            </a:r>
            <a:endParaRPr lang="en-US" b="1" spc="-3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2600" y="0"/>
            <a:ext cx="349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Test Documentation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457200"/>
            <a:ext cx="129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Test Result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68243182"/>
              </p:ext>
            </p:extLst>
          </p:nvPr>
        </p:nvGraphicFramePr>
        <p:xfrm>
          <a:off x="15240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2600" y="0"/>
            <a:ext cx="349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Test Documentation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457200"/>
            <a:ext cx="129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Test Result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gray">
          <a:xfrm>
            <a:off x="457200" y="2114550"/>
            <a:ext cx="3810000" cy="222885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gray">
          <a:xfrm rot="5400000">
            <a:off x="4094162" y="3069272"/>
            <a:ext cx="346075" cy="34607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gray">
          <a:xfrm>
            <a:off x="762000" y="2413000"/>
            <a:ext cx="2743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Unit test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Integration </a:t>
            </a:r>
            <a:r>
              <a:rPr lang="en-US" sz="2400" dirty="0">
                <a:solidFill>
                  <a:schemeClr val="tx2"/>
                </a:solidFill>
              </a:rPr>
              <a:t>test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</a:rPr>
              <a:t>System test</a:t>
            </a: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gray">
          <a:xfrm>
            <a:off x="4724400" y="2141220"/>
            <a:ext cx="3810000" cy="220218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gray">
          <a:xfrm>
            <a:off x="4953000" y="2584271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Performance </a:t>
            </a:r>
            <a:r>
              <a:rPr lang="en-US" sz="2400" dirty="0" smtClean="0">
                <a:solidFill>
                  <a:schemeClr val="tx2"/>
                </a:solidFill>
              </a:rPr>
              <a:t>Test</a:t>
            </a:r>
            <a:endParaRPr lang="en-US" sz="2400" dirty="0">
              <a:solidFill>
                <a:schemeClr val="tx2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User Acceptance Test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gray">
          <a:xfrm rot="5400000">
            <a:off x="4572000" y="3069272"/>
            <a:ext cx="346075" cy="34607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22" name="Picture 2" descr="C:\Users\VuongNM\Downloads\1303585163_Che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796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VuongNM\Downloads\1303585229_Delete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542" y="1877142"/>
            <a:ext cx="764458" cy="76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4014022"/>
              </p:ext>
            </p:extLst>
          </p:nvPr>
        </p:nvGraphicFramePr>
        <p:xfrm>
          <a:off x="213430" y="2438400"/>
          <a:ext cx="36576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0" y="0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Introduction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2600" y="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Demo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95" y="1371600"/>
            <a:ext cx="291241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ular Callout 7"/>
          <p:cNvSpPr/>
          <p:nvPr/>
        </p:nvSpPr>
        <p:spPr>
          <a:xfrm>
            <a:off x="3718560" y="4096512"/>
            <a:ext cx="2133600" cy="228600"/>
          </a:xfrm>
          <a:prstGeom prst="wedgeRoundRectCallout">
            <a:avLst>
              <a:gd name="adj1" fmla="val -27690"/>
              <a:gd name="adj2" fmla="val 23316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Click here to start game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09800"/>
            <a:ext cx="3132128" cy="37461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1095559">
            <a:off x="2620421" y="2701869"/>
            <a:ext cx="57406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Thanks for listening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1116967">
            <a:off x="3962400" y="3456292"/>
            <a:ext cx="36711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Especially for Mr. </a:t>
            </a:r>
            <a:r>
              <a:rPr lang="en-US" b="1" dirty="0" err="1">
                <a:solidFill>
                  <a:schemeClr val="bg1"/>
                </a:solidFill>
              </a:rPr>
              <a:t>Trần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Vinh</a:t>
            </a:r>
            <a:r>
              <a:rPr lang="en-US" b="1" dirty="0">
                <a:solidFill>
                  <a:schemeClr val="bg1"/>
                </a:solidFill>
              </a:rPr>
              <a:t> 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0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Introduction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22836782"/>
              </p:ext>
            </p:extLst>
          </p:nvPr>
        </p:nvGraphicFramePr>
        <p:xfrm>
          <a:off x="213430" y="2438400"/>
          <a:ext cx="36576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2208" y="1905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 </a:t>
            </a:r>
            <a:r>
              <a:rPr lang="en-US" dirty="0"/>
              <a:t>a new strategy game on Android mobile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65" y="2551331"/>
            <a:ext cx="2757086" cy="2757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870192" y="457200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01945792"/>
              </p:ext>
            </p:extLst>
          </p:nvPr>
        </p:nvGraphicFramePr>
        <p:xfrm>
          <a:off x="213430" y="2438400"/>
          <a:ext cx="36576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2208" y="194446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Systems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8" y="2667000"/>
            <a:ext cx="231648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56" y="2628900"/>
            <a:ext cx="198120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858000" y="0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Introduction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0192" y="45720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Literature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46226394"/>
              </p:ext>
            </p:extLst>
          </p:nvPr>
        </p:nvGraphicFramePr>
        <p:xfrm>
          <a:off x="213430" y="2438400"/>
          <a:ext cx="36576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2208" y="1897082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Current, the age of gamers is increasing, not everyone has enough time to play a MMORPG game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r>
              <a:rPr lang="en-US" dirty="0"/>
              <a:t>With the development of </a:t>
            </a:r>
            <a:r>
              <a:rPr lang="en-US" dirty="0" smtClean="0"/>
              <a:t>web game </a:t>
            </a:r>
            <a:r>
              <a:rPr lang="en-US" dirty="0"/>
              <a:t>and the popularity of Android mobile, we decide to develop a Android game. This game directed to the officer, who hasn’t enough time to play MMORPG game.  This game will help them avail little free time to relax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0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Introduction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0192" y="45720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Literature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48056288"/>
              </p:ext>
            </p:extLst>
          </p:nvPr>
        </p:nvGraphicFramePr>
        <p:xfrm>
          <a:off x="213430" y="2438400"/>
          <a:ext cx="36576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2208" y="1910477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dirty="0" smtClean="0"/>
              <a:t>Resource </a:t>
            </a:r>
            <a:r>
              <a:rPr lang="en-US" dirty="0"/>
              <a:t>exploitation: Gamer use people of castle to exploit resource. Resource use to upgrade building and manufacture equipment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285750" lvl="0" indent="-285750">
              <a:buFontTx/>
              <a:buChar char="-"/>
            </a:pPr>
            <a:r>
              <a:rPr lang="en-US" dirty="0" smtClean="0"/>
              <a:t>Building </a:t>
            </a:r>
            <a:r>
              <a:rPr lang="en-US" dirty="0"/>
              <a:t>castles: develop your empire by upgrade the buildings of castle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0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Introduction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0192" y="45720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Our Proposa</a:t>
            </a:r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75207397"/>
              </p:ext>
            </p:extLst>
          </p:nvPr>
        </p:nvGraphicFramePr>
        <p:xfrm>
          <a:off x="213430" y="2438400"/>
          <a:ext cx="36576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2208" y="191768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dirty="0"/>
              <a:t>Develop military: develop military by equip the </a:t>
            </a:r>
            <a:r>
              <a:rPr lang="en-US" dirty="0" smtClean="0"/>
              <a:t>equipment</a:t>
            </a:r>
          </a:p>
          <a:p>
            <a:pPr marL="285750" lvl="0" indent="-285750">
              <a:buFontTx/>
              <a:buChar char="-"/>
            </a:pPr>
            <a:endParaRPr lang="en-US" dirty="0" smtClean="0"/>
          </a:p>
          <a:p>
            <a:pPr marL="285750" lvl="0" indent="-285750">
              <a:buFontTx/>
              <a:buChar char="-"/>
            </a:pPr>
            <a:r>
              <a:rPr lang="en-US" dirty="0"/>
              <a:t>Attack other castles: use the divisions to attack or conquer other </a:t>
            </a:r>
            <a:r>
              <a:rPr lang="en-US" dirty="0" smtClean="0"/>
              <a:t>castles</a:t>
            </a:r>
          </a:p>
          <a:p>
            <a:pPr marL="285750" lvl="0" indent="-285750">
              <a:buFontTx/>
              <a:buChar char="-"/>
            </a:pPr>
            <a:endParaRPr lang="en-US" dirty="0" smtClean="0"/>
          </a:p>
          <a:p>
            <a:pPr marL="285750" lvl="0" indent="-285750">
              <a:buFontTx/>
              <a:buChar char="-"/>
            </a:pPr>
            <a:r>
              <a:rPr lang="en-US" dirty="0"/>
              <a:t>If we have enough time, we will take the game more tactical, such as general system., new </a:t>
            </a:r>
            <a:r>
              <a:rPr lang="en-US" dirty="0" smtClean="0"/>
              <a:t>equipment </a:t>
            </a:r>
            <a:r>
              <a:rPr lang="en-US" dirty="0"/>
              <a:t>and new map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0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Introduction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0192" y="45720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Our Proposa</a:t>
            </a:r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9"/>
            <a:ext cx="9144000" cy="105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" y="125027"/>
            <a:ext cx="853370" cy="71317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02884658"/>
              </p:ext>
            </p:extLst>
          </p:nvPr>
        </p:nvGraphicFramePr>
        <p:xfrm>
          <a:off x="76200" y="1066800"/>
          <a:ext cx="9067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19600" y="0"/>
            <a:ext cx="4875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Software Management Plan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 - Capstone Project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733</TotalTime>
  <Words>1021</Words>
  <Application>Microsoft Office PowerPoint</Application>
  <PresentationFormat>On-screen Show (4:3)</PresentationFormat>
  <Paragraphs>346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Kevin</cp:lastModifiedBy>
  <cp:revision>94</cp:revision>
  <cp:lastPrinted>2012-08-16T17:16:16Z</cp:lastPrinted>
  <dcterms:created xsi:type="dcterms:W3CDTF">2006-08-16T00:00:00Z</dcterms:created>
  <dcterms:modified xsi:type="dcterms:W3CDTF">2012-08-17T07:54:44Z</dcterms:modified>
</cp:coreProperties>
</file>