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5.jpg" ContentType="image/jpeg"/>
  <Override PartName="/ppt/media/image6.jpg" ContentType="image/jpeg"/>
  <Override PartName="/ppt/media/image7.jpg" ContentType="image/jpeg"/>
  <Override PartName="/ppt/media/image8.jpg" ContentType="image/jpeg"/>
  <Override PartName="/ppt/media/image11.jpg" ContentType="image/jpeg"/>
  <Override PartName="/ppt/media/image25.jpg" ContentType="image/jpeg"/>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media/image31.jpg" ContentType="image/jpeg"/>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media/image43.jpg" ContentType="image/jpeg"/>
  <Override PartName="/ppt/media/image44.jpg" ContentType="image/jpeg"/>
  <Override PartName="/ppt/media/image45.jpg" ContentType="image/jpeg"/>
  <Override PartName="/ppt/media/image46.JPG" ContentType="image/jpeg"/>
  <Override PartName="/ppt/media/image47.JPG" ContentType="image/jpeg"/>
  <Override PartName="/ppt/media/image48.JPG" ContentType="image/jpeg"/>
  <Override PartName="/ppt/media/image49.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329" r:id="rId36"/>
    <p:sldId id="290" r:id="rId37"/>
    <p:sldId id="291" r:id="rId38"/>
    <p:sldId id="292" r:id="rId39"/>
    <p:sldId id="293" r:id="rId40"/>
    <p:sldId id="328" r:id="rId41"/>
    <p:sldId id="294" r:id="rId42"/>
    <p:sldId id="295" r:id="rId43"/>
    <p:sldId id="296" r:id="rId44"/>
    <p:sldId id="297" r:id="rId45"/>
    <p:sldId id="298" r:id="rId46"/>
    <p:sldId id="301" r:id="rId47"/>
    <p:sldId id="302" r:id="rId48"/>
    <p:sldId id="303"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9" r:id="rId62"/>
    <p:sldId id="326" r:id="rId63"/>
    <p:sldId id="317" r:id="rId64"/>
    <p:sldId id="320" r:id="rId65"/>
    <p:sldId id="321" r:id="rId66"/>
    <p:sldId id="327" r:id="rId67"/>
    <p:sldId id="323" r:id="rId68"/>
    <p:sldId id="324" r:id="rId69"/>
    <p:sldId id="325" r:id="rId7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iểu Trung bình 2 - Nhấn mạnh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Kiểu Trung bình 4 - Nhấn mạnh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34D38D-1375-408A-8AE0-EDB97596076A}" type="doc">
      <dgm:prSet loTypeId="urn:microsoft.com/office/officeart/2008/layout/NameandTitleOrganizationalChart" loCatId="hierarchy" qsTypeId="urn:microsoft.com/office/officeart/2005/8/quickstyle/simple2" qsCatId="simple" csTypeId="urn:microsoft.com/office/officeart/2005/8/colors/colorful1" csCatId="colorful" phldr="1"/>
      <dgm:spPr/>
      <dgm:t>
        <a:bodyPr/>
        <a:lstStyle/>
        <a:p>
          <a:endParaRPr lang="en-US"/>
        </a:p>
      </dgm:t>
    </dgm:pt>
    <dgm:pt modelId="{E4F92AFC-F894-443D-83CC-1A2AAF2F4600}">
      <dgm:prSet phldrT="[Text]"/>
      <dgm:spPr/>
      <dgm:t>
        <a:bodyPr/>
        <a:lstStyle/>
        <a:p>
          <a:r>
            <a:rPr lang="en-US"/>
            <a:t>Nguyễn Văn Sang</a:t>
          </a:r>
        </a:p>
      </dgm:t>
    </dgm:pt>
    <dgm:pt modelId="{B1AC8A3E-A603-414E-B540-B8372EBE8E98}" type="parTrans" cxnId="{D11E3939-7DF8-4A3F-9EA3-EEE9877094FF}">
      <dgm:prSet/>
      <dgm:spPr/>
      <dgm:t>
        <a:bodyPr/>
        <a:lstStyle/>
        <a:p>
          <a:endParaRPr lang="en-US"/>
        </a:p>
      </dgm:t>
    </dgm:pt>
    <dgm:pt modelId="{ABECABA5-9A8E-4DD6-8BA3-10CA14A952CB}" type="sibTrans" cxnId="{D11E3939-7DF8-4A3F-9EA3-EEE9877094FF}">
      <dgm:prSet/>
      <dgm:spPr/>
      <dgm:t>
        <a:bodyPr/>
        <a:lstStyle/>
        <a:p>
          <a:pPr algn="ctr"/>
          <a:r>
            <a:rPr lang="en-US"/>
            <a:t>Instructor</a:t>
          </a:r>
        </a:p>
      </dgm:t>
    </dgm:pt>
    <dgm:pt modelId="{7E3D20CC-9B0F-486E-B088-1E792CE1FA75}">
      <dgm:prSet phldrT="[Text]"/>
      <dgm:spPr/>
      <dgm:t>
        <a:bodyPr/>
        <a:lstStyle/>
        <a:p>
          <a:r>
            <a:rPr lang="en-US"/>
            <a:t>Hoàng Nghĩa Đức</a:t>
          </a:r>
        </a:p>
      </dgm:t>
    </dgm:pt>
    <dgm:pt modelId="{858DE9E8-50D4-4B77-A9AA-260DEA689A19}" type="parTrans" cxnId="{3AA05962-1B81-4A02-8EF7-AB3D946767FA}">
      <dgm:prSet/>
      <dgm:spPr/>
      <dgm:t>
        <a:bodyPr/>
        <a:lstStyle/>
        <a:p>
          <a:endParaRPr lang="en-US"/>
        </a:p>
      </dgm:t>
    </dgm:pt>
    <dgm:pt modelId="{BD597884-3AED-40F2-81AA-46B6C3DBC7F2}" type="sibTrans" cxnId="{3AA05962-1B81-4A02-8EF7-AB3D946767FA}">
      <dgm:prSet/>
      <dgm:spPr/>
      <dgm:t>
        <a:bodyPr/>
        <a:lstStyle/>
        <a:p>
          <a:pPr algn="ctr"/>
          <a:r>
            <a:rPr lang="en-US"/>
            <a:t>Project Manager</a:t>
          </a:r>
        </a:p>
      </dgm:t>
    </dgm:pt>
    <dgm:pt modelId="{9816377C-CA66-4873-BFA3-6E364D86CEE4}">
      <dgm:prSet phldrT="[Text]"/>
      <dgm:spPr/>
      <dgm:t>
        <a:bodyPr/>
        <a:lstStyle/>
        <a:p>
          <a:r>
            <a:rPr lang="en-US"/>
            <a:t>Dương Thanh Hải</a:t>
          </a:r>
        </a:p>
      </dgm:t>
    </dgm:pt>
    <dgm:pt modelId="{F8321896-7661-47F3-952F-A5A556818BD9}" type="parTrans" cxnId="{94A237EA-7163-4853-9BE3-48A3B24F60A2}">
      <dgm:prSet/>
      <dgm:spPr/>
      <dgm:t>
        <a:bodyPr/>
        <a:lstStyle/>
        <a:p>
          <a:endParaRPr lang="en-US"/>
        </a:p>
      </dgm:t>
    </dgm:pt>
    <dgm:pt modelId="{2C1B8FDD-E9CF-44B0-B5C0-60B53C1FA907}" type="sibTrans" cxnId="{94A237EA-7163-4853-9BE3-48A3B24F60A2}">
      <dgm:prSet/>
      <dgm:spPr/>
      <dgm:t>
        <a:bodyPr/>
        <a:lstStyle/>
        <a:p>
          <a:pPr algn="ctr"/>
          <a:r>
            <a:rPr lang="en-US"/>
            <a:t>Technical Leader</a:t>
          </a:r>
        </a:p>
      </dgm:t>
    </dgm:pt>
    <dgm:pt modelId="{9805FCE1-8EF2-4D7D-A30F-FF125B9E2597}">
      <dgm:prSet phldrT="[Text]"/>
      <dgm:spPr/>
      <dgm:t>
        <a:bodyPr/>
        <a:lstStyle/>
        <a:p>
          <a:r>
            <a:rPr lang="en-US"/>
            <a:t>Lê </a:t>
          </a:r>
          <a:r>
            <a:rPr lang="en-US" smtClean="0"/>
            <a:t>Minh Thúy</a:t>
          </a:r>
          <a:endParaRPr lang="en-US"/>
        </a:p>
      </dgm:t>
    </dgm:pt>
    <dgm:pt modelId="{4F568B2B-5D3A-44F9-8D2F-6C4F617A1031}" type="parTrans" cxnId="{1C77213E-322A-4699-89A6-0926BFF2D8C4}">
      <dgm:prSet/>
      <dgm:spPr/>
      <dgm:t>
        <a:bodyPr/>
        <a:lstStyle/>
        <a:p>
          <a:endParaRPr lang="en-US"/>
        </a:p>
      </dgm:t>
    </dgm:pt>
    <dgm:pt modelId="{A1C4869E-713F-46FF-9178-16D4915DEC0D}" type="sibTrans" cxnId="{1C77213E-322A-4699-89A6-0926BFF2D8C4}">
      <dgm:prSet/>
      <dgm:spPr/>
      <dgm:t>
        <a:bodyPr/>
        <a:lstStyle/>
        <a:p>
          <a:pPr algn="ctr"/>
          <a:r>
            <a:rPr lang="en-US"/>
            <a:t>Test Leader/QA</a:t>
          </a:r>
        </a:p>
      </dgm:t>
    </dgm:pt>
    <dgm:pt modelId="{5F28B918-906E-4F88-AA57-E47D83F02E88}">
      <dgm:prSet phldrT="[Text]"/>
      <dgm:spPr/>
      <dgm:t>
        <a:bodyPr/>
        <a:lstStyle/>
        <a:p>
          <a:r>
            <a:rPr lang="en-US"/>
            <a:t>Nguyễn Minh Hoàng</a:t>
          </a:r>
        </a:p>
      </dgm:t>
    </dgm:pt>
    <dgm:pt modelId="{82D2F21E-856E-4986-AC4B-A901316097DA}" type="parTrans" cxnId="{67F12644-52A9-4906-BAAC-3F677A5878D4}">
      <dgm:prSet/>
      <dgm:spPr/>
      <dgm:t>
        <a:bodyPr/>
        <a:lstStyle/>
        <a:p>
          <a:endParaRPr lang="en-US"/>
        </a:p>
      </dgm:t>
    </dgm:pt>
    <dgm:pt modelId="{E2650F4E-868E-459E-A092-0FE37CCEFD06}" type="sibTrans" cxnId="{67F12644-52A9-4906-BAAC-3F677A5878D4}">
      <dgm:prSet/>
      <dgm:spPr/>
      <dgm:t>
        <a:bodyPr/>
        <a:lstStyle/>
        <a:p>
          <a:pPr algn="ctr"/>
          <a:r>
            <a:rPr lang="en-US"/>
            <a:t>Programmer</a:t>
          </a:r>
        </a:p>
      </dgm:t>
    </dgm:pt>
    <dgm:pt modelId="{CA833BB1-F590-4B00-9D80-CF5060EE7AC2}">
      <dgm:prSet phldrT="[Text]"/>
      <dgm:spPr/>
      <dgm:t>
        <a:bodyPr/>
        <a:lstStyle/>
        <a:p>
          <a:r>
            <a:rPr lang="en-US"/>
            <a:t>Trần </a:t>
          </a:r>
          <a:r>
            <a:rPr lang="en-US" smtClean="0"/>
            <a:t>Mạnh Hiếu</a:t>
          </a:r>
          <a:endParaRPr lang="en-US"/>
        </a:p>
      </dgm:t>
    </dgm:pt>
    <dgm:pt modelId="{F8B1B2EA-0F1E-4ACF-B9BA-D322BA6943E0}" type="parTrans" cxnId="{4E7A5015-5DA5-485A-9906-7FBDBC47B58A}">
      <dgm:prSet/>
      <dgm:spPr/>
      <dgm:t>
        <a:bodyPr/>
        <a:lstStyle/>
        <a:p>
          <a:endParaRPr lang="en-US"/>
        </a:p>
      </dgm:t>
    </dgm:pt>
    <dgm:pt modelId="{4E9AD284-0E67-4F95-A63F-B92CDA2B6107}" type="sibTrans" cxnId="{4E7A5015-5DA5-485A-9906-7FBDBC47B58A}">
      <dgm:prSet/>
      <dgm:spPr/>
      <dgm:t>
        <a:bodyPr/>
        <a:lstStyle/>
        <a:p>
          <a:pPr algn="ctr"/>
          <a:r>
            <a:rPr lang="en-US"/>
            <a:t>Documentor/Tester</a:t>
          </a:r>
        </a:p>
      </dgm:t>
    </dgm:pt>
    <dgm:pt modelId="{D664221D-AE1C-4208-B8A1-96E9B81534F0}">
      <dgm:prSet phldrT="[Text]"/>
      <dgm:spPr/>
      <dgm:t>
        <a:bodyPr/>
        <a:lstStyle/>
        <a:p>
          <a:r>
            <a:rPr lang="en-US"/>
            <a:t>Hoàng Nghĩa Đức</a:t>
          </a:r>
        </a:p>
      </dgm:t>
    </dgm:pt>
    <dgm:pt modelId="{309FF3E0-6EA7-4C1D-873E-CFDA83DA0D3B}" type="parTrans" cxnId="{C85F53EC-786F-4F4C-94B4-BFA9306B4E7E}">
      <dgm:prSet/>
      <dgm:spPr/>
      <dgm:t>
        <a:bodyPr/>
        <a:lstStyle/>
        <a:p>
          <a:endParaRPr lang="en-US"/>
        </a:p>
      </dgm:t>
    </dgm:pt>
    <dgm:pt modelId="{7B81C682-7BD4-4D70-B984-CB9B3EB7109E}" type="sibTrans" cxnId="{C85F53EC-786F-4F4C-94B4-BFA9306B4E7E}">
      <dgm:prSet/>
      <dgm:spPr/>
      <dgm:t>
        <a:bodyPr/>
        <a:lstStyle/>
        <a:p>
          <a:r>
            <a:rPr lang="en-US"/>
            <a:t>Programmer</a:t>
          </a:r>
        </a:p>
      </dgm:t>
    </dgm:pt>
    <dgm:pt modelId="{AEF3390E-906D-4741-808B-BBE756CD479E}">
      <dgm:prSet phldrT="[Text]"/>
      <dgm:spPr/>
      <dgm:t>
        <a:bodyPr/>
        <a:lstStyle/>
        <a:p>
          <a:r>
            <a:rPr lang="en-US" smtClean="0"/>
            <a:t>Phan Tiến Lực</a:t>
          </a:r>
          <a:endParaRPr lang="en-US"/>
        </a:p>
      </dgm:t>
    </dgm:pt>
    <dgm:pt modelId="{6E9D722B-1697-4287-860E-4D7917836C0A}" type="sibTrans" cxnId="{31BCD1BB-12DC-4C87-9750-035F50383BE3}">
      <dgm:prSet/>
      <dgm:spPr/>
      <dgm:t>
        <a:bodyPr/>
        <a:lstStyle/>
        <a:p>
          <a:r>
            <a:rPr lang="en-US"/>
            <a:t>Documentor/Tester</a:t>
          </a:r>
        </a:p>
      </dgm:t>
    </dgm:pt>
    <dgm:pt modelId="{756F6F17-0548-43A2-A7A6-CE0B9B82B651}" type="parTrans" cxnId="{31BCD1BB-12DC-4C87-9750-035F50383BE3}">
      <dgm:prSet/>
      <dgm:spPr/>
      <dgm:t>
        <a:bodyPr/>
        <a:lstStyle/>
        <a:p>
          <a:endParaRPr lang="en-US"/>
        </a:p>
      </dgm:t>
    </dgm:pt>
    <dgm:pt modelId="{B9BA7C7F-5E80-473E-849A-E6F4B094FD9A}" type="pres">
      <dgm:prSet presAssocID="{7334D38D-1375-408A-8AE0-EDB97596076A}" presName="hierChild1" presStyleCnt="0">
        <dgm:presLayoutVars>
          <dgm:orgChart val="1"/>
          <dgm:chPref val="1"/>
          <dgm:dir/>
          <dgm:animOne val="branch"/>
          <dgm:animLvl val="lvl"/>
          <dgm:resizeHandles/>
        </dgm:presLayoutVars>
      </dgm:prSet>
      <dgm:spPr/>
      <dgm:t>
        <a:bodyPr/>
        <a:lstStyle/>
        <a:p>
          <a:endParaRPr lang="en-US"/>
        </a:p>
      </dgm:t>
    </dgm:pt>
    <dgm:pt modelId="{818349D0-B533-48D7-AC19-65217EBDB3C6}" type="pres">
      <dgm:prSet presAssocID="{E4F92AFC-F894-443D-83CC-1A2AAF2F4600}" presName="hierRoot1" presStyleCnt="0">
        <dgm:presLayoutVars>
          <dgm:hierBranch val="init"/>
        </dgm:presLayoutVars>
      </dgm:prSet>
      <dgm:spPr/>
      <dgm:t>
        <a:bodyPr/>
        <a:lstStyle/>
        <a:p>
          <a:endParaRPr lang="en-US"/>
        </a:p>
      </dgm:t>
    </dgm:pt>
    <dgm:pt modelId="{B7100100-57DF-40D6-A1F6-8D2958C85043}" type="pres">
      <dgm:prSet presAssocID="{E4F92AFC-F894-443D-83CC-1A2AAF2F4600}" presName="rootComposite1" presStyleCnt="0"/>
      <dgm:spPr/>
      <dgm:t>
        <a:bodyPr/>
        <a:lstStyle/>
        <a:p>
          <a:endParaRPr lang="en-US"/>
        </a:p>
      </dgm:t>
    </dgm:pt>
    <dgm:pt modelId="{ADA7951F-EF23-4D17-B31E-60A0926468EE}" type="pres">
      <dgm:prSet presAssocID="{E4F92AFC-F894-443D-83CC-1A2AAF2F4600}" presName="rootText1" presStyleLbl="node0" presStyleIdx="0" presStyleCnt="1" custScaleX="109482" custLinFactNeighborX="-907">
        <dgm:presLayoutVars>
          <dgm:chMax/>
          <dgm:chPref val="3"/>
        </dgm:presLayoutVars>
      </dgm:prSet>
      <dgm:spPr/>
      <dgm:t>
        <a:bodyPr/>
        <a:lstStyle/>
        <a:p>
          <a:endParaRPr lang="en-US"/>
        </a:p>
      </dgm:t>
    </dgm:pt>
    <dgm:pt modelId="{8A69615D-F8F8-429C-AFBC-140CD881FA23}" type="pres">
      <dgm:prSet presAssocID="{E4F92AFC-F894-443D-83CC-1A2AAF2F4600}" presName="titleText1" presStyleLbl="fgAcc0" presStyleIdx="0" presStyleCnt="1">
        <dgm:presLayoutVars>
          <dgm:chMax val="0"/>
          <dgm:chPref val="0"/>
        </dgm:presLayoutVars>
      </dgm:prSet>
      <dgm:spPr/>
      <dgm:t>
        <a:bodyPr/>
        <a:lstStyle/>
        <a:p>
          <a:endParaRPr lang="en-US"/>
        </a:p>
      </dgm:t>
    </dgm:pt>
    <dgm:pt modelId="{5C461C12-CB89-4498-9DFD-708F3D4A5AE8}" type="pres">
      <dgm:prSet presAssocID="{E4F92AFC-F894-443D-83CC-1A2AAF2F4600}" presName="rootConnector1" presStyleLbl="node1" presStyleIdx="0" presStyleCnt="7"/>
      <dgm:spPr/>
      <dgm:t>
        <a:bodyPr/>
        <a:lstStyle/>
        <a:p>
          <a:endParaRPr lang="en-US"/>
        </a:p>
      </dgm:t>
    </dgm:pt>
    <dgm:pt modelId="{1CB22586-83BA-4D34-9D63-37F8793B90B6}" type="pres">
      <dgm:prSet presAssocID="{E4F92AFC-F894-443D-83CC-1A2AAF2F4600}" presName="hierChild2" presStyleCnt="0"/>
      <dgm:spPr/>
      <dgm:t>
        <a:bodyPr/>
        <a:lstStyle/>
        <a:p>
          <a:endParaRPr lang="en-US"/>
        </a:p>
      </dgm:t>
    </dgm:pt>
    <dgm:pt modelId="{883A0004-7E51-4776-AB8F-00DF680862C9}" type="pres">
      <dgm:prSet presAssocID="{858DE9E8-50D4-4B77-A9AA-260DEA689A19}" presName="Name37" presStyleLbl="parChTrans1D2" presStyleIdx="0" presStyleCnt="1"/>
      <dgm:spPr/>
      <dgm:t>
        <a:bodyPr/>
        <a:lstStyle/>
        <a:p>
          <a:endParaRPr lang="en-US"/>
        </a:p>
      </dgm:t>
    </dgm:pt>
    <dgm:pt modelId="{25EAA120-D58A-4283-8FDC-BAEDA6C76A61}" type="pres">
      <dgm:prSet presAssocID="{7E3D20CC-9B0F-486E-B088-1E792CE1FA75}" presName="hierRoot2" presStyleCnt="0">
        <dgm:presLayoutVars>
          <dgm:hierBranch val="init"/>
        </dgm:presLayoutVars>
      </dgm:prSet>
      <dgm:spPr/>
      <dgm:t>
        <a:bodyPr/>
        <a:lstStyle/>
        <a:p>
          <a:endParaRPr lang="en-US"/>
        </a:p>
      </dgm:t>
    </dgm:pt>
    <dgm:pt modelId="{94AA2E85-C7A4-4017-88D3-BFC245F97264}" type="pres">
      <dgm:prSet presAssocID="{7E3D20CC-9B0F-486E-B088-1E792CE1FA75}" presName="rootComposite" presStyleCnt="0"/>
      <dgm:spPr/>
      <dgm:t>
        <a:bodyPr/>
        <a:lstStyle/>
        <a:p>
          <a:endParaRPr lang="en-US"/>
        </a:p>
      </dgm:t>
    </dgm:pt>
    <dgm:pt modelId="{B12BD221-688A-45A4-B05A-AF54B7DBC4B8}" type="pres">
      <dgm:prSet presAssocID="{7E3D20CC-9B0F-486E-B088-1E792CE1FA75}" presName="rootText" presStyleLbl="node1" presStyleIdx="0" presStyleCnt="7" custScaleX="105556">
        <dgm:presLayoutVars>
          <dgm:chMax/>
          <dgm:chPref val="3"/>
        </dgm:presLayoutVars>
      </dgm:prSet>
      <dgm:spPr/>
      <dgm:t>
        <a:bodyPr/>
        <a:lstStyle/>
        <a:p>
          <a:endParaRPr lang="en-US"/>
        </a:p>
      </dgm:t>
    </dgm:pt>
    <dgm:pt modelId="{9F25BC85-E77C-409A-89C2-95BA1AD81163}" type="pres">
      <dgm:prSet presAssocID="{7E3D20CC-9B0F-486E-B088-1E792CE1FA75}" presName="titleText2" presStyleLbl="fgAcc1" presStyleIdx="0" presStyleCnt="7">
        <dgm:presLayoutVars>
          <dgm:chMax val="0"/>
          <dgm:chPref val="0"/>
        </dgm:presLayoutVars>
      </dgm:prSet>
      <dgm:spPr/>
      <dgm:t>
        <a:bodyPr/>
        <a:lstStyle/>
        <a:p>
          <a:endParaRPr lang="en-US"/>
        </a:p>
      </dgm:t>
    </dgm:pt>
    <dgm:pt modelId="{5F55DB1A-F255-4B0D-B27A-17876473A03C}" type="pres">
      <dgm:prSet presAssocID="{7E3D20CC-9B0F-486E-B088-1E792CE1FA75}" presName="rootConnector" presStyleLbl="node2" presStyleIdx="0" presStyleCnt="0"/>
      <dgm:spPr/>
      <dgm:t>
        <a:bodyPr/>
        <a:lstStyle/>
        <a:p>
          <a:endParaRPr lang="en-US"/>
        </a:p>
      </dgm:t>
    </dgm:pt>
    <dgm:pt modelId="{2068F839-2697-44F9-B1A6-3F3B26A2AD90}" type="pres">
      <dgm:prSet presAssocID="{7E3D20CC-9B0F-486E-B088-1E792CE1FA75}" presName="hierChild4" presStyleCnt="0"/>
      <dgm:spPr/>
      <dgm:t>
        <a:bodyPr/>
        <a:lstStyle/>
        <a:p>
          <a:endParaRPr lang="en-US"/>
        </a:p>
      </dgm:t>
    </dgm:pt>
    <dgm:pt modelId="{D9B0C917-42E9-4C4C-8D89-4A9EF5612CE2}" type="pres">
      <dgm:prSet presAssocID="{F8321896-7661-47F3-952F-A5A556818BD9}" presName="Name37" presStyleLbl="parChTrans1D3" presStyleIdx="0" presStyleCnt="2"/>
      <dgm:spPr/>
      <dgm:t>
        <a:bodyPr/>
        <a:lstStyle/>
        <a:p>
          <a:endParaRPr lang="en-US"/>
        </a:p>
      </dgm:t>
    </dgm:pt>
    <dgm:pt modelId="{6B60A97B-3094-446A-BC28-00CB6942FCBF}" type="pres">
      <dgm:prSet presAssocID="{9816377C-CA66-4873-BFA3-6E364D86CEE4}" presName="hierRoot2" presStyleCnt="0">
        <dgm:presLayoutVars>
          <dgm:hierBranch val="init"/>
        </dgm:presLayoutVars>
      </dgm:prSet>
      <dgm:spPr/>
      <dgm:t>
        <a:bodyPr/>
        <a:lstStyle/>
        <a:p>
          <a:endParaRPr lang="en-US"/>
        </a:p>
      </dgm:t>
    </dgm:pt>
    <dgm:pt modelId="{618B7A09-8361-4330-BA68-D799B75F7C9E}" type="pres">
      <dgm:prSet presAssocID="{9816377C-CA66-4873-BFA3-6E364D86CEE4}" presName="rootComposite" presStyleCnt="0"/>
      <dgm:spPr/>
      <dgm:t>
        <a:bodyPr/>
        <a:lstStyle/>
        <a:p>
          <a:endParaRPr lang="en-US"/>
        </a:p>
      </dgm:t>
    </dgm:pt>
    <dgm:pt modelId="{A2568639-C48A-4361-B813-79B3F69CA822}" type="pres">
      <dgm:prSet presAssocID="{9816377C-CA66-4873-BFA3-6E364D86CEE4}" presName="rootText" presStyleLbl="node1" presStyleIdx="1" presStyleCnt="7">
        <dgm:presLayoutVars>
          <dgm:chMax/>
          <dgm:chPref val="3"/>
        </dgm:presLayoutVars>
      </dgm:prSet>
      <dgm:spPr/>
      <dgm:t>
        <a:bodyPr/>
        <a:lstStyle/>
        <a:p>
          <a:endParaRPr lang="en-US"/>
        </a:p>
      </dgm:t>
    </dgm:pt>
    <dgm:pt modelId="{96F1EF70-9149-4113-91E7-50757FEEF8B5}" type="pres">
      <dgm:prSet presAssocID="{9816377C-CA66-4873-BFA3-6E364D86CEE4}" presName="titleText2" presStyleLbl="fgAcc1" presStyleIdx="1" presStyleCnt="7">
        <dgm:presLayoutVars>
          <dgm:chMax val="0"/>
          <dgm:chPref val="0"/>
        </dgm:presLayoutVars>
      </dgm:prSet>
      <dgm:spPr/>
      <dgm:t>
        <a:bodyPr/>
        <a:lstStyle/>
        <a:p>
          <a:endParaRPr lang="en-US"/>
        </a:p>
      </dgm:t>
    </dgm:pt>
    <dgm:pt modelId="{1F104FC4-0424-47CC-8142-9EB73DF234B3}" type="pres">
      <dgm:prSet presAssocID="{9816377C-CA66-4873-BFA3-6E364D86CEE4}" presName="rootConnector" presStyleLbl="node3" presStyleIdx="0" presStyleCnt="0"/>
      <dgm:spPr/>
      <dgm:t>
        <a:bodyPr/>
        <a:lstStyle/>
        <a:p>
          <a:endParaRPr lang="en-US"/>
        </a:p>
      </dgm:t>
    </dgm:pt>
    <dgm:pt modelId="{D81C2454-B4EF-462E-A275-CB1515906454}" type="pres">
      <dgm:prSet presAssocID="{9816377C-CA66-4873-BFA3-6E364D86CEE4}" presName="hierChild4" presStyleCnt="0"/>
      <dgm:spPr/>
      <dgm:t>
        <a:bodyPr/>
        <a:lstStyle/>
        <a:p>
          <a:endParaRPr lang="en-US"/>
        </a:p>
      </dgm:t>
    </dgm:pt>
    <dgm:pt modelId="{6077D182-5B8B-4235-BCA5-24BE7646D282}" type="pres">
      <dgm:prSet presAssocID="{82D2F21E-856E-4986-AC4B-A901316097DA}" presName="Name37" presStyleLbl="parChTrans1D4" presStyleIdx="0" presStyleCnt="4"/>
      <dgm:spPr/>
      <dgm:t>
        <a:bodyPr/>
        <a:lstStyle/>
        <a:p>
          <a:endParaRPr lang="en-US"/>
        </a:p>
      </dgm:t>
    </dgm:pt>
    <dgm:pt modelId="{F75DA0C3-DAF2-4279-9195-E5FF00085CCA}" type="pres">
      <dgm:prSet presAssocID="{5F28B918-906E-4F88-AA57-E47D83F02E88}" presName="hierRoot2" presStyleCnt="0">
        <dgm:presLayoutVars>
          <dgm:hierBranch val="init"/>
        </dgm:presLayoutVars>
      </dgm:prSet>
      <dgm:spPr/>
      <dgm:t>
        <a:bodyPr/>
        <a:lstStyle/>
        <a:p>
          <a:endParaRPr lang="en-US"/>
        </a:p>
      </dgm:t>
    </dgm:pt>
    <dgm:pt modelId="{818457E5-18CC-41CC-8E9B-5319BD262C90}" type="pres">
      <dgm:prSet presAssocID="{5F28B918-906E-4F88-AA57-E47D83F02E88}" presName="rootComposite" presStyleCnt="0"/>
      <dgm:spPr/>
      <dgm:t>
        <a:bodyPr/>
        <a:lstStyle/>
        <a:p>
          <a:endParaRPr lang="en-US"/>
        </a:p>
      </dgm:t>
    </dgm:pt>
    <dgm:pt modelId="{87D7F144-9ADF-4A79-8594-4606123AF018}" type="pres">
      <dgm:prSet presAssocID="{5F28B918-906E-4F88-AA57-E47D83F02E88}" presName="rootText" presStyleLbl="node1" presStyleIdx="2" presStyleCnt="7">
        <dgm:presLayoutVars>
          <dgm:chMax/>
          <dgm:chPref val="3"/>
        </dgm:presLayoutVars>
      </dgm:prSet>
      <dgm:spPr/>
      <dgm:t>
        <a:bodyPr/>
        <a:lstStyle/>
        <a:p>
          <a:endParaRPr lang="en-US"/>
        </a:p>
      </dgm:t>
    </dgm:pt>
    <dgm:pt modelId="{E26AEED3-0853-4430-811E-1D27EF8524A8}" type="pres">
      <dgm:prSet presAssocID="{5F28B918-906E-4F88-AA57-E47D83F02E88}" presName="titleText2" presStyleLbl="fgAcc1" presStyleIdx="2" presStyleCnt="7">
        <dgm:presLayoutVars>
          <dgm:chMax val="0"/>
          <dgm:chPref val="0"/>
        </dgm:presLayoutVars>
      </dgm:prSet>
      <dgm:spPr/>
      <dgm:t>
        <a:bodyPr/>
        <a:lstStyle/>
        <a:p>
          <a:endParaRPr lang="en-US"/>
        </a:p>
      </dgm:t>
    </dgm:pt>
    <dgm:pt modelId="{0985DF48-3E6D-4161-A08E-D89F2A4A2B60}" type="pres">
      <dgm:prSet presAssocID="{5F28B918-906E-4F88-AA57-E47D83F02E88}" presName="rootConnector" presStyleLbl="node4" presStyleIdx="0" presStyleCnt="0"/>
      <dgm:spPr/>
      <dgm:t>
        <a:bodyPr/>
        <a:lstStyle/>
        <a:p>
          <a:endParaRPr lang="en-US"/>
        </a:p>
      </dgm:t>
    </dgm:pt>
    <dgm:pt modelId="{5A47D5E3-0F1F-4165-B922-F22AE0ECD544}" type="pres">
      <dgm:prSet presAssocID="{5F28B918-906E-4F88-AA57-E47D83F02E88}" presName="hierChild4" presStyleCnt="0"/>
      <dgm:spPr/>
      <dgm:t>
        <a:bodyPr/>
        <a:lstStyle/>
        <a:p>
          <a:endParaRPr lang="en-US"/>
        </a:p>
      </dgm:t>
    </dgm:pt>
    <dgm:pt modelId="{A1C1D61D-DA22-4FC6-90FC-BD3372821FAF}" type="pres">
      <dgm:prSet presAssocID="{5F28B918-906E-4F88-AA57-E47D83F02E88}" presName="hierChild5" presStyleCnt="0"/>
      <dgm:spPr/>
      <dgm:t>
        <a:bodyPr/>
        <a:lstStyle/>
        <a:p>
          <a:endParaRPr lang="en-US"/>
        </a:p>
      </dgm:t>
    </dgm:pt>
    <dgm:pt modelId="{FD2754C1-E632-4B73-9CCA-8329CBCFA258}" type="pres">
      <dgm:prSet presAssocID="{309FF3E0-6EA7-4C1D-873E-CFDA83DA0D3B}" presName="Name37" presStyleLbl="parChTrans1D4" presStyleIdx="1" presStyleCnt="4"/>
      <dgm:spPr/>
      <dgm:t>
        <a:bodyPr/>
        <a:lstStyle/>
        <a:p>
          <a:endParaRPr lang="en-US"/>
        </a:p>
      </dgm:t>
    </dgm:pt>
    <dgm:pt modelId="{7F10AE91-212A-4E45-A19B-BFEBEF62AA28}" type="pres">
      <dgm:prSet presAssocID="{D664221D-AE1C-4208-B8A1-96E9B81534F0}" presName="hierRoot2" presStyleCnt="0">
        <dgm:presLayoutVars>
          <dgm:hierBranch val="init"/>
        </dgm:presLayoutVars>
      </dgm:prSet>
      <dgm:spPr/>
      <dgm:t>
        <a:bodyPr/>
        <a:lstStyle/>
        <a:p>
          <a:endParaRPr lang="en-US"/>
        </a:p>
      </dgm:t>
    </dgm:pt>
    <dgm:pt modelId="{F5BE1A3B-F45C-4C1A-990B-9EB54811BFE4}" type="pres">
      <dgm:prSet presAssocID="{D664221D-AE1C-4208-B8A1-96E9B81534F0}" presName="rootComposite" presStyleCnt="0"/>
      <dgm:spPr/>
      <dgm:t>
        <a:bodyPr/>
        <a:lstStyle/>
        <a:p>
          <a:endParaRPr lang="en-US"/>
        </a:p>
      </dgm:t>
    </dgm:pt>
    <dgm:pt modelId="{9A1DE650-0DF0-41B8-87C8-5191FEE70D28}" type="pres">
      <dgm:prSet presAssocID="{D664221D-AE1C-4208-B8A1-96E9B81534F0}" presName="rootText" presStyleLbl="node1" presStyleIdx="3" presStyleCnt="7">
        <dgm:presLayoutVars>
          <dgm:chMax/>
          <dgm:chPref val="3"/>
        </dgm:presLayoutVars>
      </dgm:prSet>
      <dgm:spPr/>
      <dgm:t>
        <a:bodyPr/>
        <a:lstStyle/>
        <a:p>
          <a:endParaRPr lang="en-US"/>
        </a:p>
      </dgm:t>
    </dgm:pt>
    <dgm:pt modelId="{48A2BBE2-32D5-475D-8ED1-880F01E8A155}" type="pres">
      <dgm:prSet presAssocID="{D664221D-AE1C-4208-B8A1-96E9B81534F0}" presName="titleText2" presStyleLbl="fgAcc1" presStyleIdx="3" presStyleCnt="7">
        <dgm:presLayoutVars>
          <dgm:chMax val="0"/>
          <dgm:chPref val="0"/>
        </dgm:presLayoutVars>
      </dgm:prSet>
      <dgm:spPr/>
      <dgm:t>
        <a:bodyPr/>
        <a:lstStyle/>
        <a:p>
          <a:endParaRPr lang="en-US"/>
        </a:p>
      </dgm:t>
    </dgm:pt>
    <dgm:pt modelId="{73F126ED-8614-4C39-ADCA-057EBA3BA3C8}" type="pres">
      <dgm:prSet presAssocID="{D664221D-AE1C-4208-B8A1-96E9B81534F0}" presName="rootConnector" presStyleLbl="node4" presStyleIdx="0" presStyleCnt="0"/>
      <dgm:spPr/>
      <dgm:t>
        <a:bodyPr/>
        <a:lstStyle/>
        <a:p>
          <a:endParaRPr lang="en-US"/>
        </a:p>
      </dgm:t>
    </dgm:pt>
    <dgm:pt modelId="{6AE9485C-A652-488C-829A-6FEA2DCEC6C3}" type="pres">
      <dgm:prSet presAssocID="{D664221D-AE1C-4208-B8A1-96E9B81534F0}" presName="hierChild4" presStyleCnt="0"/>
      <dgm:spPr/>
      <dgm:t>
        <a:bodyPr/>
        <a:lstStyle/>
        <a:p>
          <a:endParaRPr lang="en-US"/>
        </a:p>
      </dgm:t>
    </dgm:pt>
    <dgm:pt modelId="{385FE272-03B2-49F1-8E1E-CAF9ABAB2C8E}" type="pres">
      <dgm:prSet presAssocID="{D664221D-AE1C-4208-B8A1-96E9B81534F0}" presName="hierChild5" presStyleCnt="0"/>
      <dgm:spPr/>
      <dgm:t>
        <a:bodyPr/>
        <a:lstStyle/>
        <a:p>
          <a:endParaRPr lang="en-US"/>
        </a:p>
      </dgm:t>
    </dgm:pt>
    <dgm:pt modelId="{F5AC25D4-1979-459F-844F-E0B97EB6B420}" type="pres">
      <dgm:prSet presAssocID="{9816377C-CA66-4873-BFA3-6E364D86CEE4}" presName="hierChild5" presStyleCnt="0"/>
      <dgm:spPr/>
      <dgm:t>
        <a:bodyPr/>
        <a:lstStyle/>
        <a:p>
          <a:endParaRPr lang="en-US"/>
        </a:p>
      </dgm:t>
    </dgm:pt>
    <dgm:pt modelId="{E87B7177-C1D2-490D-BFB2-FCE75D000B70}" type="pres">
      <dgm:prSet presAssocID="{4F568B2B-5D3A-44F9-8D2F-6C4F617A1031}" presName="Name37" presStyleLbl="parChTrans1D3" presStyleIdx="1" presStyleCnt="2"/>
      <dgm:spPr/>
      <dgm:t>
        <a:bodyPr/>
        <a:lstStyle/>
        <a:p>
          <a:endParaRPr lang="en-US"/>
        </a:p>
      </dgm:t>
    </dgm:pt>
    <dgm:pt modelId="{BAFCB20A-2764-412B-A7D8-82DFBE83B14C}" type="pres">
      <dgm:prSet presAssocID="{9805FCE1-8EF2-4D7D-A30F-FF125B9E2597}" presName="hierRoot2" presStyleCnt="0">
        <dgm:presLayoutVars>
          <dgm:hierBranch val="init"/>
        </dgm:presLayoutVars>
      </dgm:prSet>
      <dgm:spPr/>
      <dgm:t>
        <a:bodyPr/>
        <a:lstStyle/>
        <a:p>
          <a:endParaRPr lang="en-US"/>
        </a:p>
      </dgm:t>
    </dgm:pt>
    <dgm:pt modelId="{66647C65-E43B-4C05-89D3-558D98B925B4}" type="pres">
      <dgm:prSet presAssocID="{9805FCE1-8EF2-4D7D-A30F-FF125B9E2597}" presName="rootComposite" presStyleCnt="0"/>
      <dgm:spPr/>
      <dgm:t>
        <a:bodyPr/>
        <a:lstStyle/>
        <a:p>
          <a:endParaRPr lang="en-US"/>
        </a:p>
      </dgm:t>
    </dgm:pt>
    <dgm:pt modelId="{12BA1CDC-BF41-4EAC-B0E7-297CD7633B48}" type="pres">
      <dgm:prSet presAssocID="{9805FCE1-8EF2-4D7D-A30F-FF125B9E2597}" presName="rootText" presStyleLbl="node1" presStyleIdx="4" presStyleCnt="7">
        <dgm:presLayoutVars>
          <dgm:chMax/>
          <dgm:chPref val="3"/>
        </dgm:presLayoutVars>
      </dgm:prSet>
      <dgm:spPr/>
      <dgm:t>
        <a:bodyPr/>
        <a:lstStyle/>
        <a:p>
          <a:endParaRPr lang="en-US"/>
        </a:p>
      </dgm:t>
    </dgm:pt>
    <dgm:pt modelId="{960D02B2-EEB7-4DA2-87FF-5A2167A464AE}" type="pres">
      <dgm:prSet presAssocID="{9805FCE1-8EF2-4D7D-A30F-FF125B9E2597}" presName="titleText2" presStyleLbl="fgAcc1" presStyleIdx="4" presStyleCnt="7">
        <dgm:presLayoutVars>
          <dgm:chMax val="0"/>
          <dgm:chPref val="0"/>
        </dgm:presLayoutVars>
      </dgm:prSet>
      <dgm:spPr/>
      <dgm:t>
        <a:bodyPr/>
        <a:lstStyle/>
        <a:p>
          <a:endParaRPr lang="en-US"/>
        </a:p>
      </dgm:t>
    </dgm:pt>
    <dgm:pt modelId="{8EB30363-824B-4906-8F57-E75BFCB632F4}" type="pres">
      <dgm:prSet presAssocID="{9805FCE1-8EF2-4D7D-A30F-FF125B9E2597}" presName="rootConnector" presStyleLbl="node3" presStyleIdx="0" presStyleCnt="0"/>
      <dgm:spPr/>
      <dgm:t>
        <a:bodyPr/>
        <a:lstStyle/>
        <a:p>
          <a:endParaRPr lang="en-US"/>
        </a:p>
      </dgm:t>
    </dgm:pt>
    <dgm:pt modelId="{828D605E-E7F2-4882-99A5-959170E2767A}" type="pres">
      <dgm:prSet presAssocID="{9805FCE1-8EF2-4D7D-A30F-FF125B9E2597}" presName="hierChild4" presStyleCnt="0"/>
      <dgm:spPr/>
      <dgm:t>
        <a:bodyPr/>
        <a:lstStyle/>
        <a:p>
          <a:endParaRPr lang="en-US"/>
        </a:p>
      </dgm:t>
    </dgm:pt>
    <dgm:pt modelId="{5C02EAFD-8CC8-48E1-B4F4-106665620A6E}" type="pres">
      <dgm:prSet presAssocID="{F8B1B2EA-0F1E-4ACF-B9BA-D322BA6943E0}" presName="Name37" presStyleLbl="parChTrans1D4" presStyleIdx="2" presStyleCnt="4"/>
      <dgm:spPr/>
      <dgm:t>
        <a:bodyPr/>
        <a:lstStyle/>
        <a:p>
          <a:endParaRPr lang="en-US"/>
        </a:p>
      </dgm:t>
    </dgm:pt>
    <dgm:pt modelId="{A989152C-24D2-45CD-81E3-5EBB1B32AC03}" type="pres">
      <dgm:prSet presAssocID="{CA833BB1-F590-4B00-9D80-CF5060EE7AC2}" presName="hierRoot2" presStyleCnt="0">
        <dgm:presLayoutVars>
          <dgm:hierBranch val="init"/>
        </dgm:presLayoutVars>
      </dgm:prSet>
      <dgm:spPr/>
      <dgm:t>
        <a:bodyPr/>
        <a:lstStyle/>
        <a:p>
          <a:endParaRPr lang="en-US"/>
        </a:p>
      </dgm:t>
    </dgm:pt>
    <dgm:pt modelId="{79109D8D-0972-474B-9817-53357C66EB4C}" type="pres">
      <dgm:prSet presAssocID="{CA833BB1-F590-4B00-9D80-CF5060EE7AC2}" presName="rootComposite" presStyleCnt="0"/>
      <dgm:spPr/>
      <dgm:t>
        <a:bodyPr/>
        <a:lstStyle/>
        <a:p>
          <a:endParaRPr lang="en-US"/>
        </a:p>
      </dgm:t>
    </dgm:pt>
    <dgm:pt modelId="{542E98DF-D0F5-45D3-9836-02A12E2DF6B3}" type="pres">
      <dgm:prSet presAssocID="{CA833BB1-F590-4B00-9D80-CF5060EE7AC2}" presName="rootText" presStyleLbl="node1" presStyleIdx="5" presStyleCnt="7">
        <dgm:presLayoutVars>
          <dgm:chMax/>
          <dgm:chPref val="3"/>
        </dgm:presLayoutVars>
      </dgm:prSet>
      <dgm:spPr/>
      <dgm:t>
        <a:bodyPr/>
        <a:lstStyle/>
        <a:p>
          <a:endParaRPr lang="en-US"/>
        </a:p>
      </dgm:t>
    </dgm:pt>
    <dgm:pt modelId="{37A54D3E-8158-449B-8FD6-ED9E379CFC31}" type="pres">
      <dgm:prSet presAssocID="{CA833BB1-F590-4B00-9D80-CF5060EE7AC2}" presName="titleText2" presStyleLbl="fgAcc1" presStyleIdx="5" presStyleCnt="7">
        <dgm:presLayoutVars>
          <dgm:chMax val="0"/>
          <dgm:chPref val="0"/>
        </dgm:presLayoutVars>
      </dgm:prSet>
      <dgm:spPr/>
      <dgm:t>
        <a:bodyPr/>
        <a:lstStyle/>
        <a:p>
          <a:endParaRPr lang="en-US"/>
        </a:p>
      </dgm:t>
    </dgm:pt>
    <dgm:pt modelId="{960FAFE2-3BE4-4200-92F9-5ECDAD277A2D}" type="pres">
      <dgm:prSet presAssocID="{CA833BB1-F590-4B00-9D80-CF5060EE7AC2}" presName="rootConnector" presStyleLbl="node4" presStyleIdx="0" presStyleCnt="0"/>
      <dgm:spPr/>
      <dgm:t>
        <a:bodyPr/>
        <a:lstStyle/>
        <a:p>
          <a:endParaRPr lang="en-US"/>
        </a:p>
      </dgm:t>
    </dgm:pt>
    <dgm:pt modelId="{721E15BD-9100-4596-B3AA-0851AD660FFA}" type="pres">
      <dgm:prSet presAssocID="{CA833BB1-F590-4B00-9D80-CF5060EE7AC2}" presName="hierChild4" presStyleCnt="0"/>
      <dgm:spPr/>
      <dgm:t>
        <a:bodyPr/>
        <a:lstStyle/>
        <a:p>
          <a:endParaRPr lang="en-US"/>
        </a:p>
      </dgm:t>
    </dgm:pt>
    <dgm:pt modelId="{154FA466-0E15-4FEE-95CC-0DD97D9433DF}" type="pres">
      <dgm:prSet presAssocID="{CA833BB1-F590-4B00-9D80-CF5060EE7AC2}" presName="hierChild5" presStyleCnt="0"/>
      <dgm:spPr/>
      <dgm:t>
        <a:bodyPr/>
        <a:lstStyle/>
        <a:p>
          <a:endParaRPr lang="en-US"/>
        </a:p>
      </dgm:t>
    </dgm:pt>
    <dgm:pt modelId="{2F9744EE-F02C-46D3-A620-1294EDA52B49}" type="pres">
      <dgm:prSet presAssocID="{756F6F17-0548-43A2-A7A6-CE0B9B82B651}" presName="Name37" presStyleLbl="parChTrans1D4" presStyleIdx="3" presStyleCnt="4"/>
      <dgm:spPr/>
      <dgm:t>
        <a:bodyPr/>
        <a:lstStyle/>
        <a:p>
          <a:endParaRPr lang="en-US"/>
        </a:p>
      </dgm:t>
    </dgm:pt>
    <dgm:pt modelId="{11F2CA2A-3618-4189-A9C8-C650867CEC4F}" type="pres">
      <dgm:prSet presAssocID="{AEF3390E-906D-4741-808B-BBE756CD479E}" presName="hierRoot2" presStyleCnt="0">
        <dgm:presLayoutVars>
          <dgm:hierBranch val="init"/>
        </dgm:presLayoutVars>
      </dgm:prSet>
      <dgm:spPr/>
      <dgm:t>
        <a:bodyPr/>
        <a:lstStyle/>
        <a:p>
          <a:endParaRPr lang="en-US"/>
        </a:p>
      </dgm:t>
    </dgm:pt>
    <dgm:pt modelId="{5B72D183-39FF-4C22-B17A-018A3CBAA37B}" type="pres">
      <dgm:prSet presAssocID="{AEF3390E-906D-4741-808B-BBE756CD479E}" presName="rootComposite" presStyleCnt="0"/>
      <dgm:spPr/>
      <dgm:t>
        <a:bodyPr/>
        <a:lstStyle/>
        <a:p>
          <a:endParaRPr lang="en-US"/>
        </a:p>
      </dgm:t>
    </dgm:pt>
    <dgm:pt modelId="{52FD51DD-760D-4258-9E43-F2DD5FA66E9A}" type="pres">
      <dgm:prSet presAssocID="{AEF3390E-906D-4741-808B-BBE756CD479E}" presName="rootText" presStyleLbl="node1" presStyleIdx="6" presStyleCnt="7">
        <dgm:presLayoutVars>
          <dgm:chMax/>
          <dgm:chPref val="3"/>
        </dgm:presLayoutVars>
      </dgm:prSet>
      <dgm:spPr/>
      <dgm:t>
        <a:bodyPr/>
        <a:lstStyle/>
        <a:p>
          <a:endParaRPr lang="en-US"/>
        </a:p>
      </dgm:t>
    </dgm:pt>
    <dgm:pt modelId="{5DCEBA54-5C14-42FC-9765-6B601C78DE6F}" type="pres">
      <dgm:prSet presAssocID="{AEF3390E-906D-4741-808B-BBE756CD479E}" presName="titleText2" presStyleLbl="fgAcc1" presStyleIdx="6" presStyleCnt="7">
        <dgm:presLayoutVars>
          <dgm:chMax val="0"/>
          <dgm:chPref val="0"/>
        </dgm:presLayoutVars>
      </dgm:prSet>
      <dgm:spPr/>
      <dgm:t>
        <a:bodyPr/>
        <a:lstStyle/>
        <a:p>
          <a:endParaRPr lang="en-US"/>
        </a:p>
      </dgm:t>
    </dgm:pt>
    <dgm:pt modelId="{829A09EF-AB88-49EA-9B4C-F93C7721BBF2}" type="pres">
      <dgm:prSet presAssocID="{AEF3390E-906D-4741-808B-BBE756CD479E}" presName="rootConnector" presStyleLbl="node4" presStyleIdx="0" presStyleCnt="0"/>
      <dgm:spPr/>
      <dgm:t>
        <a:bodyPr/>
        <a:lstStyle/>
        <a:p>
          <a:endParaRPr lang="en-US"/>
        </a:p>
      </dgm:t>
    </dgm:pt>
    <dgm:pt modelId="{7053F7B3-400E-4CAC-A1ED-72C605892D7F}" type="pres">
      <dgm:prSet presAssocID="{AEF3390E-906D-4741-808B-BBE756CD479E}" presName="hierChild4" presStyleCnt="0"/>
      <dgm:spPr/>
      <dgm:t>
        <a:bodyPr/>
        <a:lstStyle/>
        <a:p>
          <a:endParaRPr lang="en-US"/>
        </a:p>
      </dgm:t>
    </dgm:pt>
    <dgm:pt modelId="{2E4FFD83-E179-4072-9122-13D0D38C2F37}" type="pres">
      <dgm:prSet presAssocID="{AEF3390E-906D-4741-808B-BBE756CD479E}" presName="hierChild5" presStyleCnt="0"/>
      <dgm:spPr/>
      <dgm:t>
        <a:bodyPr/>
        <a:lstStyle/>
        <a:p>
          <a:endParaRPr lang="en-US"/>
        </a:p>
      </dgm:t>
    </dgm:pt>
    <dgm:pt modelId="{93017380-31C5-4CBF-BE68-4FDCB2CA0BD2}" type="pres">
      <dgm:prSet presAssocID="{9805FCE1-8EF2-4D7D-A30F-FF125B9E2597}" presName="hierChild5" presStyleCnt="0"/>
      <dgm:spPr/>
      <dgm:t>
        <a:bodyPr/>
        <a:lstStyle/>
        <a:p>
          <a:endParaRPr lang="en-US"/>
        </a:p>
      </dgm:t>
    </dgm:pt>
    <dgm:pt modelId="{052A2B72-A74E-4976-81BA-5AF0DFD56B0F}" type="pres">
      <dgm:prSet presAssocID="{7E3D20CC-9B0F-486E-B088-1E792CE1FA75}" presName="hierChild5" presStyleCnt="0"/>
      <dgm:spPr/>
      <dgm:t>
        <a:bodyPr/>
        <a:lstStyle/>
        <a:p>
          <a:endParaRPr lang="en-US"/>
        </a:p>
      </dgm:t>
    </dgm:pt>
    <dgm:pt modelId="{7F1A6DCF-257A-4107-832C-37AB2AD11E2C}" type="pres">
      <dgm:prSet presAssocID="{E4F92AFC-F894-443D-83CC-1A2AAF2F4600}" presName="hierChild3" presStyleCnt="0"/>
      <dgm:spPr/>
      <dgm:t>
        <a:bodyPr/>
        <a:lstStyle/>
        <a:p>
          <a:endParaRPr lang="en-US"/>
        </a:p>
      </dgm:t>
    </dgm:pt>
  </dgm:ptLst>
  <dgm:cxnLst>
    <dgm:cxn modelId="{F03965BB-FD54-471E-A23F-B31D62634C98}" type="presOf" srcId="{D664221D-AE1C-4208-B8A1-96E9B81534F0}" destId="{9A1DE650-0DF0-41B8-87C8-5191FEE70D28}" srcOrd="0" destOrd="0" presId="urn:microsoft.com/office/officeart/2008/layout/NameandTitleOrganizationalChart"/>
    <dgm:cxn modelId="{AE977E3F-5EEF-415F-8A07-DC00688C2A31}" type="presOf" srcId="{E4F92AFC-F894-443D-83CC-1A2AAF2F4600}" destId="{5C461C12-CB89-4498-9DFD-708F3D4A5AE8}" srcOrd="1" destOrd="0" presId="urn:microsoft.com/office/officeart/2008/layout/NameandTitleOrganizationalChart"/>
    <dgm:cxn modelId="{D11E3939-7DF8-4A3F-9EA3-EEE9877094FF}" srcId="{7334D38D-1375-408A-8AE0-EDB97596076A}" destId="{E4F92AFC-F894-443D-83CC-1A2AAF2F4600}" srcOrd="0" destOrd="0" parTransId="{B1AC8A3E-A603-414E-B540-B8372EBE8E98}" sibTransId="{ABECABA5-9A8E-4DD6-8BA3-10CA14A952CB}"/>
    <dgm:cxn modelId="{D1AC76A4-ED39-475D-95DE-940C4AFB1A69}" type="presOf" srcId="{7334D38D-1375-408A-8AE0-EDB97596076A}" destId="{B9BA7C7F-5E80-473E-849A-E6F4B094FD9A}" srcOrd="0" destOrd="0" presId="urn:microsoft.com/office/officeart/2008/layout/NameandTitleOrganizationalChart"/>
    <dgm:cxn modelId="{E6501E30-8CD0-4696-89CF-A39706CFAF67}" type="presOf" srcId="{F8B1B2EA-0F1E-4ACF-B9BA-D322BA6943E0}" destId="{5C02EAFD-8CC8-48E1-B4F4-106665620A6E}" srcOrd="0" destOrd="0" presId="urn:microsoft.com/office/officeart/2008/layout/NameandTitleOrganizationalChart"/>
    <dgm:cxn modelId="{1E78474C-EC22-4A81-98CD-F2080885861E}" type="presOf" srcId="{9805FCE1-8EF2-4D7D-A30F-FF125B9E2597}" destId="{8EB30363-824B-4906-8F57-E75BFCB632F4}" srcOrd="1" destOrd="0" presId="urn:microsoft.com/office/officeart/2008/layout/NameandTitleOrganizationalChart"/>
    <dgm:cxn modelId="{31BCD1BB-12DC-4C87-9750-035F50383BE3}" srcId="{9805FCE1-8EF2-4D7D-A30F-FF125B9E2597}" destId="{AEF3390E-906D-4741-808B-BBE756CD479E}" srcOrd="1" destOrd="0" parTransId="{756F6F17-0548-43A2-A7A6-CE0B9B82B651}" sibTransId="{6E9D722B-1697-4287-860E-4D7917836C0A}"/>
    <dgm:cxn modelId="{0F66B05C-6CD3-4436-9DDF-6549EF6DEAF2}" type="presOf" srcId="{5F28B918-906E-4F88-AA57-E47D83F02E88}" destId="{87D7F144-9ADF-4A79-8594-4606123AF018}" srcOrd="0" destOrd="0" presId="urn:microsoft.com/office/officeart/2008/layout/NameandTitleOrganizationalChart"/>
    <dgm:cxn modelId="{DDD3FF71-20D2-4458-8AF0-ED59AE9D59B5}" type="presOf" srcId="{858DE9E8-50D4-4B77-A9AA-260DEA689A19}" destId="{883A0004-7E51-4776-AB8F-00DF680862C9}" srcOrd="0" destOrd="0" presId="urn:microsoft.com/office/officeart/2008/layout/NameandTitleOrganizationalChart"/>
    <dgm:cxn modelId="{DB147342-3A28-46B5-B1D7-3C8E261D5D1E}" type="presOf" srcId="{756F6F17-0548-43A2-A7A6-CE0B9B82B651}" destId="{2F9744EE-F02C-46D3-A620-1294EDA52B49}" srcOrd="0" destOrd="0" presId="urn:microsoft.com/office/officeart/2008/layout/NameandTitleOrganizationalChart"/>
    <dgm:cxn modelId="{5458A843-1793-47D3-8020-6B24B8E10155}" type="presOf" srcId="{AEF3390E-906D-4741-808B-BBE756CD479E}" destId="{52FD51DD-760D-4258-9E43-F2DD5FA66E9A}" srcOrd="0" destOrd="0" presId="urn:microsoft.com/office/officeart/2008/layout/NameandTitleOrganizationalChart"/>
    <dgm:cxn modelId="{67F12644-52A9-4906-BAAC-3F677A5878D4}" srcId="{9816377C-CA66-4873-BFA3-6E364D86CEE4}" destId="{5F28B918-906E-4F88-AA57-E47D83F02E88}" srcOrd="0" destOrd="0" parTransId="{82D2F21E-856E-4986-AC4B-A901316097DA}" sibTransId="{E2650F4E-868E-459E-A092-0FE37CCEFD06}"/>
    <dgm:cxn modelId="{3AA05962-1B81-4A02-8EF7-AB3D946767FA}" srcId="{E4F92AFC-F894-443D-83CC-1A2AAF2F4600}" destId="{7E3D20CC-9B0F-486E-B088-1E792CE1FA75}" srcOrd="0" destOrd="0" parTransId="{858DE9E8-50D4-4B77-A9AA-260DEA689A19}" sibTransId="{BD597884-3AED-40F2-81AA-46B6C3DBC7F2}"/>
    <dgm:cxn modelId="{67D79ECF-D435-4B75-913F-CE759F4CC423}" type="presOf" srcId="{D664221D-AE1C-4208-B8A1-96E9B81534F0}" destId="{73F126ED-8614-4C39-ADCA-057EBA3BA3C8}" srcOrd="1" destOrd="0" presId="urn:microsoft.com/office/officeart/2008/layout/NameandTitleOrganizationalChart"/>
    <dgm:cxn modelId="{875CA1D7-B00E-497D-8914-18394FEC7240}" type="presOf" srcId="{2C1B8FDD-E9CF-44B0-B5C0-60B53C1FA907}" destId="{96F1EF70-9149-4113-91E7-50757FEEF8B5}" srcOrd="0" destOrd="0" presId="urn:microsoft.com/office/officeart/2008/layout/NameandTitleOrganizationalChart"/>
    <dgm:cxn modelId="{9629EF05-8341-47F8-9DD1-9C5F748D1C55}" type="presOf" srcId="{7B81C682-7BD4-4D70-B984-CB9B3EB7109E}" destId="{48A2BBE2-32D5-475D-8ED1-880F01E8A155}" srcOrd="0" destOrd="0" presId="urn:microsoft.com/office/officeart/2008/layout/NameandTitleOrganizationalChart"/>
    <dgm:cxn modelId="{B9B2CF79-CB94-4AFC-BD50-2EDF3A821EC6}" type="presOf" srcId="{E4F92AFC-F894-443D-83CC-1A2AAF2F4600}" destId="{ADA7951F-EF23-4D17-B31E-60A0926468EE}" srcOrd="0" destOrd="0" presId="urn:microsoft.com/office/officeart/2008/layout/NameandTitleOrganizationalChart"/>
    <dgm:cxn modelId="{128D9F8F-168E-4FA2-AC60-0A422458731D}" type="presOf" srcId="{F8321896-7661-47F3-952F-A5A556818BD9}" destId="{D9B0C917-42E9-4C4C-8D89-4A9EF5612CE2}" srcOrd="0" destOrd="0" presId="urn:microsoft.com/office/officeart/2008/layout/NameandTitleOrganizationalChart"/>
    <dgm:cxn modelId="{85FB9EC1-3228-4EAE-9F02-617D67DC4531}" type="presOf" srcId="{9816377C-CA66-4873-BFA3-6E364D86CEE4}" destId="{A2568639-C48A-4361-B813-79B3F69CA822}" srcOrd="0" destOrd="0" presId="urn:microsoft.com/office/officeart/2008/layout/NameandTitleOrganizationalChart"/>
    <dgm:cxn modelId="{DA72193A-9E38-401B-905A-B2083C89CFD2}" type="presOf" srcId="{9805FCE1-8EF2-4D7D-A30F-FF125B9E2597}" destId="{12BA1CDC-BF41-4EAC-B0E7-297CD7633B48}" srcOrd="0" destOrd="0" presId="urn:microsoft.com/office/officeart/2008/layout/NameandTitleOrganizationalChart"/>
    <dgm:cxn modelId="{D5DFF046-FB3A-40AB-A54C-A3D5227D98F7}" type="presOf" srcId="{7E3D20CC-9B0F-486E-B088-1E792CE1FA75}" destId="{5F55DB1A-F255-4B0D-B27A-17876473A03C}" srcOrd="1" destOrd="0" presId="urn:microsoft.com/office/officeart/2008/layout/NameandTitleOrganizationalChart"/>
    <dgm:cxn modelId="{0A38011D-7448-4FA1-B975-B5F6CF7DB6A5}" type="presOf" srcId="{AEF3390E-906D-4741-808B-BBE756CD479E}" destId="{829A09EF-AB88-49EA-9B4C-F93C7721BBF2}" srcOrd="1" destOrd="0" presId="urn:microsoft.com/office/officeart/2008/layout/NameandTitleOrganizationalChart"/>
    <dgm:cxn modelId="{05361D6D-2F4E-4FC8-AEC7-CCB6950E63A6}" type="presOf" srcId="{5F28B918-906E-4F88-AA57-E47D83F02E88}" destId="{0985DF48-3E6D-4161-A08E-D89F2A4A2B60}" srcOrd="1" destOrd="0" presId="urn:microsoft.com/office/officeart/2008/layout/NameandTitleOrganizationalChart"/>
    <dgm:cxn modelId="{1B14905E-8275-4DDE-94B0-03D41470BD81}" type="presOf" srcId="{CA833BB1-F590-4B00-9D80-CF5060EE7AC2}" destId="{542E98DF-D0F5-45D3-9836-02A12E2DF6B3}" srcOrd="0" destOrd="0" presId="urn:microsoft.com/office/officeart/2008/layout/NameandTitleOrganizationalChart"/>
    <dgm:cxn modelId="{20B0D4D1-8DD2-42E7-9425-ACED1CFEC076}" type="presOf" srcId="{82D2F21E-856E-4986-AC4B-A901316097DA}" destId="{6077D182-5B8B-4235-BCA5-24BE7646D282}" srcOrd="0" destOrd="0" presId="urn:microsoft.com/office/officeart/2008/layout/NameandTitleOrganizationalChart"/>
    <dgm:cxn modelId="{D0AA9BC9-B643-4D06-A4FE-8067F1191851}" type="presOf" srcId="{4F568B2B-5D3A-44F9-8D2F-6C4F617A1031}" destId="{E87B7177-C1D2-490D-BFB2-FCE75D000B70}" srcOrd="0" destOrd="0" presId="urn:microsoft.com/office/officeart/2008/layout/NameandTitleOrganizationalChart"/>
    <dgm:cxn modelId="{C85F53EC-786F-4F4C-94B4-BFA9306B4E7E}" srcId="{9816377C-CA66-4873-BFA3-6E364D86CEE4}" destId="{D664221D-AE1C-4208-B8A1-96E9B81534F0}" srcOrd="1" destOrd="0" parTransId="{309FF3E0-6EA7-4C1D-873E-CFDA83DA0D3B}" sibTransId="{7B81C682-7BD4-4D70-B984-CB9B3EB7109E}"/>
    <dgm:cxn modelId="{F8A4C983-DECF-44E8-BE94-7E2DB509C44B}" type="presOf" srcId="{BD597884-3AED-40F2-81AA-46B6C3DBC7F2}" destId="{9F25BC85-E77C-409A-89C2-95BA1AD81163}" srcOrd="0" destOrd="0" presId="urn:microsoft.com/office/officeart/2008/layout/NameandTitleOrganizationalChart"/>
    <dgm:cxn modelId="{591DDE1D-521D-4D3F-A727-B008B5B96285}" type="presOf" srcId="{ABECABA5-9A8E-4DD6-8BA3-10CA14A952CB}" destId="{8A69615D-F8F8-429C-AFBC-140CD881FA23}" srcOrd="0" destOrd="0" presId="urn:microsoft.com/office/officeart/2008/layout/NameandTitleOrganizationalChart"/>
    <dgm:cxn modelId="{94A237EA-7163-4853-9BE3-48A3B24F60A2}" srcId="{7E3D20CC-9B0F-486E-B088-1E792CE1FA75}" destId="{9816377C-CA66-4873-BFA3-6E364D86CEE4}" srcOrd="0" destOrd="0" parTransId="{F8321896-7661-47F3-952F-A5A556818BD9}" sibTransId="{2C1B8FDD-E9CF-44B0-B5C0-60B53C1FA907}"/>
    <dgm:cxn modelId="{483C0CE7-F72A-41B7-A4B8-96007E0F3955}" type="presOf" srcId="{A1C4869E-713F-46FF-9178-16D4915DEC0D}" destId="{960D02B2-EEB7-4DA2-87FF-5A2167A464AE}" srcOrd="0" destOrd="0" presId="urn:microsoft.com/office/officeart/2008/layout/NameandTitleOrganizationalChart"/>
    <dgm:cxn modelId="{DA28C189-4E49-4AA5-AA5F-837701BFAAF0}" type="presOf" srcId="{6E9D722B-1697-4287-860E-4D7917836C0A}" destId="{5DCEBA54-5C14-42FC-9765-6B601C78DE6F}" srcOrd="0" destOrd="0" presId="urn:microsoft.com/office/officeart/2008/layout/NameandTitleOrganizationalChart"/>
    <dgm:cxn modelId="{123826F6-B8BB-40AC-A2BA-CE47B642106A}" type="presOf" srcId="{309FF3E0-6EA7-4C1D-873E-CFDA83DA0D3B}" destId="{FD2754C1-E632-4B73-9CCA-8329CBCFA258}" srcOrd="0" destOrd="0" presId="urn:microsoft.com/office/officeart/2008/layout/NameandTitleOrganizationalChart"/>
    <dgm:cxn modelId="{4A8CC92D-4603-4356-91A9-54CCB9C928BF}" type="presOf" srcId="{4E9AD284-0E67-4F95-A63F-B92CDA2B6107}" destId="{37A54D3E-8158-449B-8FD6-ED9E379CFC31}" srcOrd="0" destOrd="0" presId="urn:microsoft.com/office/officeart/2008/layout/NameandTitleOrganizationalChart"/>
    <dgm:cxn modelId="{6C44F374-526A-4223-BDB8-616B1EDF61D1}" type="presOf" srcId="{CA833BB1-F590-4B00-9D80-CF5060EE7AC2}" destId="{960FAFE2-3BE4-4200-92F9-5ECDAD277A2D}" srcOrd="1" destOrd="0" presId="urn:microsoft.com/office/officeart/2008/layout/NameandTitleOrganizationalChart"/>
    <dgm:cxn modelId="{4E7A5015-5DA5-485A-9906-7FBDBC47B58A}" srcId="{9805FCE1-8EF2-4D7D-A30F-FF125B9E2597}" destId="{CA833BB1-F590-4B00-9D80-CF5060EE7AC2}" srcOrd="0" destOrd="0" parTransId="{F8B1B2EA-0F1E-4ACF-B9BA-D322BA6943E0}" sibTransId="{4E9AD284-0E67-4F95-A63F-B92CDA2B6107}"/>
    <dgm:cxn modelId="{DE976D31-3283-4722-82F0-425B756CFEA8}" type="presOf" srcId="{7E3D20CC-9B0F-486E-B088-1E792CE1FA75}" destId="{B12BD221-688A-45A4-B05A-AF54B7DBC4B8}" srcOrd="0" destOrd="0" presId="urn:microsoft.com/office/officeart/2008/layout/NameandTitleOrganizationalChart"/>
    <dgm:cxn modelId="{1C77213E-322A-4699-89A6-0926BFF2D8C4}" srcId="{7E3D20CC-9B0F-486E-B088-1E792CE1FA75}" destId="{9805FCE1-8EF2-4D7D-A30F-FF125B9E2597}" srcOrd="1" destOrd="0" parTransId="{4F568B2B-5D3A-44F9-8D2F-6C4F617A1031}" sibTransId="{A1C4869E-713F-46FF-9178-16D4915DEC0D}"/>
    <dgm:cxn modelId="{6B08D917-6498-4D8A-9E6C-DA17BBDAAA81}" type="presOf" srcId="{9816377C-CA66-4873-BFA3-6E364D86CEE4}" destId="{1F104FC4-0424-47CC-8142-9EB73DF234B3}" srcOrd="1" destOrd="0" presId="urn:microsoft.com/office/officeart/2008/layout/NameandTitleOrganizationalChart"/>
    <dgm:cxn modelId="{0DEEF9F1-4C4F-48D5-9384-7DB673F4864C}" type="presOf" srcId="{E2650F4E-868E-459E-A092-0FE37CCEFD06}" destId="{E26AEED3-0853-4430-811E-1D27EF8524A8}" srcOrd="0" destOrd="0" presId="urn:microsoft.com/office/officeart/2008/layout/NameandTitleOrganizationalChart"/>
    <dgm:cxn modelId="{F0C4528F-F5B9-409D-8E2A-094B9BC59851}" type="presParOf" srcId="{B9BA7C7F-5E80-473E-849A-E6F4B094FD9A}" destId="{818349D0-B533-48D7-AC19-65217EBDB3C6}" srcOrd="0" destOrd="0" presId="urn:microsoft.com/office/officeart/2008/layout/NameandTitleOrganizationalChart"/>
    <dgm:cxn modelId="{1E49A563-6299-4FB3-A83A-9BDA7ABA61F6}" type="presParOf" srcId="{818349D0-B533-48D7-AC19-65217EBDB3C6}" destId="{B7100100-57DF-40D6-A1F6-8D2958C85043}" srcOrd="0" destOrd="0" presId="urn:microsoft.com/office/officeart/2008/layout/NameandTitleOrganizationalChart"/>
    <dgm:cxn modelId="{E16821EA-3A8F-46AA-8643-ABF0932833D4}" type="presParOf" srcId="{B7100100-57DF-40D6-A1F6-8D2958C85043}" destId="{ADA7951F-EF23-4D17-B31E-60A0926468EE}" srcOrd="0" destOrd="0" presId="urn:microsoft.com/office/officeart/2008/layout/NameandTitleOrganizationalChart"/>
    <dgm:cxn modelId="{438ADCE5-79B3-4116-B376-0BC518764D8F}" type="presParOf" srcId="{B7100100-57DF-40D6-A1F6-8D2958C85043}" destId="{8A69615D-F8F8-429C-AFBC-140CD881FA23}" srcOrd="1" destOrd="0" presId="urn:microsoft.com/office/officeart/2008/layout/NameandTitleOrganizationalChart"/>
    <dgm:cxn modelId="{E4B0FB20-1E4B-4B93-8028-1195A7CBCF59}" type="presParOf" srcId="{B7100100-57DF-40D6-A1F6-8D2958C85043}" destId="{5C461C12-CB89-4498-9DFD-708F3D4A5AE8}" srcOrd="2" destOrd="0" presId="urn:microsoft.com/office/officeart/2008/layout/NameandTitleOrganizationalChart"/>
    <dgm:cxn modelId="{8586C79B-0159-4CCA-A2B8-E8E5E12AC25C}" type="presParOf" srcId="{818349D0-B533-48D7-AC19-65217EBDB3C6}" destId="{1CB22586-83BA-4D34-9D63-37F8793B90B6}" srcOrd="1" destOrd="0" presId="urn:microsoft.com/office/officeart/2008/layout/NameandTitleOrganizationalChart"/>
    <dgm:cxn modelId="{C0846FD6-8EE2-4521-8492-E7AC951278C7}" type="presParOf" srcId="{1CB22586-83BA-4D34-9D63-37F8793B90B6}" destId="{883A0004-7E51-4776-AB8F-00DF680862C9}" srcOrd="0" destOrd="0" presId="urn:microsoft.com/office/officeart/2008/layout/NameandTitleOrganizationalChart"/>
    <dgm:cxn modelId="{87C3D3C7-EE5C-48B7-99EE-6E3A07FC2277}" type="presParOf" srcId="{1CB22586-83BA-4D34-9D63-37F8793B90B6}" destId="{25EAA120-D58A-4283-8FDC-BAEDA6C76A61}" srcOrd="1" destOrd="0" presId="urn:microsoft.com/office/officeart/2008/layout/NameandTitleOrganizationalChart"/>
    <dgm:cxn modelId="{7C3E3804-22DE-4EC2-9467-718214BAFF28}" type="presParOf" srcId="{25EAA120-D58A-4283-8FDC-BAEDA6C76A61}" destId="{94AA2E85-C7A4-4017-88D3-BFC245F97264}" srcOrd="0" destOrd="0" presId="urn:microsoft.com/office/officeart/2008/layout/NameandTitleOrganizationalChart"/>
    <dgm:cxn modelId="{5B329F93-5871-4419-BD44-9E501E29DD58}" type="presParOf" srcId="{94AA2E85-C7A4-4017-88D3-BFC245F97264}" destId="{B12BD221-688A-45A4-B05A-AF54B7DBC4B8}" srcOrd="0" destOrd="0" presId="urn:microsoft.com/office/officeart/2008/layout/NameandTitleOrganizationalChart"/>
    <dgm:cxn modelId="{5FABD598-DDA1-4F66-A177-6D8948C15495}" type="presParOf" srcId="{94AA2E85-C7A4-4017-88D3-BFC245F97264}" destId="{9F25BC85-E77C-409A-89C2-95BA1AD81163}" srcOrd="1" destOrd="0" presId="urn:microsoft.com/office/officeart/2008/layout/NameandTitleOrganizationalChart"/>
    <dgm:cxn modelId="{3487DED4-FFCD-4182-AC72-D20EF9305F65}" type="presParOf" srcId="{94AA2E85-C7A4-4017-88D3-BFC245F97264}" destId="{5F55DB1A-F255-4B0D-B27A-17876473A03C}" srcOrd="2" destOrd="0" presId="urn:microsoft.com/office/officeart/2008/layout/NameandTitleOrganizationalChart"/>
    <dgm:cxn modelId="{E52B226A-701E-49EE-B75D-AAF66989A8E9}" type="presParOf" srcId="{25EAA120-D58A-4283-8FDC-BAEDA6C76A61}" destId="{2068F839-2697-44F9-B1A6-3F3B26A2AD90}" srcOrd="1" destOrd="0" presId="urn:microsoft.com/office/officeart/2008/layout/NameandTitleOrganizationalChart"/>
    <dgm:cxn modelId="{2FAA2D26-33C0-4974-B642-03C2DDA51412}" type="presParOf" srcId="{2068F839-2697-44F9-B1A6-3F3B26A2AD90}" destId="{D9B0C917-42E9-4C4C-8D89-4A9EF5612CE2}" srcOrd="0" destOrd="0" presId="urn:microsoft.com/office/officeart/2008/layout/NameandTitleOrganizationalChart"/>
    <dgm:cxn modelId="{5F38783E-0B81-4264-B7BA-4D8EAC008E48}" type="presParOf" srcId="{2068F839-2697-44F9-B1A6-3F3B26A2AD90}" destId="{6B60A97B-3094-446A-BC28-00CB6942FCBF}" srcOrd="1" destOrd="0" presId="urn:microsoft.com/office/officeart/2008/layout/NameandTitleOrganizationalChart"/>
    <dgm:cxn modelId="{51305FF2-CF0B-4CD5-BC08-9D27B7BC9521}" type="presParOf" srcId="{6B60A97B-3094-446A-BC28-00CB6942FCBF}" destId="{618B7A09-8361-4330-BA68-D799B75F7C9E}" srcOrd="0" destOrd="0" presId="urn:microsoft.com/office/officeart/2008/layout/NameandTitleOrganizationalChart"/>
    <dgm:cxn modelId="{304A319F-C675-4090-B14A-239DDAD75B13}" type="presParOf" srcId="{618B7A09-8361-4330-BA68-D799B75F7C9E}" destId="{A2568639-C48A-4361-B813-79B3F69CA822}" srcOrd="0" destOrd="0" presId="urn:microsoft.com/office/officeart/2008/layout/NameandTitleOrganizationalChart"/>
    <dgm:cxn modelId="{F30076AB-0E61-4784-9936-672FAADE9A0F}" type="presParOf" srcId="{618B7A09-8361-4330-BA68-D799B75F7C9E}" destId="{96F1EF70-9149-4113-91E7-50757FEEF8B5}" srcOrd="1" destOrd="0" presId="urn:microsoft.com/office/officeart/2008/layout/NameandTitleOrganizationalChart"/>
    <dgm:cxn modelId="{F3E155C7-32C3-4E9A-B3E6-46E35F14E3BA}" type="presParOf" srcId="{618B7A09-8361-4330-BA68-D799B75F7C9E}" destId="{1F104FC4-0424-47CC-8142-9EB73DF234B3}" srcOrd="2" destOrd="0" presId="urn:microsoft.com/office/officeart/2008/layout/NameandTitleOrganizationalChart"/>
    <dgm:cxn modelId="{F863F232-EC4F-480B-8B1F-75971A281B8E}" type="presParOf" srcId="{6B60A97B-3094-446A-BC28-00CB6942FCBF}" destId="{D81C2454-B4EF-462E-A275-CB1515906454}" srcOrd="1" destOrd="0" presId="urn:microsoft.com/office/officeart/2008/layout/NameandTitleOrganizationalChart"/>
    <dgm:cxn modelId="{F681A300-D4F4-4A47-8216-F666CB7E5B0A}" type="presParOf" srcId="{D81C2454-B4EF-462E-A275-CB1515906454}" destId="{6077D182-5B8B-4235-BCA5-24BE7646D282}" srcOrd="0" destOrd="0" presId="urn:microsoft.com/office/officeart/2008/layout/NameandTitleOrganizationalChart"/>
    <dgm:cxn modelId="{E4EB1D41-0C9D-4957-BADF-0656B878DFF5}" type="presParOf" srcId="{D81C2454-B4EF-462E-A275-CB1515906454}" destId="{F75DA0C3-DAF2-4279-9195-E5FF00085CCA}" srcOrd="1" destOrd="0" presId="urn:microsoft.com/office/officeart/2008/layout/NameandTitleOrganizationalChart"/>
    <dgm:cxn modelId="{4D1432B1-3BCC-4D2A-96AB-011E7A83710F}" type="presParOf" srcId="{F75DA0C3-DAF2-4279-9195-E5FF00085CCA}" destId="{818457E5-18CC-41CC-8E9B-5319BD262C90}" srcOrd="0" destOrd="0" presId="urn:microsoft.com/office/officeart/2008/layout/NameandTitleOrganizationalChart"/>
    <dgm:cxn modelId="{E7ABF7A1-3C83-4121-88C7-0AD3B6AE299E}" type="presParOf" srcId="{818457E5-18CC-41CC-8E9B-5319BD262C90}" destId="{87D7F144-9ADF-4A79-8594-4606123AF018}" srcOrd="0" destOrd="0" presId="urn:microsoft.com/office/officeart/2008/layout/NameandTitleOrganizationalChart"/>
    <dgm:cxn modelId="{9D75F082-A255-4677-9B08-BE6AC2B78702}" type="presParOf" srcId="{818457E5-18CC-41CC-8E9B-5319BD262C90}" destId="{E26AEED3-0853-4430-811E-1D27EF8524A8}" srcOrd="1" destOrd="0" presId="urn:microsoft.com/office/officeart/2008/layout/NameandTitleOrganizationalChart"/>
    <dgm:cxn modelId="{93CAD397-F9A8-4B85-B598-28F20B4AC729}" type="presParOf" srcId="{818457E5-18CC-41CC-8E9B-5319BD262C90}" destId="{0985DF48-3E6D-4161-A08E-D89F2A4A2B60}" srcOrd="2" destOrd="0" presId="urn:microsoft.com/office/officeart/2008/layout/NameandTitleOrganizationalChart"/>
    <dgm:cxn modelId="{9ABEAB6B-2E2B-4CB6-8AD9-11D4E9A8DD0E}" type="presParOf" srcId="{F75DA0C3-DAF2-4279-9195-E5FF00085CCA}" destId="{5A47D5E3-0F1F-4165-B922-F22AE0ECD544}" srcOrd="1" destOrd="0" presId="urn:microsoft.com/office/officeart/2008/layout/NameandTitleOrganizationalChart"/>
    <dgm:cxn modelId="{8DC338E9-E84A-40FA-9329-AED12C97F1ED}" type="presParOf" srcId="{F75DA0C3-DAF2-4279-9195-E5FF00085CCA}" destId="{A1C1D61D-DA22-4FC6-90FC-BD3372821FAF}" srcOrd="2" destOrd="0" presId="urn:microsoft.com/office/officeart/2008/layout/NameandTitleOrganizationalChart"/>
    <dgm:cxn modelId="{B61D648B-8576-48EC-90D0-E8C5D155501B}" type="presParOf" srcId="{D81C2454-B4EF-462E-A275-CB1515906454}" destId="{FD2754C1-E632-4B73-9CCA-8329CBCFA258}" srcOrd="2" destOrd="0" presId="urn:microsoft.com/office/officeart/2008/layout/NameandTitleOrganizationalChart"/>
    <dgm:cxn modelId="{7225E4EC-CF40-411E-B763-530BF3BE4452}" type="presParOf" srcId="{D81C2454-B4EF-462E-A275-CB1515906454}" destId="{7F10AE91-212A-4E45-A19B-BFEBEF62AA28}" srcOrd="3" destOrd="0" presId="urn:microsoft.com/office/officeart/2008/layout/NameandTitleOrganizationalChart"/>
    <dgm:cxn modelId="{6EAF6A26-40F2-494D-9FBD-42E38B04DBBA}" type="presParOf" srcId="{7F10AE91-212A-4E45-A19B-BFEBEF62AA28}" destId="{F5BE1A3B-F45C-4C1A-990B-9EB54811BFE4}" srcOrd="0" destOrd="0" presId="urn:microsoft.com/office/officeart/2008/layout/NameandTitleOrganizationalChart"/>
    <dgm:cxn modelId="{761CB055-D745-4B59-A6A4-186875125C5E}" type="presParOf" srcId="{F5BE1A3B-F45C-4C1A-990B-9EB54811BFE4}" destId="{9A1DE650-0DF0-41B8-87C8-5191FEE70D28}" srcOrd="0" destOrd="0" presId="urn:microsoft.com/office/officeart/2008/layout/NameandTitleOrganizationalChart"/>
    <dgm:cxn modelId="{23C2C4F6-9E73-4A82-B2B0-F41011AD2284}" type="presParOf" srcId="{F5BE1A3B-F45C-4C1A-990B-9EB54811BFE4}" destId="{48A2BBE2-32D5-475D-8ED1-880F01E8A155}" srcOrd="1" destOrd="0" presId="urn:microsoft.com/office/officeart/2008/layout/NameandTitleOrganizationalChart"/>
    <dgm:cxn modelId="{6FA470A7-9BE8-4F1B-8570-F7B102324D7A}" type="presParOf" srcId="{F5BE1A3B-F45C-4C1A-990B-9EB54811BFE4}" destId="{73F126ED-8614-4C39-ADCA-057EBA3BA3C8}" srcOrd="2" destOrd="0" presId="urn:microsoft.com/office/officeart/2008/layout/NameandTitleOrganizationalChart"/>
    <dgm:cxn modelId="{82645979-E00E-4562-B5DA-37561A9865F9}" type="presParOf" srcId="{7F10AE91-212A-4E45-A19B-BFEBEF62AA28}" destId="{6AE9485C-A652-488C-829A-6FEA2DCEC6C3}" srcOrd="1" destOrd="0" presId="urn:microsoft.com/office/officeart/2008/layout/NameandTitleOrganizationalChart"/>
    <dgm:cxn modelId="{27703D0E-9AB8-4F04-A9D6-4542908F98EB}" type="presParOf" srcId="{7F10AE91-212A-4E45-A19B-BFEBEF62AA28}" destId="{385FE272-03B2-49F1-8E1E-CAF9ABAB2C8E}" srcOrd="2" destOrd="0" presId="urn:microsoft.com/office/officeart/2008/layout/NameandTitleOrganizationalChart"/>
    <dgm:cxn modelId="{506D71E0-D393-4A1B-97A9-A25BEA743E3F}" type="presParOf" srcId="{6B60A97B-3094-446A-BC28-00CB6942FCBF}" destId="{F5AC25D4-1979-459F-844F-E0B97EB6B420}" srcOrd="2" destOrd="0" presId="urn:microsoft.com/office/officeart/2008/layout/NameandTitleOrganizationalChart"/>
    <dgm:cxn modelId="{1F000824-D239-4770-923F-486C631592C5}" type="presParOf" srcId="{2068F839-2697-44F9-B1A6-3F3B26A2AD90}" destId="{E87B7177-C1D2-490D-BFB2-FCE75D000B70}" srcOrd="2" destOrd="0" presId="urn:microsoft.com/office/officeart/2008/layout/NameandTitleOrganizationalChart"/>
    <dgm:cxn modelId="{018BCBF2-A7AB-414F-9045-4AF276B3BE25}" type="presParOf" srcId="{2068F839-2697-44F9-B1A6-3F3B26A2AD90}" destId="{BAFCB20A-2764-412B-A7D8-82DFBE83B14C}" srcOrd="3" destOrd="0" presId="urn:microsoft.com/office/officeart/2008/layout/NameandTitleOrganizationalChart"/>
    <dgm:cxn modelId="{0ADC71AB-40A9-4493-8A21-75F62C80F07E}" type="presParOf" srcId="{BAFCB20A-2764-412B-A7D8-82DFBE83B14C}" destId="{66647C65-E43B-4C05-89D3-558D98B925B4}" srcOrd="0" destOrd="0" presId="urn:microsoft.com/office/officeart/2008/layout/NameandTitleOrganizationalChart"/>
    <dgm:cxn modelId="{C3536B63-14F7-4FC4-966F-E35BD08407CF}" type="presParOf" srcId="{66647C65-E43B-4C05-89D3-558D98B925B4}" destId="{12BA1CDC-BF41-4EAC-B0E7-297CD7633B48}" srcOrd="0" destOrd="0" presId="urn:microsoft.com/office/officeart/2008/layout/NameandTitleOrganizationalChart"/>
    <dgm:cxn modelId="{6C136153-9A63-4557-99BB-DB490ABF1ABE}" type="presParOf" srcId="{66647C65-E43B-4C05-89D3-558D98B925B4}" destId="{960D02B2-EEB7-4DA2-87FF-5A2167A464AE}" srcOrd="1" destOrd="0" presId="urn:microsoft.com/office/officeart/2008/layout/NameandTitleOrganizationalChart"/>
    <dgm:cxn modelId="{89737D8A-EF52-4231-8162-0B6F21877002}" type="presParOf" srcId="{66647C65-E43B-4C05-89D3-558D98B925B4}" destId="{8EB30363-824B-4906-8F57-E75BFCB632F4}" srcOrd="2" destOrd="0" presId="urn:microsoft.com/office/officeart/2008/layout/NameandTitleOrganizationalChart"/>
    <dgm:cxn modelId="{A0849945-BAC7-4FE9-8D6E-00EC3603DC48}" type="presParOf" srcId="{BAFCB20A-2764-412B-A7D8-82DFBE83B14C}" destId="{828D605E-E7F2-4882-99A5-959170E2767A}" srcOrd="1" destOrd="0" presId="urn:microsoft.com/office/officeart/2008/layout/NameandTitleOrganizationalChart"/>
    <dgm:cxn modelId="{6D549D87-26F3-4AA4-BE89-166104B517F2}" type="presParOf" srcId="{828D605E-E7F2-4882-99A5-959170E2767A}" destId="{5C02EAFD-8CC8-48E1-B4F4-106665620A6E}" srcOrd="0" destOrd="0" presId="urn:microsoft.com/office/officeart/2008/layout/NameandTitleOrganizationalChart"/>
    <dgm:cxn modelId="{6EAA8A53-1301-4484-A330-0D7EF9E39A37}" type="presParOf" srcId="{828D605E-E7F2-4882-99A5-959170E2767A}" destId="{A989152C-24D2-45CD-81E3-5EBB1B32AC03}" srcOrd="1" destOrd="0" presId="urn:microsoft.com/office/officeart/2008/layout/NameandTitleOrganizationalChart"/>
    <dgm:cxn modelId="{20FE4D29-81B9-42A6-8873-ED4FE9E9EE03}" type="presParOf" srcId="{A989152C-24D2-45CD-81E3-5EBB1B32AC03}" destId="{79109D8D-0972-474B-9817-53357C66EB4C}" srcOrd="0" destOrd="0" presId="urn:microsoft.com/office/officeart/2008/layout/NameandTitleOrganizationalChart"/>
    <dgm:cxn modelId="{9BA9DEDC-F865-48EF-B212-051BE2BC1D3C}" type="presParOf" srcId="{79109D8D-0972-474B-9817-53357C66EB4C}" destId="{542E98DF-D0F5-45D3-9836-02A12E2DF6B3}" srcOrd="0" destOrd="0" presId="urn:microsoft.com/office/officeart/2008/layout/NameandTitleOrganizationalChart"/>
    <dgm:cxn modelId="{215C946B-0BAC-4A0D-AFF8-66698BCD94EB}" type="presParOf" srcId="{79109D8D-0972-474B-9817-53357C66EB4C}" destId="{37A54D3E-8158-449B-8FD6-ED9E379CFC31}" srcOrd="1" destOrd="0" presId="urn:microsoft.com/office/officeart/2008/layout/NameandTitleOrganizationalChart"/>
    <dgm:cxn modelId="{E291D447-6DD8-44E6-981A-5E4E3919DD59}" type="presParOf" srcId="{79109D8D-0972-474B-9817-53357C66EB4C}" destId="{960FAFE2-3BE4-4200-92F9-5ECDAD277A2D}" srcOrd="2" destOrd="0" presId="urn:microsoft.com/office/officeart/2008/layout/NameandTitleOrganizationalChart"/>
    <dgm:cxn modelId="{95141BC8-0F64-47D9-94B9-C0C027999A61}" type="presParOf" srcId="{A989152C-24D2-45CD-81E3-5EBB1B32AC03}" destId="{721E15BD-9100-4596-B3AA-0851AD660FFA}" srcOrd="1" destOrd="0" presId="urn:microsoft.com/office/officeart/2008/layout/NameandTitleOrganizationalChart"/>
    <dgm:cxn modelId="{606EE955-B080-4DCC-A319-1148EF244814}" type="presParOf" srcId="{A989152C-24D2-45CD-81E3-5EBB1B32AC03}" destId="{154FA466-0E15-4FEE-95CC-0DD97D9433DF}" srcOrd="2" destOrd="0" presId="urn:microsoft.com/office/officeart/2008/layout/NameandTitleOrganizationalChart"/>
    <dgm:cxn modelId="{B538F7C2-B0FA-4C63-B5F1-3DA9F7F93A8B}" type="presParOf" srcId="{828D605E-E7F2-4882-99A5-959170E2767A}" destId="{2F9744EE-F02C-46D3-A620-1294EDA52B49}" srcOrd="2" destOrd="0" presId="urn:microsoft.com/office/officeart/2008/layout/NameandTitleOrganizationalChart"/>
    <dgm:cxn modelId="{0F3B0793-3C38-4361-B3D3-CD8C42A6D7CD}" type="presParOf" srcId="{828D605E-E7F2-4882-99A5-959170E2767A}" destId="{11F2CA2A-3618-4189-A9C8-C650867CEC4F}" srcOrd="3" destOrd="0" presId="urn:microsoft.com/office/officeart/2008/layout/NameandTitleOrganizationalChart"/>
    <dgm:cxn modelId="{285B47F1-3CAC-414A-B4C0-647D0A3D8D03}" type="presParOf" srcId="{11F2CA2A-3618-4189-A9C8-C650867CEC4F}" destId="{5B72D183-39FF-4C22-B17A-018A3CBAA37B}" srcOrd="0" destOrd="0" presId="urn:microsoft.com/office/officeart/2008/layout/NameandTitleOrganizationalChart"/>
    <dgm:cxn modelId="{2C810380-176B-41C7-8BF6-C8640770AE60}" type="presParOf" srcId="{5B72D183-39FF-4C22-B17A-018A3CBAA37B}" destId="{52FD51DD-760D-4258-9E43-F2DD5FA66E9A}" srcOrd="0" destOrd="0" presId="urn:microsoft.com/office/officeart/2008/layout/NameandTitleOrganizationalChart"/>
    <dgm:cxn modelId="{1884C878-C07C-44A6-8A63-628B936D47F7}" type="presParOf" srcId="{5B72D183-39FF-4C22-B17A-018A3CBAA37B}" destId="{5DCEBA54-5C14-42FC-9765-6B601C78DE6F}" srcOrd="1" destOrd="0" presId="urn:microsoft.com/office/officeart/2008/layout/NameandTitleOrganizationalChart"/>
    <dgm:cxn modelId="{1137429F-9609-4B52-B723-C5A5A25E3DC6}" type="presParOf" srcId="{5B72D183-39FF-4C22-B17A-018A3CBAA37B}" destId="{829A09EF-AB88-49EA-9B4C-F93C7721BBF2}" srcOrd="2" destOrd="0" presId="urn:microsoft.com/office/officeart/2008/layout/NameandTitleOrganizationalChart"/>
    <dgm:cxn modelId="{07D6A2C9-38C5-4697-9F25-C742846C3802}" type="presParOf" srcId="{11F2CA2A-3618-4189-A9C8-C650867CEC4F}" destId="{7053F7B3-400E-4CAC-A1ED-72C605892D7F}" srcOrd="1" destOrd="0" presId="urn:microsoft.com/office/officeart/2008/layout/NameandTitleOrganizationalChart"/>
    <dgm:cxn modelId="{68DFB423-8BC7-4F8D-A797-02593020AC96}" type="presParOf" srcId="{11F2CA2A-3618-4189-A9C8-C650867CEC4F}" destId="{2E4FFD83-E179-4072-9122-13D0D38C2F37}" srcOrd="2" destOrd="0" presId="urn:microsoft.com/office/officeart/2008/layout/NameandTitleOrganizationalChart"/>
    <dgm:cxn modelId="{5C704016-9027-41CC-86F1-EA82F8F4A753}" type="presParOf" srcId="{BAFCB20A-2764-412B-A7D8-82DFBE83B14C}" destId="{93017380-31C5-4CBF-BE68-4FDCB2CA0BD2}" srcOrd="2" destOrd="0" presId="urn:microsoft.com/office/officeart/2008/layout/NameandTitleOrganizationalChart"/>
    <dgm:cxn modelId="{1BC6F51F-6D99-4BB7-81A7-20E9FC8CB9C0}" type="presParOf" srcId="{25EAA120-D58A-4283-8FDC-BAEDA6C76A61}" destId="{052A2B72-A74E-4976-81BA-5AF0DFD56B0F}" srcOrd="2" destOrd="0" presId="urn:microsoft.com/office/officeart/2008/layout/NameandTitleOrganizationalChart"/>
    <dgm:cxn modelId="{6DB9B27F-EEB2-47D2-B4D2-B63850C84ABF}" type="presParOf" srcId="{818349D0-B533-48D7-AC19-65217EBDB3C6}" destId="{7F1A6DCF-257A-4107-832C-37AB2AD11E2C}"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38877A-D59B-4A35-910F-8F496E4753EF}" type="doc">
      <dgm:prSet loTypeId="urn:microsoft.com/office/officeart/2005/8/layout/chevron2" loCatId="list" qsTypeId="urn:microsoft.com/office/officeart/2005/8/quickstyle/simple3" qsCatId="simple" csTypeId="urn:microsoft.com/office/officeart/2005/8/colors/colorful5" csCatId="colorful" phldr="1"/>
      <dgm:spPr/>
      <dgm:t>
        <a:bodyPr/>
        <a:lstStyle/>
        <a:p>
          <a:endParaRPr lang="en-US"/>
        </a:p>
      </dgm:t>
    </dgm:pt>
    <dgm:pt modelId="{AD77FA38-D857-4416-AB7E-30C0253EE341}">
      <dgm:prSet phldrT="[Text]" custT="1"/>
      <dgm:spPr/>
      <dgm:t>
        <a:bodyPr/>
        <a:lstStyle/>
        <a:p>
          <a:r>
            <a:rPr lang="ja-JP" altLang="en-US" sz="2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システムのユーザ  </a:t>
          </a:r>
          <a:r>
            <a:rPr lang="en-US" altLang="ja-JP" sz="2800" dirty="0" smtClean="0">
              <a:solidFill>
                <a:srgbClr val="002060"/>
              </a:solidFill>
              <a:latin typeface="Times New Roman" panose="02020603050405020304" pitchFamily="18" charset="0"/>
              <a:cs typeface="Times New Roman" panose="02020603050405020304" pitchFamily="18" charset="0"/>
            </a:rPr>
            <a:t>-   System Users</a:t>
          </a:r>
          <a:endParaRPr lang="en-US" sz="2800" dirty="0">
            <a:solidFill>
              <a:srgbClr val="002060"/>
            </a:solidFill>
            <a:latin typeface="Times New Roman" panose="02020603050405020304" pitchFamily="18" charset="0"/>
            <a:cs typeface="Times New Roman" panose="02020603050405020304" pitchFamily="18" charset="0"/>
          </a:endParaRPr>
        </a:p>
      </dgm:t>
    </dgm:pt>
    <dgm:pt modelId="{7FAB247B-18F1-456D-8AF0-751AAD9C5C94}" type="parTrans" cxnId="{DE454474-96E5-4E10-91A8-71120CDA3971}">
      <dgm:prSet/>
      <dgm:spPr/>
      <dgm:t>
        <a:bodyPr/>
        <a:lstStyle/>
        <a:p>
          <a:endParaRPr lang="en-US"/>
        </a:p>
      </dgm:t>
    </dgm:pt>
    <dgm:pt modelId="{73E94E63-3B4A-4870-95BC-76B19522B4A5}" type="sibTrans" cxnId="{DE454474-96E5-4E10-91A8-71120CDA3971}">
      <dgm:prSet/>
      <dgm:spPr/>
      <dgm:t>
        <a:bodyPr/>
        <a:lstStyle/>
        <a:p>
          <a:endParaRPr lang="en-US"/>
        </a:p>
      </dgm:t>
    </dgm:pt>
    <dgm:pt modelId="{4E49AE35-0212-443D-8F19-4D8FB8103D49}">
      <dgm:prSet phldrT="[Text]"/>
      <dgm:spPr/>
      <dgm:t>
        <a:bodyPr/>
        <a:lstStyle/>
        <a:p>
          <a:r>
            <a:rPr lang="en-US" dirty="0" smtClean="0"/>
            <a:t>3.3</a:t>
          </a:r>
          <a:endParaRPr lang="en-US" dirty="0"/>
        </a:p>
      </dgm:t>
    </dgm:pt>
    <dgm:pt modelId="{548AEE42-5238-4D2B-A54A-224C804A0ACD}" type="parTrans" cxnId="{CC0BA1D5-E89E-4C0C-8970-B79BAD644BF0}">
      <dgm:prSet/>
      <dgm:spPr/>
      <dgm:t>
        <a:bodyPr/>
        <a:lstStyle/>
        <a:p>
          <a:endParaRPr lang="en-US"/>
        </a:p>
      </dgm:t>
    </dgm:pt>
    <dgm:pt modelId="{EE63451F-9249-42A1-92E4-71AC29DE5416}" type="sibTrans" cxnId="{CC0BA1D5-E89E-4C0C-8970-B79BAD644BF0}">
      <dgm:prSet/>
      <dgm:spPr/>
      <dgm:t>
        <a:bodyPr/>
        <a:lstStyle/>
        <a:p>
          <a:endParaRPr lang="en-US"/>
        </a:p>
      </dgm:t>
    </dgm:pt>
    <dgm:pt modelId="{FBB4AE42-3DDC-4D06-B37B-9CDC477F1295}">
      <dgm:prSet phldrT="[Text]" custT="1"/>
      <dgm:spPr/>
      <dgm:t>
        <a:bodyPr/>
        <a:lstStyle/>
        <a:p>
          <a:r>
            <a:rPr lang="ja-JP" altLang="en-US" sz="2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機能要求  </a:t>
          </a:r>
          <a:r>
            <a:rPr lang="en-US" altLang="ja-JP" sz="2800" dirty="0" smtClean="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Functional Requirements</a:t>
          </a:r>
          <a:endParaRPr lang="en-US" sz="2800" dirty="0">
            <a:solidFill>
              <a:srgbClr val="002060"/>
            </a:solidFill>
            <a:latin typeface="Times New Roman" panose="02020603050405020304" pitchFamily="18" charset="0"/>
            <a:cs typeface="Times New Roman" panose="02020603050405020304" pitchFamily="18" charset="0"/>
          </a:endParaRPr>
        </a:p>
      </dgm:t>
    </dgm:pt>
    <dgm:pt modelId="{4672463F-AF6C-410A-8406-886A9402FB42}" type="parTrans" cxnId="{7CDA98EA-CCCA-4321-BEDB-0C7E0D9FFFE3}">
      <dgm:prSet/>
      <dgm:spPr/>
      <dgm:t>
        <a:bodyPr/>
        <a:lstStyle/>
        <a:p>
          <a:endParaRPr lang="en-US"/>
        </a:p>
      </dgm:t>
    </dgm:pt>
    <dgm:pt modelId="{9429A4CE-01EB-4753-9C3D-1C72C0573B8E}" type="sibTrans" cxnId="{7CDA98EA-CCCA-4321-BEDB-0C7E0D9FFFE3}">
      <dgm:prSet/>
      <dgm:spPr/>
      <dgm:t>
        <a:bodyPr/>
        <a:lstStyle/>
        <a:p>
          <a:endParaRPr lang="en-US"/>
        </a:p>
      </dgm:t>
    </dgm:pt>
    <dgm:pt modelId="{E368CB27-F1F5-4C0F-BF20-F2F4D52775E8}">
      <dgm:prSet phldrT="[Text]"/>
      <dgm:spPr/>
      <dgm:t>
        <a:bodyPr/>
        <a:lstStyle/>
        <a:p>
          <a:r>
            <a:rPr lang="en-US" dirty="0" smtClean="0"/>
            <a:t>3.4</a:t>
          </a:r>
          <a:endParaRPr lang="en-US" dirty="0"/>
        </a:p>
      </dgm:t>
    </dgm:pt>
    <dgm:pt modelId="{A18713FE-7E10-4DAB-9259-411B44CC100A}" type="parTrans" cxnId="{0293BE86-1D1B-45A8-B3F1-84FDA1748017}">
      <dgm:prSet/>
      <dgm:spPr/>
      <dgm:t>
        <a:bodyPr/>
        <a:lstStyle/>
        <a:p>
          <a:endParaRPr lang="en-US"/>
        </a:p>
      </dgm:t>
    </dgm:pt>
    <dgm:pt modelId="{D57B2C7D-3626-42AA-B18C-6061576F3218}" type="sibTrans" cxnId="{0293BE86-1D1B-45A8-B3F1-84FDA1748017}">
      <dgm:prSet/>
      <dgm:spPr/>
      <dgm:t>
        <a:bodyPr/>
        <a:lstStyle/>
        <a:p>
          <a:endParaRPr lang="en-US"/>
        </a:p>
      </dgm:t>
    </dgm:pt>
    <dgm:pt modelId="{D5CF8B5C-16F5-45E5-BA55-FBCF26912259}">
      <dgm:prSet phldrT="[Text]" custT="1"/>
      <dgm:spPr/>
      <dgm:t>
        <a:bodyPr/>
        <a:lstStyle/>
        <a:p>
          <a:r>
            <a:rPr lang="ja-JP" altLang="en-US" sz="2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非機能要求  </a:t>
          </a:r>
          <a:r>
            <a:rPr lang="en-US" altLang="ja-JP" sz="2800" dirty="0" smtClean="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Non-Functional Requirements</a:t>
          </a:r>
          <a:endParaRPr lang="en-US" sz="2800" dirty="0">
            <a:solidFill>
              <a:srgbClr val="002060"/>
            </a:solidFill>
            <a:latin typeface="Times New Roman" panose="02020603050405020304" pitchFamily="18" charset="0"/>
            <a:cs typeface="Times New Roman" panose="02020603050405020304" pitchFamily="18" charset="0"/>
          </a:endParaRPr>
        </a:p>
      </dgm:t>
    </dgm:pt>
    <dgm:pt modelId="{15E4DBA5-DEE8-4364-95FD-DCE5BD1B8486}" type="parTrans" cxnId="{8DD9378E-17DC-4170-AC72-1232B24FC251}">
      <dgm:prSet/>
      <dgm:spPr/>
      <dgm:t>
        <a:bodyPr/>
        <a:lstStyle/>
        <a:p>
          <a:endParaRPr lang="en-US"/>
        </a:p>
      </dgm:t>
    </dgm:pt>
    <dgm:pt modelId="{4F12CA02-C255-4515-A536-1EED2339265E}" type="sibTrans" cxnId="{8DD9378E-17DC-4170-AC72-1232B24FC251}">
      <dgm:prSet/>
      <dgm:spPr/>
      <dgm:t>
        <a:bodyPr/>
        <a:lstStyle/>
        <a:p>
          <a:endParaRPr lang="en-US"/>
        </a:p>
      </dgm:t>
    </dgm:pt>
    <dgm:pt modelId="{0D3C2E46-3FA5-47FD-A1D5-C761C16248C1}">
      <dgm:prSet/>
      <dgm:spPr/>
      <dgm:t>
        <a:bodyPr/>
        <a:lstStyle/>
        <a:p>
          <a:r>
            <a:rPr lang="en-US" dirty="0" smtClean="0"/>
            <a:t>3.1</a:t>
          </a:r>
          <a:endParaRPr lang="en-US" dirty="0"/>
        </a:p>
      </dgm:t>
    </dgm:pt>
    <dgm:pt modelId="{93854F36-6A17-441F-8E05-46C24F92DA77}" type="parTrans" cxnId="{7D40D335-986A-443D-BAA7-4D65D6FCBAF0}">
      <dgm:prSet/>
      <dgm:spPr/>
      <dgm:t>
        <a:bodyPr/>
        <a:lstStyle/>
        <a:p>
          <a:endParaRPr lang="en-US"/>
        </a:p>
      </dgm:t>
    </dgm:pt>
    <dgm:pt modelId="{8EDFFC5C-3D08-48C7-B657-66BBFA6FF6E5}" type="sibTrans" cxnId="{7D40D335-986A-443D-BAA7-4D65D6FCBAF0}">
      <dgm:prSet/>
      <dgm:spPr/>
      <dgm:t>
        <a:bodyPr/>
        <a:lstStyle/>
        <a:p>
          <a:endParaRPr lang="en-US"/>
        </a:p>
      </dgm:t>
    </dgm:pt>
    <dgm:pt modelId="{989E1CB2-2CBA-4534-AB08-F96C3194C73D}">
      <dgm:prSet phldrT="[Text]"/>
      <dgm:spPr/>
      <dgm:t>
        <a:bodyPr/>
        <a:lstStyle/>
        <a:p>
          <a:r>
            <a:rPr lang="en-US" dirty="0" smtClean="0"/>
            <a:t>3.2</a:t>
          </a:r>
          <a:endParaRPr lang="en-US" dirty="0"/>
        </a:p>
      </dgm:t>
    </dgm:pt>
    <dgm:pt modelId="{1F6A38B3-4326-4516-8DFA-79909806A621}" type="sibTrans" cxnId="{C3D10C3D-C2D8-490E-9F50-C19A0750020F}">
      <dgm:prSet/>
      <dgm:spPr/>
      <dgm:t>
        <a:bodyPr/>
        <a:lstStyle/>
        <a:p>
          <a:endParaRPr lang="en-US"/>
        </a:p>
      </dgm:t>
    </dgm:pt>
    <dgm:pt modelId="{A69FBFBB-BCA7-4B7F-9238-631FCF53E4C9}" type="parTrans" cxnId="{C3D10C3D-C2D8-490E-9F50-C19A0750020F}">
      <dgm:prSet/>
      <dgm:spPr/>
      <dgm:t>
        <a:bodyPr/>
        <a:lstStyle/>
        <a:p>
          <a:endParaRPr lang="en-US"/>
        </a:p>
      </dgm:t>
    </dgm:pt>
    <dgm:pt modelId="{4C993029-E7C6-4E8C-B592-6C94A327F745}">
      <dgm:prSet custT="1"/>
      <dgm:spPr/>
      <dgm:t>
        <a:bodyPr/>
        <a:lstStyle/>
        <a:p>
          <a:r>
            <a:rPr lang="ja-JP" altLang="en-US" sz="2800" b="1"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rPr>
            <a:t>ビジネスプロセ  </a:t>
          </a:r>
          <a:r>
            <a:rPr lang="en-US" altLang="ja-JP" sz="2800" b="0" dirty="0" smtClean="0">
              <a:solidFill>
                <a:srgbClr val="002060"/>
              </a:solidFill>
              <a:effectLst/>
              <a:latin typeface="Times New Roman" panose="02020603050405020304" pitchFamily="18" charset="0"/>
              <a:cs typeface="Times New Roman" panose="02020603050405020304" pitchFamily="18" charset="0"/>
            </a:rPr>
            <a:t>-   </a:t>
          </a:r>
          <a:r>
            <a:rPr lang="en-US" sz="2800" b="0" dirty="0" smtClean="0">
              <a:solidFill>
                <a:srgbClr val="002060"/>
              </a:solidFill>
              <a:effectLst/>
              <a:latin typeface="Times New Roman" panose="02020603050405020304" pitchFamily="18" charset="0"/>
              <a:cs typeface="Times New Roman" panose="02020603050405020304" pitchFamily="18" charset="0"/>
            </a:rPr>
            <a:t>Business Process</a:t>
          </a:r>
          <a:endParaRPr lang="en-US" sz="2800" b="0" dirty="0">
            <a:solidFill>
              <a:srgbClr val="002060"/>
            </a:solidFill>
            <a:effectLst/>
            <a:latin typeface="Times New Roman" panose="02020603050405020304" pitchFamily="18" charset="0"/>
            <a:cs typeface="Times New Roman" panose="02020603050405020304" pitchFamily="18" charset="0"/>
          </a:endParaRPr>
        </a:p>
      </dgm:t>
    </dgm:pt>
    <dgm:pt modelId="{29DF35F0-D9D2-4BA2-A8EA-82DEDA94DEF7}" type="parTrans" cxnId="{2D28908B-1CF7-46CB-A85E-EE11A552C8C0}">
      <dgm:prSet/>
      <dgm:spPr/>
      <dgm:t>
        <a:bodyPr/>
        <a:lstStyle/>
        <a:p>
          <a:endParaRPr lang="en-US"/>
        </a:p>
      </dgm:t>
    </dgm:pt>
    <dgm:pt modelId="{575AA177-1628-4B35-B48E-B82BD0DCD429}" type="sibTrans" cxnId="{2D28908B-1CF7-46CB-A85E-EE11A552C8C0}">
      <dgm:prSet/>
      <dgm:spPr/>
      <dgm:t>
        <a:bodyPr/>
        <a:lstStyle/>
        <a:p>
          <a:endParaRPr lang="en-US"/>
        </a:p>
      </dgm:t>
    </dgm:pt>
    <dgm:pt modelId="{9B9D8889-19E5-4FAD-8A6F-48C3A20652B1}" type="pres">
      <dgm:prSet presAssocID="{A338877A-D59B-4A35-910F-8F496E4753EF}" presName="linearFlow" presStyleCnt="0">
        <dgm:presLayoutVars>
          <dgm:dir/>
          <dgm:animLvl val="lvl"/>
          <dgm:resizeHandles val="exact"/>
        </dgm:presLayoutVars>
      </dgm:prSet>
      <dgm:spPr/>
      <dgm:t>
        <a:bodyPr/>
        <a:lstStyle/>
        <a:p>
          <a:endParaRPr lang="en-US"/>
        </a:p>
      </dgm:t>
    </dgm:pt>
    <dgm:pt modelId="{E55E9FF6-FA8D-4FE0-95B8-13EA91F709B9}" type="pres">
      <dgm:prSet presAssocID="{0D3C2E46-3FA5-47FD-A1D5-C761C16248C1}" presName="composite" presStyleCnt="0"/>
      <dgm:spPr/>
    </dgm:pt>
    <dgm:pt modelId="{10553112-79C8-4FEB-B20A-1A0435D6B5F5}" type="pres">
      <dgm:prSet presAssocID="{0D3C2E46-3FA5-47FD-A1D5-C761C16248C1}" presName="parentText" presStyleLbl="alignNode1" presStyleIdx="0" presStyleCnt="4">
        <dgm:presLayoutVars>
          <dgm:chMax val="1"/>
          <dgm:bulletEnabled val="1"/>
        </dgm:presLayoutVars>
      </dgm:prSet>
      <dgm:spPr/>
      <dgm:t>
        <a:bodyPr/>
        <a:lstStyle/>
        <a:p>
          <a:endParaRPr lang="en-US"/>
        </a:p>
      </dgm:t>
    </dgm:pt>
    <dgm:pt modelId="{62E57F6B-1A34-460C-A320-7434F60975FE}" type="pres">
      <dgm:prSet presAssocID="{0D3C2E46-3FA5-47FD-A1D5-C761C16248C1}" presName="descendantText" presStyleLbl="alignAcc1" presStyleIdx="0" presStyleCnt="4" custLinFactNeighborX="0">
        <dgm:presLayoutVars>
          <dgm:bulletEnabled val="1"/>
        </dgm:presLayoutVars>
      </dgm:prSet>
      <dgm:spPr/>
      <dgm:t>
        <a:bodyPr/>
        <a:lstStyle/>
        <a:p>
          <a:endParaRPr lang="en-US"/>
        </a:p>
      </dgm:t>
    </dgm:pt>
    <dgm:pt modelId="{03272AED-E2EA-4632-8783-9F3625B26CD2}" type="pres">
      <dgm:prSet presAssocID="{8EDFFC5C-3D08-48C7-B657-66BBFA6FF6E5}" presName="sp" presStyleCnt="0"/>
      <dgm:spPr/>
    </dgm:pt>
    <dgm:pt modelId="{96F32723-BF21-4C43-A05F-5A3C4DA52FE3}" type="pres">
      <dgm:prSet presAssocID="{989E1CB2-2CBA-4534-AB08-F96C3194C73D}" presName="composite" presStyleCnt="0"/>
      <dgm:spPr/>
      <dgm:t>
        <a:bodyPr/>
        <a:lstStyle/>
        <a:p>
          <a:endParaRPr lang="en-US"/>
        </a:p>
      </dgm:t>
    </dgm:pt>
    <dgm:pt modelId="{11379803-ECA8-4204-B619-C726F0831AB5}" type="pres">
      <dgm:prSet presAssocID="{989E1CB2-2CBA-4534-AB08-F96C3194C73D}" presName="parentText" presStyleLbl="alignNode1" presStyleIdx="1" presStyleCnt="4">
        <dgm:presLayoutVars>
          <dgm:chMax val="1"/>
          <dgm:bulletEnabled val="1"/>
        </dgm:presLayoutVars>
      </dgm:prSet>
      <dgm:spPr/>
      <dgm:t>
        <a:bodyPr/>
        <a:lstStyle/>
        <a:p>
          <a:endParaRPr lang="en-US"/>
        </a:p>
      </dgm:t>
    </dgm:pt>
    <dgm:pt modelId="{D38294C5-0D28-43CB-A7CF-86758BB9FD7A}" type="pres">
      <dgm:prSet presAssocID="{989E1CB2-2CBA-4534-AB08-F96C3194C73D}" presName="descendantText" presStyleLbl="alignAcc1" presStyleIdx="1" presStyleCnt="4" custLinFactNeighborX="-143" custLinFactNeighborY="1513">
        <dgm:presLayoutVars>
          <dgm:bulletEnabled val="1"/>
        </dgm:presLayoutVars>
      </dgm:prSet>
      <dgm:spPr/>
      <dgm:t>
        <a:bodyPr/>
        <a:lstStyle/>
        <a:p>
          <a:endParaRPr lang="en-US"/>
        </a:p>
      </dgm:t>
    </dgm:pt>
    <dgm:pt modelId="{6DA4DB13-5AC0-4651-847D-73C10E0A1DAD}" type="pres">
      <dgm:prSet presAssocID="{1F6A38B3-4326-4516-8DFA-79909806A621}" presName="sp" presStyleCnt="0"/>
      <dgm:spPr/>
      <dgm:t>
        <a:bodyPr/>
        <a:lstStyle/>
        <a:p>
          <a:endParaRPr lang="en-US"/>
        </a:p>
      </dgm:t>
    </dgm:pt>
    <dgm:pt modelId="{1BB6103E-9346-43F7-9D2F-F65459F7FE69}" type="pres">
      <dgm:prSet presAssocID="{4E49AE35-0212-443D-8F19-4D8FB8103D49}" presName="composite" presStyleCnt="0"/>
      <dgm:spPr/>
      <dgm:t>
        <a:bodyPr/>
        <a:lstStyle/>
        <a:p>
          <a:endParaRPr lang="en-US"/>
        </a:p>
      </dgm:t>
    </dgm:pt>
    <dgm:pt modelId="{9E7CDDCB-13A0-40A9-986D-D6BA931259A9}" type="pres">
      <dgm:prSet presAssocID="{4E49AE35-0212-443D-8F19-4D8FB8103D49}" presName="parentText" presStyleLbl="alignNode1" presStyleIdx="2" presStyleCnt="4">
        <dgm:presLayoutVars>
          <dgm:chMax val="1"/>
          <dgm:bulletEnabled val="1"/>
        </dgm:presLayoutVars>
      </dgm:prSet>
      <dgm:spPr/>
      <dgm:t>
        <a:bodyPr/>
        <a:lstStyle/>
        <a:p>
          <a:endParaRPr lang="en-US"/>
        </a:p>
      </dgm:t>
    </dgm:pt>
    <dgm:pt modelId="{8E3CED57-AC44-45E8-A7FD-BB6BB827892D}" type="pres">
      <dgm:prSet presAssocID="{4E49AE35-0212-443D-8F19-4D8FB8103D49}" presName="descendantText" presStyleLbl="alignAcc1" presStyleIdx="2" presStyleCnt="4">
        <dgm:presLayoutVars>
          <dgm:bulletEnabled val="1"/>
        </dgm:presLayoutVars>
      </dgm:prSet>
      <dgm:spPr/>
      <dgm:t>
        <a:bodyPr/>
        <a:lstStyle/>
        <a:p>
          <a:endParaRPr lang="en-US"/>
        </a:p>
      </dgm:t>
    </dgm:pt>
    <dgm:pt modelId="{CE51B342-14F4-4145-AC99-7CF21899999C}" type="pres">
      <dgm:prSet presAssocID="{EE63451F-9249-42A1-92E4-71AC29DE5416}" presName="sp" presStyleCnt="0"/>
      <dgm:spPr/>
      <dgm:t>
        <a:bodyPr/>
        <a:lstStyle/>
        <a:p>
          <a:endParaRPr lang="en-US"/>
        </a:p>
      </dgm:t>
    </dgm:pt>
    <dgm:pt modelId="{12CE7D97-D732-485A-888C-AEF06E9845D5}" type="pres">
      <dgm:prSet presAssocID="{E368CB27-F1F5-4C0F-BF20-F2F4D52775E8}" presName="composite" presStyleCnt="0"/>
      <dgm:spPr/>
      <dgm:t>
        <a:bodyPr/>
        <a:lstStyle/>
        <a:p>
          <a:endParaRPr lang="en-US"/>
        </a:p>
      </dgm:t>
    </dgm:pt>
    <dgm:pt modelId="{3B48293F-B410-4ACF-9681-9F1572D8B922}" type="pres">
      <dgm:prSet presAssocID="{E368CB27-F1F5-4C0F-BF20-F2F4D52775E8}" presName="parentText" presStyleLbl="alignNode1" presStyleIdx="3" presStyleCnt="4">
        <dgm:presLayoutVars>
          <dgm:chMax val="1"/>
          <dgm:bulletEnabled val="1"/>
        </dgm:presLayoutVars>
      </dgm:prSet>
      <dgm:spPr/>
      <dgm:t>
        <a:bodyPr/>
        <a:lstStyle/>
        <a:p>
          <a:endParaRPr lang="en-US"/>
        </a:p>
      </dgm:t>
    </dgm:pt>
    <dgm:pt modelId="{2EDBE5FB-E3FA-41B5-9D69-2413BEBE05D2}" type="pres">
      <dgm:prSet presAssocID="{E368CB27-F1F5-4C0F-BF20-F2F4D52775E8}" presName="descendantText" presStyleLbl="alignAcc1" presStyleIdx="3" presStyleCnt="4">
        <dgm:presLayoutVars>
          <dgm:bulletEnabled val="1"/>
        </dgm:presLayoutVars>
      </dgm:prSet>
      <dgm:spPr/>
      <dgm:t>
        <a:bodyPr/>
        <a:lstStyle/>
        <a:p>
          <a:endParaRPr lang="en-US"/>
        </a:p>
      </dgm:t>
    </dgm:pt>
  </dgm:ptLst>
  <dgm:cxnLst>
    <dgm:cxn modelId="{C3D10C3D-C2D8-490E-9F50-C19A0750020F}" srcId="{A338877A-D59B-4A35-910F-8F496E4753EF}" destId="{989E1CB2-2CBA-4534-AB08-F96C3194C73D}" srcOrd="1" destOrd="0" parTransId="{A69FBFBB-BCA7-4B7F-9238-631FCF53E4C9}" sibTransId="{1F6A38B3-4326-4516-8DFA-79909806A621}"/>
    <dgm:cxn modelId="{D54DDFD2-7BA1-4516-BE8B-0124995AC6AB}" type="presOf" srcId="{0D3C2E46-3FA5-47FD-A1D5-C761C16248C1}" destId="{10553112-79C8-4FEB-B20A-1A0435D6B5F5}" srcOrd="0" destOrd="0" presId="urn:microsoft.com/office/officeart/2005/8/layout/chevron2"/>
    <dgm:cxn modelId="{A4879077-F201-4459-9052-2A9792B61B48}" type="presOf" srcId="{989E1CB2-2CBA-4534-AB08-F96C3194C73D}" destId="{11379803-ECA8-4204-B619-C726F0831AB5}" srcOrd="0" destOrd="0" presId="urn:microsoft.com/office/officeart/2005/8/layout/chevron2"/>
    <dgm:cxn modelId="{7D40D335-986A-443D-BAA7-4D65D6FCBAF0}" srcId="{A338877A-D59B-4A35-910F-8F496E4753EF}" destId="{0D3C2E46-3FA5-47FD-A1D5-C761C16248C1}" srcOrd="0" destOrd="0" parTransId="{93854F36-6A17-441F-8E05-46C24F92DA77}" sibTransId="{8EDFFC5C-3D08-48C7-B657-66BBFA6FF6E5}"/>
    <dgm:cxn modelId="{070426AB-FF5A-4018-B5E5-2AF84FEBB9BD}" type="presOf" srcId="{4C993029-E7C6-4E8C-B592-6C94A327F745}" destId="{62E57F6B-1A34-460C-A320-7434F60975FE}" srcOrd="0" destOrd="0" presId="urn:microsoft.com/office/officeart/2005/8/layout/chevron2"/>
    <dgm:cxn modelId="{3A561586-744A-4BB3-9B9D-5D5D94F9F222}" type="presOf" srcId="{4E49AE35-0212-443D-8F19-4D8FB8103D49}" destId="{9E7CDDCB-13A0-40A9-986D-D6BA931259A9}" srcOrd="0" destOrd="0" presId="urn:microsoft.com/office/officeart/2005/8/layout/chevron2"/>
    <dgm:cxn modelId="{CC0BA1D5-E89E-4C0C-8970-B79BAD644BF0}" srcId="{A338877A-D59B-4A35-910F-8F496E4753EF}" destId="{4E49AE35-0212-443D-8F19-4D8FB8103D49}" srcOrd="2" destOrd="0" parTransId="{548AEE42-5238-4D2B-A54A-224C804A0ACD}" sibTransId="{EE63451F-9249-42A1-92E4-71AC29DE5416}"/>
    <dgm:cxn modelId="{7CDA98EA-CCCA-4321-BEDB-0C7E0D9FFFE3}" srcId="{4E49AE35-0212-443D-8F19-4D8FB8103D49}" destId="{FBB4AE42-3DDC-4D06-B37B-9CDC477F1295}" srcOrd="0" destOrd="0" parTransId="{4672463F-AF6C-410A-8406-886A9402FB42}" sibTransId="{9429A4CE-01EB-4753-9C3D-1C72C0573B8E}"/>
    <dgm:cxn modelId="{0293BE86-1D1B-45A8-B3F1-84FDA1748017}" srcId="{A338877A-D59B-4A35-910F-8F496E4753EF}" destId="{E368CB27-F1F5-4C0F-BF20-F2F4D52775E8}" srcOrd="3" destOrd="0" parTransId="{A18713FE-7E10-4DAB-9259-411B44CC100A}" sibTransId="{D57B2C7D-3626-42AA-B18C-6061576F3218}"/>
    <dgm:cxn modelId="{DE454474-96E5-4E10-91A8-71120CDA3971}" srcId="{989E1CB2-2CBA-4534-AB08-F96C3194C73D}" destId="{AD77FA38-D857-4416-AB7E-30C0253EE341}" srcOrd="0" destOrd="0" parTransId="{7FAB247B-18F1-456D-8AF0-751AAD9C5C94}" sibTransId="{73E94E63-3B4A-4870-95BC-76B19522B4A5}"/>
    <dgm:cxn modelId="{7FDBF438-A769-48C6-B159-FB53645C35BC}" type="presOf" srcId="{AD77FA38-D857-4416-AB7E-30C0253EE341}" destId="{D38294C5-0D28-43CB-A7CF-86758BB9FD7A}" srcOrd="0" destOrd="0" presId="urn:microsoft.com/office/officeart/2005/8/layout/chevron2"/>
    <dgm:cxn modelId="{8DD9378E-17DC-4170-AC72-1232B24FC251}" srcId="{E368CB27-F1F5-4C0F-BF20-F2F4D52775E8}" destId="{D5CF8B5C-16F5-45E5-BA55-FBCF26912259}" srcOrd="0" destOrd="0" parTransId="{15E4DBA5-DEE8-4364-95FD-DCE5BD1B8486}" sibTransId="{4F12CA02-C255-4515-A536-1EED2339265E}"/>
    <dgm:cxn modelId="{18C90829-8990-4F39-9741-15FDD8F1DC46}" type="presOf" srcId="{D5CF8B5C-16F5-45E5-BA55-FBCF26912259}" destId="{2EDBE5FB-E3FA-41B5-9D69-2413BEBE05D2}" srcOrd="0" destOrd="0" presId="urn:microsoft.com/office/officeart/2005/8/layout/chevron2"/>
    <dgm:cxn modelId="{2D28908B-1CF7-46CB-A85E-EE11A552C8C0}" srcId="{0D3C2E46-3FA5-47FD-A1D5-C761C16248C1}" destId="{4C993029-E7C6-4E8C-B592-6C94A327F745}" srcOrd="0" destOrd="0" parTransId="{29DF35F0-D9D2-4BA2-A8EA-82DEDA94DEF7}" sibTransId="{575AA177-1628-4B35-B48E-B82BD0DCD429}"/>
    <dgm:cxn modelId="{9AB6F7B0-5380-4D7E-AF1C-B263D8A2D2CE}" type="presOf" srcId="{FBB4AE42-3DDC-4D06-B37B-9CDC477F1295}" destId="{8E3CED57-AC44-45E8-A7FD-BB6BB827892D}" srcOrd="0" destOrd="0" presId="urn:microsoft.com/office/officeart/2005/8/layout/chevron2"/>
    <dgm:cxn modelId="{F958CFF6-DD8A-4E27-80B5-FD427A6E1D1E}" type="presOf" srcId="{A338877A-D59B-4A35-910F-8F496E4753EF}" destId="{9B9D8889-19E5-4FAD-8A6F-48C3A20652B1}" srcOrd="0" destOrd="0" presId="urn:microsoft.com/office/officeart/2005/8/layout/chevron2"/>
    <dgm:cxn modelId="{B2858904-D73B-46E4-8805-9E6ABEA8A92A}" type="presOf" srcId="{E368CB27-F1F5-4C0F-BF20-F2F4D52775E8}" destId="{3B48293F-B410-4ACF-9681-9F1572D8B922}" srcOrd="0" destOrd="0" presId="urn:microsoft.com/office/officeart/2005/8/layout/chevron2"/>
    <dgm:cxn modelId="{9CB724FB-4EBD-4CB1-B275-AA2C44A30FB7}" type="presParOf" srcId="{9B9D8889-19E5-4FAD-8A6F-48C3A20652B1}" destId="{E55E9FF6-FA8D-4FE0-95B8-13EA91F709B9}" srcOrd="0" destOrd="0" presId="urn:microsoft.com/office/officeart/2005/8/layout/chevron2"/>
    <dgm:cxn modelId="{E46333B2-0361-4C49-B9B1-08BB007C9B78}" type="presParOf" srcId="{E55E9FF6-FA8D-4FE0-95B8-13EA91F709B9}" destId="{10553112-79C8-4FEB-B20A-1A0435D6B5F5}" srcOrd="0" destOrd="0" presId="urn:microsoft.com/office/officeart/2005/8/layout/chevron2"/>
    <dgm:cxn modelId="{8C937902-D165-4432-AB9E-1B35169A22C5}" type="presParOf" srcId="{E55E9FF6-FA8D-4FE0-95B8-13EA91F709B9}" destId="{62E57F6B-1A34-460C-A320-7434F60975FE}" srcOrd="1" destOrd="0" presId="urn:microsoft.com/office/officeart/2005/8/layout/chevron2"/>
    <dgm:cxn modelId="{37E3C404-A6A0-4B95-B1D7-69CDA4D3E32E}" type="presParOf" srcId="{9B9D8889-19E5-4FAD-8A6F-48C3A20652B1}" destId="{03272AED-E2EA-4632-8783-9F3625B26CD2}" srcOrd="1" destOrd="0" presId="urn:microsoft.com/office/officeart/2005/8/layout/chevron2"/>
    <dgm:cxn modelId="{776AC3D2-782E-4A87-B133-5B779969A093}" type="presParOf" srcId="{9B9D8889-19E5-4FAD-8A6F-48C3A20652B1}" destId="{96F32723-BF21-4C43-A05F-5A3C4DA52FE3}" srcOrd="2" destOrd="0" presId="urn:microsoft.com/office/officeart/2005/8/layout/chevron2"/>
    <dgm:cxn modelId="{29714F36-342B-4623-8BB1-4B6B2D7A9145}" type="presParOf" srcId="{96F32723-BF21-4C43-A05F-5A3C4DA52FE3}" destId="{11379803-ECA8-4204-B619-C726F0831AB5}" srcOrd="0" destOrd="0" presId="urn:microsoft.com/office/officeart/2005/8/layout/chevron2"/>
    <dgm:cxn modelId="{2374A363-1D6B-42F1-8D91-F43DD472DE51}" type="presParOf" srcId="{96F32723-BF21-4C43-A05F-5A3C4DA52FE3}" destId="{D38294C5-0D28-43CB-A7CF-86758BB9FD7A}" srcOrd="1" destOrd="0" presId="urn:microsoft.com/office/officeart/2005/8/layout/chevron2"/>
    <dgm:cxn modelId="{39651A2A-81B1-4B8B-8BF0-D49B920CB6D1}" type="presParOf" srcId="{9B9D8889-19E5-4FAD-8A6F-48C3A20652B1}" destId="{6DA4DB13-5AC0-4651-847D-73C10E0A1DAD}" srcOrd="3" destOrd="0" presId="urn:microsoft.com/office/officeart/2005/8/layout/chevron2"/>
    <dgm:cxn modelId="{6B0C5C28-DF25-4335-92F7-7C5AC77128A2}" type="presParOf" srcId="{9B9D8889-19E5-4FAD-8A6F-48C3A20652B1}" destId="{1BB6103E-9346-43F7-9D2F-F65459F7FE69}" srcOrd="4" destOrd="0" presId="urn:microsoft.com/office/officeart/2005/8/layout/chevron2"/>
    <dgm:cxn modelId="{6D9D3FF6-B24C-4049-9C5B-32CD7C3A9118}" type="presParOf" srcId="{1BB6103E-9346-43F7-9D2F-F65459F7FE69}" destId="{9E7CDDCB-13A0-40A9-986D-D6BA931259A9}" srcOrd="0" destOrd="0" presId="urn:microsoft.com/office/officeart/2005/8/layout/chevron2"/>
    <dgm:cxn modelId="{0A2DDC6D-D917-4C12-A822-A0C85ABCCF10}" type="presParOf" srcId="{1BB6103E-9346-43F7-9D2F-F65459F7FE69}" destId="{8E3CED57-AC44-45E8-A7FD-BB6BB827892D}" srcOrd="1" destOrd="0" presId="urn:microsoft.com/office/officeart/2005/8/layout/chevron2"/>
    <dgm:cxn modelId="{2B4D620D-4C6E-4B0E-8659-A3F0CD129283}" type="presParOf" srcId="{9B9D8889-19E5-4FAD-8A6F-48C3A20652B1}" destId="{CE51B342-14F4-4145-AC99-7CF21899999C}" srcOrd="5" destOrd="0" presId="urn:microsoft.com/office/officeart/2005/8/layout/chevron2"/>
    <dgm:cxn modelId="{CE1C36CC-E180-4161-83F5-F3EDC67CA254}" type="presParOf" srcId="{9B9D8889-19E5-4FAD-8A6F-48C3A20652B1}" destId="{12CE7D97-D732-485A-888C-AEF06E9845D5}" srcOrd="6" destOrd="0" presId="urn:microsoft.com/office/officeart/2005/8/layout/chevron2"/>
    <dgm:cxn modelId="{C444972C-A01D-422A-8283-D23D523D65AB}" type="presParOf" srcId="{12CE7D97-D732-485A-888C-AEF06E9845D5}" destId="{3B48293F-B410-4ACF-9681-9F1572D8B922}" srcOrd="0" destOrd="0" presId="urn:microsoft.com/office/officeart/2005/8/layout/chevron2"/>
    <dgm:cxn modelId="{2A281505-8C5A-4F6C-BDF2-CE442AAD5531}" type="presParOf" srcId="{12CE7D97-D732-485A-888C-AEF06E9845D5}" destId="{2EDBE5FB-E3FA-41B5-9D69-2413BEBE05D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B06C35-4A2B-4A76-BF5F-361B1C45E854}" type="doc">
      <dgm:prSet loTypeId="urn:microsoft.com/office/officeart/2005/8/layout/vList5" loCatId="list" qsTypeId="urn:microsoft.com/office/officeart/2005/8/quickstyle/simple3" qsCatId="simple" csTypeId="urn:microsoft.com/office/officeart/2005/8/colors/colorful5" csCatId="colorful" phldr="1"/>
      <dgm:spPr/>
      <dgm:t>
        <a:bodyPr/>
        <a:lstStyle/>
        <a:p>
          <a:endParaRPr lang="en-US"/>
        </a:p>
      </dgm:t>
    </dgm:pt>
    <dgm:pt modelId="{28DAE8EF-6EFC-4ADF-A449-F50A14A0FDED}">
      <dgm:prSet phldrT="[Text]" custT="1"/>
      <dgm:spPr/>
      <dgm:t>
        <a:bodyPr/>
        <a:lstStyle/>
        <a:p>
          <a:r>
            <a:rPr lang="en-US" sz="2400" b="1" dirty="0" smtClean="0">
              <a:solidFill>
                <a:srgbClr val="002060"/>
              </a:solidFill>
            </a:rPr>
            <a:t>4.1</a:t>
          </a:r>
          <a:endParaRPr lang="en-US" sz="2400" b="1" dirty="0">
            <a:solidFill>
              <a:srgbClr val="002060"/>
            </a:solidFill>
          </a:endParaRPr>
        </a:p>
      </dgm:t>
    </dgm:pt>
    <dgm:pt modelId="{EC34EBBC-AC49-4A08-B0BE-39B998CD8E1B}" type="parTrans" cxnId="{3C082683-72D6-49FA-B919-7ADE81D82C78}">
      <dgm:prSet/>
      <dgm:spPr/>
      <dgm:t>
        <a:bodyPr/>
        <a:lstStyle/>
        <a:p>
          <a:endParaRPr lang="en-US"/>
        </a:p>
      </dgm:t>
    </dgm:pt>
    <dgm:pt modelId="{0485BF68-13D5-4081-B030-1406803F5CDD}" type="sibTrans" cxnId="{3C082683-72D6-49FA-B919-7ADE81D82C78}">
      <dgm:prSet/>
      <dgm:spPr/>
      <dgm:t>
        <a:bodyPr/>
        <a:lstStyle/>
        <a:p>
          <a:endParaRPr lang="en-US"/>
        </a:p>
      </dgm:t>
    </dgm:pt>
    <dgm:pt modelId="{1C0A3768-E129-445E-BDD8-EEAF413BCF2B}">
      <dgm:prSet phldrT="[Text]" custT="1"/>
      <dgm:spPr/>
      <dgm:t>
        <a:bodyPr/>
        <a:lstStyle/>
        <a:p>
          <a:r>
            <a:rPr lang="en-US" sz="2400" dirty="0" smtClean="0">
              <a:solidFill>
                <a:srgbClr val="002060"/>
              </a:solidFill>
              <a:latin typeface="Times New Roman" panose="02020603050405020304" pitchFamily="18" charset="0"/>
              <a:cs typeface="Times New Roman" panose="02020603050405020304" pitchFamily="18" charset="0"/>
            </a:rPr>
            <a:t> </a:t>
          </a:r>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テクノロジー と</a:t>
          </a:r>
          <a:r>
            <a:rPr lang="en-US" altLang="ja-JP"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ja-JP"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理由</a:t>
          </a:r>
          <a:r>
            <a:rPr lang="en-US" altLang="ja-JP"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2400" dirty="0" smtClean="0">
              <a:solidFill>
                <a:srgbClr val="002060"/>
              </a:solidFill>
              <a:latin typeface="Times New Roman" panose="02020603050405020304" pitchFamily="18" charset="0"/>
              <a:cs typeface="Times New Roman" panose="02020603050405020304" pitchFamily="18" charset="0"/>
            </a:rPr>
            <a:t>-  </a:t>
          </a:r>
          <a:r>
            <a:rPr lang="en-US" sz="2400" dirty="0" smtClean="0">
              <a:solidFill>
                <a:srgbClr val="002060"/>
              </a:solidFill>
              <a:latin typeface="Times New Roman" panose="02020603050405020304" pitchFamily="18" charset="0"/>
              <a:cs typeface="Times New Roman" panose="02020603050405020304" pitchFamily="18" charset="0"/>
            </a:rPr>
            <a:t>Technology &amp; Reason</a:t>
          </a:r>
          <a:endParaRPr lang="en-US" sz="2400" dirty="0">
            <a:solidFill>
              <a:srgbClr val="002060"/>
            </a:solidFill>
            <a:latin typeface="Times New Roman" panose="02020603050405020304" pitchFamily="18" charset="0"/>
            <a:cs typeface="Times New Roman" panose="02020603050405020304" pitchFamily="18" charset="0"/>
          </a:endParaRPr>
        </a:p>
      </dgm:t>
    </dgm:pt>
    <dgm:pt modelId="{1740F1D8-F89C-4F95-AE86-701ECE284394}" type="parTrans" cxnId="{59AAA70D-DB25-4736-B4BD-41F4FD833E85}">
      <dgm:prSet/>
      <dgm:spPr/>
      <dgm:t>
        <a:bodyPr/>
        <a:lstStyle/>
        <a:p>
          <a:endParaRPr lang="en-US"/>
        </a:p>
      </dgm:t>
    </dgm:pt>
    <dgm:pt modelId="{09A7730C-75B4-430A-A437-577F1371B9E8}" type="sibTrans" cxnId="{59AAA70D-DB25-4736-B4BD-41F4FD833E85}">
      <dgm:prSet/>
      <dgm:spPr/>
      <dgm:t>
        <a:bodyPr/>
        <a:lstStyle/>
        <a:p>
          <a:endParaRPr lang="en-US"/>
        </a:p>
      </dgm:t>
    </dgm:pt>
    <dgm:pt modelId="{57D02936-8CC5-462E-8D18-41EFD9BB8AF3}">
      <dgm:prSet phldrT="[Text]" custT="1"/>
      <dgm:spPr/>
      <dgm:t>
        <a:bodyPr/>
        <a:lstStyle/>
        <a:p>
          <a:r>
            <a:rPr lang="en-US" sz="2400" b="1" dirty="0" smtClean="0">
              <a:solidFill>
                <a:srgbClr val="002060"/>
              </a:solidFill>
            </a:rPr>
            <a:t>4.2</a:t>
          </a:r>
          <a:endParaRPr lang="en-US" sz="2400" b="1" dirty="0">
            <a:solidFill>
              <a:srgbClr val="002060"/>
            </a:solidFill>
          </a:endParaRPr>
        </a:p>
      </dgm:t>
    </dgm:pt>
    <dgm:pt modelId="{D997DA00-4089-4035-9064-602EF0CF6694}" type="parTrans" cxnId="{43A70602-7C46-4F4F-9CF0-2FF0A22CA054}">
      <dgm:prSet/>
      <dgm:spPr/>
      <dgm:t>
        <a:bodyPr/>
        <a:lstStyle/>
        <a:p>
          <a:endParaRPr lang="en-US"/>
        </a:p>
      </dgm:t>
    </dgm:pt>
    <dgm:pt modelId="{563692F7-6A6F-46AA-8141-8B86DCE5BDFD}" type="sibTrans" cxnId="{43A70602-7C46-4F4F-9CF0-2FF0A22CA054}">
      <dgm:prSet/>
      <dgm:spPr/>
      <dgm:t>
        <a:bodyPr/>
        <a:lstStyle/>
        <a:p>
          <a:endParaRPr lang="en-US"/>
        </a:p>
      </dgm:t>
    </dgm:pt>
    <dgm:pt modelId="{B34DF215-31D1-4037-B27A-4E4E4E3A6FA4}">
      <dgm:prSet phldrT="[Text]" custT="1"/>
      <dgm:spPr/>
      <dgm:t>
        <a:bodyPr/>
        <a:lstStyle/>
        <a:p>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アーキテクチャ表現  </a:t>
          </a:r>
          <a:r>
            <a:rPr lang="en-US" altLang="ja-JP" sz="2400" dirty="0" smtClean="0">
              <a:solidFill>
                <a:srgbClr val="002060"/>
              </a:solidFill>
              <a:latin typeface="Times New Roman" panose="02020603050405020304" pitchFamily="18" charset="0"/>
              <a:cs typeface="Times New Roman" panose="02020603050405020304" pitchFamily="18" charset="0"/>
            </a:rPr>
            <a:t>-   </a:t>
          </a:r>
          <a:r>
            <a:rPr lang="en-US" sz="2400" dirty="0" smtClean="0">
              <a:solidFill>
                <a:srgbClr val="002060"/>
              </a:solidFill>
              <a:latin typeface="Times New Roman" panose="02020603050405020304" pitchFamily="18" charset="0"/>
              <a:cs typeface="Times New Roman" panose="02020603050405020304" pitchFamily="18" charset="0"/>
            </a:rPr>
            <a:t>Architecture Representation</a:t>
          </a:r>
          <a:endParaRPr lang="en-US" sz="2400" dirty="0">
            <a:solidFill>
              <a:srgbClr val="002060"/>
            </a:solidFill>
            <a:latin typeface="Times New Roman" panose="02020603050405020304" pitchFamily="18" charset="0"/>
            <a:cs typeface="Times New Roman" panose="02020603050405020304" pitchFamily="18" charset="0"/>
          </a:endParaRPr>
        </a:p>
      </dgm:t>
    </dgm:pt>
    <dgm:pt modelId="{40175AA1-8A5C-430E-9256-A0FB93647A8B}" type="parTrans" cxnId="{7399BFA8-9DDE-43A8-9158-9438F8E388B5}">
      <dgm:prSet/>
      <dgm:spPr/>
      <dgm:t>
        <a:bodyPr/>
        <a:lstStyle/>
        <a:p>
          <a:endParaRPr lang="en-US"/>
        </a:p>
      </dgm:t>
    </dgm:pt>
    <dgm:pt modelId="{FE25D6C4-9AE9-41E5-AB27-C53AA9ACCF58}" type="sibTrans" cxnId="{7399BFA8-9DDE-43A8-9158-9438F8E388B5}">
      <dgm:prSet/>
      <dgm:spPr/>
      <dgm:t>
        <a:bodyPr/>
        <a:lstStyle/>
        <a:p>
          <a:endParaRPr lang="en-US"/>
        </a:p>
      </dgm:t>
    </dgm:pt>
    <dgm:pt modelId="{6AF728CA-2C6B-4983-AF5D-D01C4FDEF38A}">
      <dgm:prSet phldrT="[Text]" custT="1"/>
      <dgm:spPr/>
      <dgm:t>
        <a:bodyPr/>
        <a:lstStyle/>
        <a:p>
          <a:r>
            <a:rPr lang="en-US" sz="2400" b="1" dirty="0" smtClean="0">
              <a:solidFill>
                <a:srgbClr val="002060"/>
              </a:solidFill>
            </a:rPr>
            <a:t>4.3</a:t>
          </a:r>
          <a:endParaRPr lang="en-US" sz="2400" b="1" dirty="0">
            <a:solidFill>
              <a:srgbClr val="002060"/>
            </a:solidFill>
          </a:endParaRPr>
        </a:p>
      </dgm:t>
    </dgm:pt>
    <dgm:pt modelId="{4DE2BC30-B855-4D57-87E7-431EFF4D186E}" type="parTrans" cxnId="{996F4608-270E-4E27-9000-A216507FFEED}">
      <dgm:prSet/>
      <dgm:spPr/>
      <dgm:t>
        <a:bodyPr/>
        <a:lstStyle/>
        <a:p>
          <a:endParaRPr lang="en-US"/>
        </a:p>
      </dgm:t>
    </dgm:pt>
    <dgm:pt modelId="{17B9D663-248D-4CE6-A943-BB86C9644E6E}" type="sibTrans" cxnId="{996F4608-270E-4E27-9000-A216507FFEED}">
      <dgm:prSet/>
      <dgm:spPr/>
      <dgm:t>
        <a:bodyPr/>
        <a:lstStyle/>
        <a:p>
          <a:endParaRPr lang="en-US"/>
        </a:p>
      </dgm:t>
    </dgm:pt>
    <dgm:pt modelId="{5D0E5812-A413-41F9-8E5B-BAC3AE96949F}">
      <dgm:prSet phldrT="[Text]" custT="1"/>
      <dgm:spPr/>
      <dgm:t>
        <a:bodyPr/>
        <a:lstStyle/>
        <a:p>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パッケージ ビュー  </a:t>
          </a:r>
          <a:r>
            <a:rPr lang="en-US" altLang="ja-JP" sz="2400" dirty="0" smtClean="0">
              <a:solidFill>
                <a:srgbClr val="002060"/>
              </a:solidFill>
              <a:latin typeface="Times New Roman" panose="02020603050405020304" pitchFamily="18" charset="0"/>
              <a:cs typeface="Times New Roman" panose="02020603050405020304" pitchFamily="18" charset="0"/>
            </a:rPr>
            <a:t>-   </a:t>
          </a:r>
          <a:r>
            <a:rPr lang="en-US" sz="2400" dirty="0" smtClean="0">
              <a:solidFill>
                <a:srgbClr val="002060"/>
              </a:solidFill>
              <a:latin typeface="Times New Roman" panose="02020603050405020304" pitchFamily="18" charset="0"/>
              <a:cs typeface="Times New Roman" panose="02020603050405020304" pitchFamily="18" charset="0"/>
            </a:rPr>
            <a:t>Package View</a:t>
          </a:r>
          <a:endParaRPr lang="en-US" sz="2400" dirty="0">
            <a:solidFill>
              <a:srgbClr val="002060"/>
            </a:solidFill>
            <a:latin typeface="Times New Roman" panose="02020603050405020304" pitchFamily="18" charset="0"/>
            <a:cs typeface="Times New Roman" panose="02020603050405020304" pitchFamily="18" charset="0"/>
          </a:endParaRPr>
        </a:p>
      </dgm:t>
    </dgm:pt>
    <dgm:pt modelId="{CDE4DFD1-7198-47BF-B04F-CA3127EE993A}" type="parTrans" cxnId="{95694C75-9D7C-4C13-9E94-22B5A9A57677}">
      <dgm:prSet/>
      <dgm:spPr/>
      <dgm:t>
        <a:bodyPr/>
        <a:lstStyle/>
        <a:p>
          <a:endParaRPr lang="en-US"/>
        </a:p>
      </dgm:t>
    </dgm:pt>
    <dgm:pt modelId="{958E7A6A-23CF-4510-A5C3-44B02DCA094A}" type="sibTrans" cxnId="{95694C75-9D7C-4C13-9E94-22B5A9A57677}">
      <dgm:prSet/>
      <dgm:spPr/>
      <dgm:t>
        <a:bodyPr/>
        <a:lstStyle/>
        <a:p>
          <a:endParaRPr lang="en-US"/>
        </a:p>
      </dgm:t>
    </dgm:pt>
    <dgm:pt modelId="{11C04E69-3409-44E5-8ED4-64D183760C4D}">
      <dgm:prSet custT="1"/>
      <dgm:spPr/>
      <dgm:t>
        <a:bodyPr/>
        <a:lstStyle/>
        <a:p>
          <a:r>
            <a:rPr lang="en-US" sz="2400" b="1" dirty="0" smtClean="0">
              <a:solidFill>
                <a:srgbClr val="002060"/>
              </a:solidFill>
            </a:rPr>
            <a:t>4.4</a:t>
          </a:r>
          <a:endParaRPr lang="en-US" sz="2400" b="1" dirty="0">
            <a:solidFill>
              <a:srgbClr val="002060"/>
            </a:solidFill>
          </a:endParaRPr>
        </a:p>
      </dgm:t>
    </dgm:pt>
    <dgm:pt modelId="{C43E49C9-9BB9-44D8-A8C6-A39D5A1AF121}" type="parTrans" cxnId="{11F3FB1F-E3F6-450E-9BCD-B77DDD7763AF}">
      <dgm:prSet/>
      <dgm:spPr/>
      <dgm:t>
        <a:bodyPr/>
        <a:lstStyle/>
        <a:p>
          <a:endParaRPr lang="en-US"/>
        </a:p>
      </dgm:t>
    </dgm:pt>
    <dgm:pt modelId="{2E0E90A5-4075-440F-A7E0-4E6FCDA9BADA}" type="sibTrans" cxnId="{11F3FB1F-E3F6-450E-9BCD-B77DDD7763AF}">
      <dgm:prSet/>
      <dgm:spPr/>
      <dgm:t>
        <a:bodyPr/>
        <a:lstStyle/>
        <a:p>
          <a:endParaRPr lang="en-US"/>
        </a:p>
      </dgm:t>
    </dgm:pt>
    <dgm:pt modelId="{A7798368-1465-4331-83DD-290FD7E26948}">
      <dgm:prSet custT="1"/>
      <dgm:spPr/>
      <dgm:t>
        <a:bodyPr/>
        <a:lstStyle/>
        <a:p>
          <a:r>
            <a:rPr 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詳細設計  </a:t>
          </a:r>
          <a:r>
            <a:rPr lang="en-US" altLang="ja-JP" sz="2400" dirty="0" smtClean="0">
              <a:solidFill>
                <a:srgbClr val="002060"/>
              </a:solidFill>
              <a:latin typeface="Times New Roman" panose="02020603050405020304" pitchFamily="18" charset="0"/>
              <a:cs typeface="Times New Roman" panose="02020603050405020304" pitchFamily="18" charset="0"/>
            </a:rPr>
            <a:t>-   </a:t>
          </a:r>
          <a:r>
            <a:rPr lang="en-US" sz="2400" dirty="0" smtClean="0">
              <a:solidFill>
                <a:srgbClr val="002060"/>
              </a:solidFill>
              <a:latin typeface="Times New Roman" panose="02020603050405020304" pitchFamily="18" charset="0"/>
              <a:cs typeface="Times New Roman" panose="02020603050405020304" pitchFamily="18" charset="0"/>
            </a:rPr>
            <a:t>Detail Design</a:t>
          </a:r>
          <a:endParaRPr lang="en-US" sz="2400" dirty="0">
            <a:solidFill>
              <a:srgbClr val="002060"/>
            </a:solidFill>
            <a:latin typeface="Times New Roman" panose="02020603050405020304" pitchFamily="18" charset="0"/>
            <a:cs typeface="Times New Roman" panose="02020603050405020304" pitchFamily="18" charset="0"/>
          </a:endParaRPr>
        </a:p>
      </dgm:t>
    </dgm:pt>
    <dgm:pt modelId="{CCEDB78E-F2E7-42FF-84E7-1CE3A3BA4DF3}" type="parTrans" cxnId="{FEF79614-25F0-4448-9727-F1508AE95C08}">
      <dgm:prSet/>
      <dgm:spPr/>
      <dgm:t>
        <a:bodyPr/>
        <a:lstStyle/>
        <a:p>
          <a:endParaRPr lang="en-US"/>
        </a:p>
      </dgm:t>
    </dgm:pt>
    <dgm:pt modelId="{AE00F7DF-3362-41D5-8CA7-7C9EA26C1B03}" type="sibTrans" cxnId="{FEF79614-25F0-4448-9727-F1508AE95C08}">
      <dgm:prSet/>
      <dgm:spPr/>
      <dgm:t>
        <a:bodyPr/>
        <a:lstStyle/>
        <a:p>
          <a:endParaRPr lang="en-US"/>
        </a:p>
      </dgm:t>
    </dgm:pt>
    <dgm:pt modelId="{79A5D30A-CE19-4F99-B93C-F1EB7E2AD4F7}">
      <dgm:prSet custT="1"/>
      <dgm:spPr/>
      <dgm:t>
        <a:bodyPr/>
        <a:lstStyle/>
        <a:p>
          <a:r>
            <a:rPr lang="en-US" sz="2400" b="1" dirty="0" smtClean="0">
              <a:solidFill>
                <a:srgbClr val="002060"/>
              </a:solidFill>
            </a:rPr>
            <a:t>4.5</a:t>
          </a:r>
          <a:endParaRPr lang="en-US" sz="2400" b="1" dirty="0">
            <a:solidFill>
              <a:srgbClr val="002060"/>
            </a:solidFill>
          </a:endParaRPr>
        </a:p>
      </dgm:t>
    </dgm:pt>
    <dgm:pt modelId="{6731CF84-9AD5-4B27-80B5-5E26A9BBD34D}" type="parTrans" cxnId="{A8AA0249-3AF3-4881-97D7-04BC039A1D74}">
      <dgm:prSet/>
      <dgm:spPr/>
      <dgm:t>
        <a:bodyPr/>
        <a:lstStyle/>
        <a:p>
          <a:endParaRPr lang="en-US"/>
        </a:p>
      </dgm:t>
    </dgm:pt>
    <dgm:pt modelId="{37579227-E2F8-47D1-8F01-D67ECAE3E951}" type="sibTrans" cxnId="{A8AA0249-3AF3-4881-97D7-04BC039A1D74}">
      <dgm:prSet/>
      <dgm:spPr/>
      <dgm:t>
        <a:bodyPr/>
        <a:lstStyle/>
        <a:p>
          <a:endParaRPr lang="en-US"/>
        </a:p>
      </dgm:t>
    </dgm:pt>
    <dgm:pt modelId="{885132C9-3629-4A4F-97EA-6B67240CDCF6}">
      <dgm:prSet custT="1"/>
      <dgm:spPr/>
      <dgm:t>
        <a:bodyPr/>
        <a:lstStyle/>
        <a:p>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データベース設計  </a:t>
          </a:r>
          <a:r>
            <a:rPr lang="en-US" altLang="ja-JP" sz="2400" dirty="0" smtClean="0">
              <a:solidFill>
                <a:srgbClr val="002060"/>
              </a:solidFill>
              <a:latin typeface="Times New Roman" panose="02020603050405020304" pitchFamily="18" charset="0"/>
              <a:cs typeface="Times New Roman" panose="02020603050405020304" pitchFamily="18" charset="0"/>
            </a:rPr>
            <a:t>-   </a:t>
          </a:r>
          <a:r>
            <a:rPr lang="en-US" sz="2400" dirty="0" smtClean="0">
              <a:solidFill>
                <a:srgbClr val="002060"/>
              </a:solidFill>
              <a:latin typeface="Times New Roman" panose="02020603050405020304" pitchFamily="18" charset="0"/>
              <a:cs typeface="Times New Roman" panose="02020603050405020304" pitchFamily="18" charset="0"/>
            </a:rPr>
            <a:t>Database Design</a:t>
          </a:r>
          <a:endParaRPr lang="en-US" sz="2400" dirty="0">
            <a:solidFill>
              <a:srgbClr val="002060"/>
            </a:solidFill>
            <a:latin typeface="Times New Roman" panose="02020603050405020304" pitchFamily="18" charset="0"/>
            <a:cs typeface="Times New Roman" panose="02020603050405020304" pitchFamily="18" charset="0"/>
          </a:endParaRPr>
        </a:p>
      </dgm:t>
    </dgm:pt>
    <dgm:pt modelId="{C71C1E1D-DF1C-43E9-942D-93A0EB7A0F66}" type="parTrans" cxnId="{D62C8F63-0188-4BC1-8F6C-8CDB42A47842}">
      <dgm:prSet/>
      <dgm:spPr/>
      <dgm:t>
        <a:bodyPr/>
        <a:lstStyle/>
        <a:p>
          <a:endParaRPr lang="en-US"/>
        </a:p>
      </dgm:t>
    </dgm:pt>
    <dgm:pt modelId="{9D0816DC-415F-4ED3-9961-0CB34ABF7321}" type="sibTrans" cxnId="{D62C8F63-0188-4BC1-8F6C-8CDB42A47842}">
      <dgm:prSet/>
      <dgm:spPr/>
      <dgm:t>
        <a:bodyPr/>
        <a:lstStyle/>
        <a:p>
          <a:endParaRPr lang="en-US"/>
        </a:p>
      </dgm:t>
    </dgm:pt>
    <dgm:pt modelId="{E8FE3A5B-1385-4086-BB6C-9612EADE20A1}" type="pres">
      <dgm:prSet presAssocID="{E4B06C35-4A2B-4A76-BF5F-361B1C45E854}" presName="Name0" presStyleCnt="0">
        <dgm:presLayoutVars>
          <dgm:dir/>
          <dgm:animLvl val="lvl"/>
          <dgm:resizeHandles val="exact"/>
        </dgm:presLayoutVars>
      </dgm:prSet>
      <dgm:spPr/>
      <dgm:t>
        <a:bodyPr/>
        <a:lstStyle/>
        <a:p>
          <a:endParaRPr lang="en-US"/>
        </a:p>
      </dgm:t>
    </dgm:pt>
    <dgm:pt modelId="{74940DFF-D297-4D9B-9209-6845548486AB}" type="pres">
      <dgm:prSet presAssocID="{28DAE8EF-6EFC-4ADF-A449-F50A14A0FDED}" presName="linNode" presStyleCnt="0"/>
      <dgm:spPr/>
    </dgm:pt>
    <dgm:pt modelId="{ED6DAACD-E26D-4E07-A4CA-B14852BFDE2A}" type="pres">
      <dgm:prSet presAssocID="{28DAE8EF-6EFC-4ADF-A449-F50A14A0FDED}" presName="parentText" presStyleLbl="node1" presStyleIdx="0" presStyleCnt="5" custScaleX="31117">
        <dgm:presLayoutVars>
          <dgm:chMax val="1"/>
          <dgm:bulletEnabled val="1"/>
        </dgm:presLayoutVars>
      </dgm:prSet>
      <dgm:spPr/>
      <dgm:t>
        <a:bodyPr/>
        <a:lstStyle/>
        <a:p>
          <a:endParaRPr lang="en-US"/>
        </a:p>
      </dgm:t>
    </dgm:pt>
    <dgm:pt modelId="{7851FB5B-3724-4150-9A7D-350011B67DB6}" type="pres">
      <dgm:prSet presAssocID="{28DAE8EF-6EFC-4ADF-A449-F50A14A0FDED}" presName="descendantText" presStyleLbl="alignAccFollowNode1" presStyleIdx="0" presStyleCnt="5" custScaleX="151783">
        <dgm:presLayoutVars>
          <dgm:bulletEnabled val="1"/>
        </dgm:presLayoutVars>
      </dgm:prSet>
      <dgm:spPr/>
      <dgm:t>
        <a:bodyPr/>
        <a:lstStyle/>
        <a:p>
          <a:endParaRPr lang="en-US"/>
        </a:p>
      </dgm:t>
    </dgm:pt>
    <dgm:pt modelId="{03CFE143-4CE9-4205-AEBC-C7ECDA95809E}" type="pres">
      <dgm:prSet presAssocID="{0485BF68-13D5-4081-B030-1406803F5CDD}" presName="sp" presStyleCnt="0"/>
      <dgm:spPr/>
    </dgm:pt>
    <dgm:pt modelId="{D92D70D1-FDA8-4DE4-8BE3-435FCEF229BD}" type="pres">
      <dgm:prSet presAssocID="{57D02936-8CC5-462E-8D18-41EFD9BB8AF3}" presName="linNode" presStyleCnt="0"/>
      <dgm:spPr/>
    </dgm:pt>
    <dgm:pt modelId="{0E5E14A9-2605-4941-9E6A-57A0670A28BB}" type="pres">
      <dgm:prSet presAssocID="{57D02936-8CC5-462E-8D18-41EFD9BB8AF3}" presName="parentText" presStyleLbl="node1" presStyleIdx="1" presStyleCnt="5" custFlipHor="1" custScaleX="38224">
        <dgm:presLayoutVars>
          <dgm:chMax val="1"/>
          <dgm:bulletEnabled val="1"/>
        </dgm:presLayoutVars>
      </dgm:prSet>
      <dgm:spPr/>
      <dgm:t>
        <a:bodyPr/>
        <a:lstStyle/>
        <a:p>
          <a:endParaRPr lang="en-US"/>
        </a:p>
      </dgm:t>
    </dgm:pt>
    <dgm:pt modelId="{15E7460D-A106-4565-90F0-0A9B76802EA7}" type="pres">
      <dgm:prSet presAssocID="{57D02936-8CC5-462E-8D18-41EFD9BB8AF3}" presName="descendantText" presStyleLbl="alignAccFollowNode1" presStyleIdx="1" presStyleCnt="5" custScaleX="185290" custScaleY="100156" custLinFactNeighborX="-783" custLinFactNeighborY="6053">
        <dgm:presLayoutVars>
          <dgm:bulletEnabled val="1"/>
        </dgm:presLayoutVars>
      </dgm:prSet>
      <dgm:spPr/>
      <dgm:t>
        <a:bodyPr/>
        <a:lstStyle/>
        <a:p>
          <a:endParaRPr lang="en-US"/>
        </a:p>
      </dgm:t>
    </dgm:pt>
    <dgm:pt modelId="{AF6BF9DE-4371-422B-95AD-B5786F63ED57}" type="pres">
      <dgm:prSet presAssocID="{563692F7-6A6F-46AA-8141-8B86DCE5BDFD}" presName="sp" presStyleCnt="0"/>
      <dgm:spPr/>
    </dgm:pt>
    <dgm:pt modelId="{9AC40BAB-3F7A-4859-BC54-5F7F95E4FEE3}" type="pres">
      <dgm:prSet presAssocID="{6AF728CA-2C6B-4983-AF5D-D01C4FDEF38A}" presName="linNode" presStyleCnt="0"/>
      <dgm:spPr/>
    </dgm:pt>
    <dgm:pt modelId="{9CEF29B8-5389-46E5-9667-E0FED8AC179F}" type="pres">
      <dgm:prSet presAssocID="{6AF728CA-2C6B-4983-AF5D-D01C4FDEF38A}" presName="parentText" presStyleLbl="node1" presStyleIdx="2" presStyleCnt="5" custScaleX="90498">
        <dgm:presLayoutVars>
          <dgm:chMax val="1"/>
          <dgm:bulletEnabled val="1"/>
        </dgm:presLayoutVars>
      </dgm:prSet>
      <dgm:spPr/>
      <dgm:t>
        <a:bodyPr/>
        <a:lstStyle/>
        <a:p>
          <a:endParaRPr lang="en-US"/>
        </a:p>
      </dgm:t>
    </dgm:pt>
    <dgm:pt modelId="{8CF47843-DB6E-4C3A-A632-F357CB27A050}" type="pres">
      <dgm:prSet presAssocID="{6AF728CA-2C6B-4983-AF5D-D01C4FDEF38A}" presName="descendantText" presStyleLbl="alignAccFollowNode1" presStyleIdx="2" presStyleCnt="5" custScaleX="439009" custScaleY="100081">
        <dgm:presLayoutVars>
          <dgm:bulletEnabled val="1"/>
        </dgm:presLayoutVars>
      </dgm:prSet>
      <dgm:spPr/>
      <dgm:t>
        <a:bodyPr/>
        <a:lstStyle/>
        <a:p>
          <a:endParaRPr lang="en-US"/>
        </a:p>
      </dgm:t>
    </dgm:pt>
    <dgm:pt modelId="{DF1D6EE6-A386-4345-ACFC-7DAB31103B33}" type="pres">
      <dgm:prSet presAssocID="{17B9D663-248D-4CE6-A943-BB86C9644E6E}" presName="sp" presStyleCnt="0"/>
      <dgm:spPr/>
    </dgm:pt>
    <dgm:pt modelId="{6116764C-734E-44E1-A3CB-3F9F52D5327D}" type="pres">
      <dgm:prSet presAssocID="{11C04E69-3409-44E5-8ED4-64D183760C4D}" presName="linNode" presStyleCnt="0"/>
      <dgm:spPr/>
    </dgm:pt>
    <dgm:pt modelId="{B7FAADD1-92BB-4516-857D-F6F57158FFCD}" type="pres">
      <dgm:prSet presAssocID="{11C04E69-3409-44E5-8ED4-64D183760C4D}" presName="parentText" presStyleLbl="node1" presStyleIdx="3" presStyleCnt="5" custScaleX="360885" custLinFactNeighborX="-1085" custLinFactNeighborY="-637">
        <dgm:presLayoutVars>
          <dgm:chMax val="1"/>
          <dgm:bulletEnabled val="1"/>
        </dgm:presLayoutVars>
      </dgm:prSet>
      <dgm:spPr/>
      <dgm:t>
        <a:bodyPr/>
        <a:lstStyle/>
        <a:p>
          <a:endParaRPr lang="en-US"/>
        </a:p>
      </dgm:t>
    </dgm:pt>
    <dgm:pt modelId="{C906CE59-006A-40B5-9382-2558F28260B6}" type="pres">
      <dgm:prSet presAssocID="{11C04E69-3409-44E5-8ED4-64D183760C4D}" presName="descendantText" presStyleLbl="alignAccFollowNode1" presStyleIdx="3" presStyleCnt="5" custScaleX="1748634" custScaleY="100198" custLinFactNeighborX="-167" custLinFactNeighborY="0">
        <dgm:presLayoutVars>
          <dgm:bulletEnabled val="1"/>
        </dgm:presLayoutVars>
      </dgm:prSet>
      <dgm:spPr/>
      <dgm:t>
        <a:bodyPr/>
        <a:lstStyle/>
        <a:p>
          <a:endParaRPr lang="en-US"/>
        </a:p>
      </dgm:t>
    </dgm:pt>
    <dgm:pt modelId="{99743983-271A-4DBE-8845-83D36F77B449}" type="pres">
      <dgm:prSet presAssocID="{2E0E90A5-4075-440F-A7E0-4E6FCDA9BADA}" presName="sp" presStyleCnt="0"/>
      <dgm:spPr/>
    </dgm:pt>
    <dgm:pt modelId="{51BC0972-216C-4B61-B7D5-EBFF2541E47C}" type="pres">
      <dgm:prSet presAssocID="{79A5D30A-CE19-4F99-B93C-F1EB7E2AD4F7}" presName="linNode" presStyleCnt="0"/>
      <dgm:spPr/>
    </dgm:pt>
    <dgm:pt modelId="{F4A09044-0E53-4769-BEED-8475DE892B06}" type="pres">
      <dgm:prSet presAssocID="{79A5D30A-CE19-4F99-B93C-F1EB7E2AD4F7}" presName="parentText" presStyleLbl="node1" presStyleIdx="4" presStyleCnt="5" custScaleX="35902">
        <dgm:presLayoutVars>
          <dgm:chMax val="1"/>
          <dgm:bulletEnabled val="1"/>
        </dgm:presLayoutVars>
      </dgm:prSet>
      <dgm:spPr/>
      <dgm:t>
        <a:bodyPr/>
        <a:lstStyle/>
        <a:p>
          <a:endParaRPr lang="en-US"/>
        </a:p>
      </dgm:t>
    </dgm:pt>
    <dgm:pt modelId="{5B15CE3A-3064-4136-96A0-B7749D955401}" type="pres">
      <dgm:prSet presAssocID="{79A5D30A-CE19-4F99-B93C-F1EB7E2AD4F7}" presName="descendantText" presStyleLbl="alignAccFollowNode1" presStyleIdx="4" presStyleCnt="5" custScaleX="174128" custScaleY="100101">
        <dgm:presLayoutVars>
          <dgm:bulletEnabled val="1"/>
        </dgm:presLayoutVars>
      </dgm:prSet>
      <dgm:spPr/>
      <dgm:t>
        <a:bodyPr/>
        <a:lstStyle/>
        <a:p>
          <a:endParaRPr lang="en-US"/>
        </a:p>
      </dgm:t>
    </dgm:pt>
  </dgm:ptLst>
  <dgm:cxnLst>
    <dgm:cxn modelId="{0BC1C4E0-A8B0-4E82-9122-858AED8259A0}" type="presOf" srcId="{6AF728CA-2C6B-4983-AF5D-D01C4FDEF38A}" destId="{9CEF29B8-5389-46E5-9667-E0FED8AC179F}" srcOrd="0" destOrd="0" presId="urn:microsoft.com/office/officeart/2005/8/layout/vList5"/>
    <dgm:cxn modelId="{26B58038-570E-4328-9078-055AF6595F13}" type="presOf" srcId="{57D02936-8CC5-462E-8D18-41EFD9BB8AF3}" destId="{0E5E14A9-2605-4941-9E6A-57A0670A28BB}" srcOrd="0" destOrd="0" presId="urn:microsoft.com/office/officeart/2005/8/layout/vList5"/>
    <dgm:cxn modelId="{D4E8127A-BAB5-4616-9502-4CBB30363829}" type="presOf" srcId="{B34DF215-31D1-4037-B27A-4E4E4E3A6FA4}" destId="{15E7460D-A106-4565-90F0-0A9B76802EA7}" srcOrd="0" destOrd="0" presId="urn:microsoft.com/office/officeart/2005/8/layout/vList5"/>
    <dgm:cxn modelId="{A8AA0249-3AF3-4881-97D7-04BC039A1D74}" srcId="{E4B06C35-4A2B-4A76-BF5F-361B1C45E854}" destId="{79A5D30A-CE19-4F99-B93C-F1EB7E2AD4F7}" srcOrd="4" destOrd="0" parTransId="{6731CF84-9AD5-4B27-80B5-5E26A9BBD34D}" sibTransId="{37579227-E2F8-47D1-8F01-D67ECAE3E951}"/>
    <dgm:cxn modelId="{D2B92FE0-78C5-40AC-8F85-664E6DC8E4A2}" type="presOf" srcId="{E4B06C35-4A2B-4A76-BF5F-361B1C45E854}" destId="{E8FE3A5B-1385-4086-BB6C-9612EADE20A1}" srcOrd="0" destOrd="0" presId="urn:microsoft.com/office/officeart/2005/8/layout/vList5"/>
    <dgm:cxn modelId="{FEF79614-25F0-4448-9727-F1508AE95C08}" srcId="{11C04E69-3409-44E5-8ED4-64D183760C4D}" destId="{A7798368-1465-4331-83DD-290FD7E26948}" srcOrd="0" destOrd="0" parTransId="{CCEDB78E-F2E7-42FF-84E7-1CE3A3BA4DF3}" sibTransId="{AE00F7DF-3362-41D5-8CA7-7C9EA26C1B03}"/>
    <dgm:cxn modelId="{A16DCCED-4C48-495C-8EE8-668DB7C35D74}" type="presOf" srcId="{11C04E69-3409-44E5-8ED4-64D183760C4D}" destId="{B7FAADD1-92BB-4516-857D-F6F57158FFCD}" srcOrd="0" destOrd="0" presId="urn:microsoft.com/office/officeart/2005/8/layout/vList5"/>
    <dgm:cxn modelId="{4B9A1626-CE58-49AF-BA23-EEE61747D1CA}" type="presOf" srcId="{885132C9-3629-4A4F-97EA-6B67240CDCF6}" destId="{5B15CE3A-3064-4136-96A0-B7749D955401}" srcOrd="0" destOrd="0" presId="urn:microsoft.com/office/officeart/2005/8/layout/vList5"/>
    <dgm:cxn modelId="{817022BD-140A-43FE-9512-2F5B946303AB}" type="presOf" srcId="{79A5D30A-CE19-4F99-B93C-F1EB7E2AD4F7}" destId="{F4A09044-0E53-4769-BEED-8475DE892B06}" srcOrd="0" destOrd="0" presId="urn:microsoft.com/office/officeart/2005/8/layout/vList5"/>
    <dgm:cxn modelId="{95694C75-9D7C-4C13-9E94-22B5A9A57677}" srcId="{6AF728CA-2C6B-4983-AF5D-D01C4FDEF38A}" destId="{5D0E5812-A413-41F9-8E5B-BAC3AE96949F}" srcOrd="0" destOrd="0" parTransId="{CDE4DFD1-7198-47BF-B04F-CA3127EE993A}" sibTransId="{958E7A6A-23CF-4510-A5C3-44B02DCA094A}"/>
    <dgm:cxn modelId="{0346FCB4-470A-4E44-8960-6C520C5B0C2D}" type="presOf" srcId="{5D0E5812-A413-41F9-8E5B-BAC3AE96949F}" destId="{8CF47843-DB6E-4C3A-A632-F357CB27A050}" srcOrd="0" destOrd="0" presId="urn:microsoft.com/office/officeart/2005/8/layout/vList5"/>
    <dgm:cxn modelId="{45857918-C0A7-4E7A-A7ED-6B78915893F8}" type="presOf" srcId="{28DAE8EF-6EFC-4ADF-A449-F50A14A0FDED}" destId="{ED6DAACD-E26D-4E07-A4CA-B14852BFDE2A}" srcOrd="0" destOrd="0" presId="urn:microsoft.com/office/officeart/2005/8/layout/vList5"/>
    <dgm:cxn modelId="{11F3FB1F-E3F6-450E-9BCD-B77DDD7763AF}" srcId="{E4B06C35-4A2B-4A76-BF5F-361B1C45E854}" destId="{11C04E69-3409-44E5-8ED4-64D183760C4D}" srcOrd="3" destOrd="0" parTransId="{C43E49C9-9BB9-44D8-A8C6-A39D5A1AF121}" sibTransId="{2E0E90A5-4075-440F-A7E0-4E6FCDA9BADA}"/>
    <dgm:cxn modelId="{996F4608-270E-4E27-9000-A216507FFEED}" srcId="{E4B06C35-4A2B-4A76-BF5F-361B1C45E854}" destId="{6AF728CA-2C6B-4983-AF5D-D01C4FDEF38A}" srcOrd="2" destOrd="0" parTransId="{4DE2BC30-B855-4D57-87E7-431EFF4D186E}" sibTransId="{17B9D663-248D-4CE6-A943-BB86C9644E6E}"/>
    <dgm:cxn modelId="{59AAA70D-DB25-4736-B4BD-41F4FD833E85}" srcId="{28DAE8EF-6EFC-4ADF-A449-F50A14A0FDED}" destId="{1C0A3768-E129-445E-BDD8-EEAF413BCF2B}" srcOrd="0" destOrd="0" parTransId="{1740F1D8-F89C-4F95-AE86-701ECE284394}" sibTransId="{09A7730C-75B4-430A-A437-577F1371B9E8}"/>
    <dgm:cxn modelId="{4EF057AE-2B24-4681-8E02-A6FF73E6EE01}" type="presOf" srcId="{1C0A3768-E129-445E-BDD8-EEAF413BCF2B}" destId="{7851FB5B-3724-4150-9A7D-350011B67DB6}" srcOrd="0" destOrd="0" presId="urn:microsoft.com/office/officeart/2005/8/layout/vList5"/>
    <dgm:cxn modelId="{43A70602-7C46-4F4F-9CF0-2FF0A22CA054}" srcId="{E4B06C35-4A2B-4A76-BF5F-361B1C45E854}" destId="{57D02936-8CC5-462E-8D18-41EFD9BB8AF3}" srcOrd="1" destOrd="0" parTransId="{D997DA00-4089-4035-9064-602EF0CF6694}" sibTransId="{563692F7-6A6F-46AA-8141-8B86DCE5BDFD}"/>
    <dgm:cxn modelId="{3C082683-72D6-49FA-B919-7ADE81D82C78}" srcId="{E4B06C35-4A2B-4A76-BF5F-361B1C45E854}" destId="{28DAE8EF-6EFC-4ADF-A449-F50A14A0FDED}" srcOrd="0" destOrd="0" parTransId="{EC34EBBC-AC49-4A08-B0BE-39B998CD8E1B}" sibTransId="{0485BF68-13D5-4081-B030-1406803F5CDD}"/>
    <dgm:cxn modelId="{7399BFA8-9DDE-43A8-9158-9438F8E388B5}" srcId="{57D02936-8CC5-462E-8D18-41EFD9BB8AF3}" destId="{B34DF215-31D1-4037-B27A-4E4E4E3A6FA4}" srcOrd="0" destOrd="0" parTransId="{40175AA1-8A5C-430E-9256-A0FB93647A8B}" sibTransId="{FE25D6C4-9AE9-41E5-AB27-C53AA9ACCF58}"/>
    <dgm:cxn modelId="{D62C8F63-0188-4BC1-8F6C-8CDB42A47842}" srcId="{79A5D30A-CE19-4F99-B93C-F1EB7E2AD4F7}" destId="{885132C9-3629-4A4F-97EA-6B67240CDCF6}" srcOrd="0" destOrd="0" parTransId="{C71C1E1D-DF1C-43E9-942D-93A0EB7A0F66}" sibTransId="{9D0816DC-415F-4ED3-9961-0CB34ABF7321}"/>
    <dgm:cxn modelId="{D8350CF9-F3D1-4C07-AE5A-79185DC8D1BC}" type="presOf" srcId="{A7798368-1465-4331-83DD-290FD7E26948}" destId="{C906CE59-006A-40B5-9382-2558F28260B6}" srcOrd="0" destOrd="0" presId="urn:microsoft.com/office/officeart/2005/8/layout/vList5"/>
    <dgm:cxn modelId="{0226BFC6-D582-468C-943D-F109CE088FBD}" type="presParOf" srcId="{E8FE3A5B-1385-4086-BB6C-9612EADE20A1}" destId="{74940DFF-D297-4D9B-9209-6845548486AB}" srcOrd="0" destOrd="0" presId="urn:microsoft.com/office/officeart/2005/8/layout/vList5"/>
    <dgm:cxn modelId="{3EFFE7D5-CB78-4C3B-B142-533FA33E11A6}" type="presParOf" srcId="{74940DFF-D297-4D9B-9209-6845548486AB}" destId="{ED6DAACD-E26D-4E07-A4CA-B14852BFDE2A}" srcOrd="0" destOrd="0" presId="urn:microsoft.com/office/officeart/2005/8/layout/vList5"/>
    <dgm:cxn modelId="{30A6EDE4-4B15-4CBF-886E-CB38179C7B15}" type="presParOf" srcId="{74940DFF-D297-4D9B-9209-6845548486AB}" destId="{7851FB5B-3724-4150-9A7D-350011B67DB6}" srcOrd="1" destOrd="0" presId="urn:microsoft.com/office/officeart/2005/8/layout/vList5"/>
    <dgm:cxn modelId="{42B8D066-8D4F-4800-895F-59EA5B5C2564}" type="presParOf" srcId="{E8FE3A5B-1385-4086-BB6C-9612EADE20A1}" destId="{03CFE143-4CE9-4205-AEBC-C7ECDA95809E}" srcOrd="1" destOrd="0" presId="urn:microsoft.com/office/officeart/2005/8/layout/vList5"/>
    <dgm:cxn modelId="{4216C1F7-3995-4DFE-AD69-226110EB53DF}" type="presParOf" srcId="{E8FE3A5B-1385-4086-BB6C-9612EADE20A1}" destId="{D92D70D1-FDA8-4DE4-8BE3-435FCEF229BD}" srcOrd="2" destOrd="0" presId="urn:microsoft.com/office/officeart/2005/8/layout/vList5"/>
    <dgm:cxn modelId="{0101C25B-4098-4F9D-9C4C-EAF15C2DC6B4}" type="presParOf" srcId="{D92D70D1-FDA8-4DE4-8BE3-435FCEF229BD}" destId="{0E5E14A9-2605-4941-9E6A-57A0670A28BB}" srcOrd="0" destOrd="0" presId="urn:microsoft.com/office/officeart/2005/8/layout/vList5"/>
    <dgm:cxn modelId="{7C539C76-0BF3-4E2D-A709-84EEB7F51624}" type="presParOf" srcId="{D92D70D1-FDA8-4DE4-8BE3-435FCEF229BD}" destId="{15E7460D-A106-4565-90F0-0A9B76802EA7}" srcOrd="1" destOrd="0" presId="urn:microsoft.com/office/officeart/2005/8/layout/vList5"/>
    <dgm:cxn modelId="{91ED3579-3802-4163-850B-A84697E973A1}" type="presParOf" srcId="{E8FE3A5B-1385-4086-BB6C-9612EADE20A1}" destId="{AF6BF9DE-4371-422B-95AD-B5786F63ED57}" srcOrd="3" destOrd="0" presId="urn:microsoft.com/office/officeart/2005/8/layout/vList5"/>
    <dgm:cxn modelId="{F270C21C-A643-4B32-ACCB-E61DAA2CBD48}" type="presParOf" srcId="{E8FE3A5B-1385-4086-BB6C-9612EADE20A1}" destId="{9AC40BAB-3F7A-4859-BC54-5F7F95E4FEE3}" srcOrd="4" destOrd="0" presId="urn:microsoft.com/office/officeart/2005/8/layout/vList5"/>
    <dgm:cxn modelId="{3D3BE11A-56A3-4BCC-98A1-EAF0EF7705DA}" type="presParOf" srcId="{9AC40BAB-3F7A-4859-BC54-5F7F95E4FEE3}" destId="{9CEF29B8-5389-46E5-9667-E0FED8AC179F}" srcOrd="0" destOrd="0" presId="urn:microsoft.com/office/officeart/2005/8/layout/vList5"/>
    <dgm:cxn modelId="{806CE90D-CB1A-404B-9E43-3B3A1BFC554F}" type="presParOf" srcId="{9AC40BAB-3F7A-4859-BC54-5F7F95E4FEE3}" destId="{8CF47843-DB6E-4C3A-A632-F357CB27A050}" srcOrd="1" destOrd="0" presId="urn:microsoft.com/office/officeart/2005/8/layout/vList5"/>
    <dgm:cxn modelId="{95347F45-49A8-4FE4-996A-D4A1D2225340}" type="presParOf" srcId="{E8FE3A5B-1385-4086-BB6C-9612EADE20A1}" destId="{DF1D6EE6-A386-4345-ACFC-7DAB31103B33}" srcOrd="5" destOrd="0" presId="urn:microsoft.com/office/officeart/2005/8/layout/vList5"/>
    <dgm:cxn modelId="{ABF6C442-E5C1-4A38-B168-5364E187BA76}" type="presParOf" srcId="{E8FE3A5B-1385-4086-BB6C-9612EADE20A1}" destId="{6116764C-734E-44E1-A3CB-3F9F52D5327D}" srcOrd="6" destOrd="0" presId="urn:microsoft.com/office/officeart/2005/8/layout/vList5"/>
    <dgm:cxn modelId="{A6D52B79-5DAC-4717-8D31-327F7875EBEE}" type="presParOf" srcId="{6116764C-734E-44E1-A3CB-3F9F52D5327D}" destId="{B7FAADD1-92BB-4516-857D-F6F57158FFCD}" srcOrd="0" destOrd="0" presId="urn:microsoft.com/office/officeart/2005/8/layout/vList5"/>
    <dgm:cxn modelId="{F886FFD7-4A6E-4B73-8E17-087457C0BA98}" type="presParOf" srcId="{6116764C-734E-44E1-A3CB-3F9F52D5327D}" destId="{C906CE59-006A-40B5-9382-2558F28260B6}" srcOrd="1" destOrd="0" presId="urn:microsoft.com/office/officeart/2005/8/layout/vList5"/>
    <dgm:cxn modelId="{1BE3B37D-D2D1-4A1F-B2C5-4F199B446E2D}" type="presParOf" srcId="{E8FE3A5B-1385-4086-BB6C-9612EADE20A1}" destId="{99743983-271A-4DBE-8845-83D36F77B449}" srcOrd="7" destOrd="0" presId="urn:microsoft.com/office/officeart/2005/8/layout/vList5"/>
    <dgm:cxn modelId="{70BE3EC4-A928-4E9A-AB89-9EED6A5591F5}" type="presParOf" srcId="{E8FE3A5B-1385-4086-BB6C-9612EADE20A1}" destId="{51BC0972-216C-4B61-B7D5-EBFF2541E47C}" srcOrd="8" destOrd="0" presId="urn:microsoft.com/office/officeart/2005/8/layout/vList5"/>
    <dgm:cxn modelId="{61CFF752-F37E-49A8-AD22-E257EF8F7279}" type="presParOf" srcId="{51BC0972-216C-4B61-B7D5-EBFF2541E47C}" destId="{F4A09044-0E53-4769-BEED-8475DE892B06}" srcOrd="0" destOrd="0" presId="urn:microsoft.com/office/officeart/2005/8/layout/vList5"/>
    <dgm:cxn modelId="{264EFEA6-2647-43D8-9D10-7452484FD0E3}" type="presParOf" srcId="{51BC0972-216C-4B61-B7D5-EBFF2541E47C}" destId="{5B15CE3A-3064-4136-96A0-B7749D95540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2AFC23-DDFF-4912-8ECE-1BC2B58E0466}" type="doc">
      <dgm:prSet loTypeId="urn:microsoft.com/office/officeart/2005/8/layout/hierarchy3" loCatId="list" qsTypeId="urn:microsoft.com/office/officeart/2005/8/quickstyle/3d3" qsCatId="3D" csTypeId="urn:microsoft.com/office/officeart/2005/8/colors/accent1_2" csCatId="accent1" phldr="1"/>
      <dgm:spPr/>
      <dgm:t>
        <a:bodyPr/>
        <a:lstStyle/>
        <a:p>
          <a:endParaRPr lang="en-US"/>
        </a:p>
      </dgm:t>
    </dgm:pt>
    <dgm:pt modelId="{BA78B7FE-FED1-4702-B19E-A28D92303BC6}">
      <dgm:prSet phldrT="[Text]" custT="1"/>
      <dgm:spPr>
        <a:solidFill>
          <a:schemeClr val="accent2">
            <a:lumMod val="60000"/>
            <a:lumOff val="40000"/>
          </a:schemeClr>
        </a:solidFill>
      </dgm:spPr>
      <dgm:t>
        <a:bodyPr/>
        <a:lstStyle/>
        <a:p>
          <a:r>
            <a:rPr lang="en-US" altLang="ja-JP" sz="2000" b="1" dirty="0" smtClean="0">
              <a:solidFill>
                <a:srgbClr val="002060"/>
              </a:solidFill>
              <a:latin typeface="Times New Roman" panose="02020603050405020304" pitchFamily="18" charset="0"/>
              <a:cs typeface="Times New Roman" panose="02020603050405020304" pitchFamily="18" charset="0"/>
            </a:rPr>
            <a:t>5.1 </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レビュー</a:t>
          </a:r>
          <a:endParaRPr lang="en-US" altLang="ja-JP"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r>
            <a:rPr lang="en-US" altLang="ja-JP" sz="2000" b="1" dirty="0" smtClean="0">
              <a:solidFill>
                <a:srgbClr val="002060"/>
              </a:solidFill>
              <a:latin typeface="Times New Roman" panose="02020603050405020304" pitchFamily="18" charset="0"/>
              <a:cs typeface="Times New Roman" panose="02020603050405020304" pitchFamily="18" charset="0"/>
            </a:rPr>
            <a:t> </a:t>
          </a:r>
          <a:r>
            <a:rPr lang="en-US" sz="2000" b="1" dirty="0" smtClean="0">
              <a:solidFill>
                <a:srgbClr val="002060"/>
              </a:solidFill>
              <a:latin typeface="Times New Roman" panose="02020603050405020304" pitchFamily="18" charset="0"/>
              <a:cs typeface="Times New Roman" panose="02020603050405020304" pitchFamily="18" charset="0"/>
            </a:rPr>
            <a:t>Review</a:t>
          </a:r>
          <a:endParaRPr lang="en-US" sz="2000" b="1" dirty="0">
            <a:solidFill>
              <a:srgbClr val="002060"/>
            </a:solidFill>
            <a:latin typeface="Times New Roman" panose="02020603050405020304" pitchFamily="18" charset="0"/>
            <a:cs typeface="Times New Roman" panose="02020603050405020304" pitchFamily="18" charset="0"/>
          </a:endParaRPr>
        </a:p>
      </dgm:t>
    </dgm:pt>
    <dgm:pt modelId="{DDB9C0E8-EA32-465A-808A-3DB78D3D34B1}" type="parTrans" cxnId="{F3A9D4E9-C5B9-43DA-B55C-F970DB1F9CD9}">
      <dgm:prSet/>
      <dgm:spPr/>
      <dgm:t>
        <a:bodyPr/>
        <a:lstStyle/>
        <a:p>
          <a:endParaRPr lang="en-US"/>
        </a:p>
      </dgm:t>
    </dgm:pt>
    <dgm:pt modelId="{3EAC6654-07E6-4A48-93B6-0725FA2C2D61}" type="sibTrans" cxnId="{F3A9D4E9-C5B9-43DA-B55C-F970DB1F9CD9}">
      <dgm:prSet/>
      <dgm:spPr/>
      <dgm:t>
        <a:bodyPr/>
        <a:lstStyle/>
        <a:p>
          <a:endParaRPr lang="en-US"/>
        </a:p>
      </dgm:t>
    </dgm:pt>
    <dgm:pt modelId="{3D49AC33-135E-4B02-A02E-C0FBE8B08A66}">
      <dgm:prSet phldrT="[Text]" custT="1"/>
      <dgm:spPr>
        <a:solidFill>
          <a:schemeClr val="accent6">
            <a:lumMod val="20000"/>
            <a:lumOff val="80000"/>
            <a:alpha val="90000"/>
          </a:schemeClr>
        </a:solidFill>
      </dgm:spPr>
      <dgm:t>
        <a:bodyPr/>
        <a:lstStyle/>
        <a:p>
          <a:pPr algn="l"/>
          <a:r>
            <a:rPr lang="en-US" sz="2000" b="0" dirty="0" smtClean="0">
              <a:solidFill>
                <a:srgbClr val="002060"/>
              </a:solidFill>
              <a:latin typeface="Times New Roman" panose="02020603050405020304" pitchFamily="18" charset="0"/>
              <a:cs typeface="Times New Roman" panose="02020603050405020304" pitchFamily="18" charset="0"/>
            </a:rPr>
            <a:t>5.1.2 </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要求仕様  </a:t>
          </a:r>
          <a:endParaRPr lang="en-US" altLang="ja-JP"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gn="l"/>
          <a:r>
            <a:rPr lang="en-US" sz="2000" b="0" dirty="0" smtClean="0">
              <a:solidFill>
                <a:srgbClr val="002060"/>
              </a:solidFill>
              <a:latin typeface="Times New Roman" panose="02020603050405020304" pitchFamily="18" charset="0"/>
              <a:cs typeface="Times New Roman" panose="02020603050405020304" pitchFamily="18" charset="0"/>
            </a:rPr>
            <a:t>SRS</a:t>
          </a:r>
          <a:endParaRPr lang="en-US" sz="2000" b="0" dirty="0">
            <a:solidFill>
              <a:srgbClr val="002060"/>
            </a:solidFill>
            <a:latin typeface="Times New Roman" panose="02020603050405020304" pitchFamily="18" charset="0"/>
            <a:cs typeface="Times New Roman" panose="02020603050405020304" pitchFamily="18" charset="0"/>
          </a:endParaRPr>
        </a:p>
      </dgm:t>
    </dgm:pt>
    <dgm:pt modelId="{40EB9388-50C4-4E5D-9540-8C331C4DC0EF}" type="parTrans" cxnId="{D432D60F-8FE4-4F4D-BFA4-B8596182F452}">
      <dgm:prSet/>
      <dgm:spPr/>
      <dgm:t>
        <a:bodyPr/>
        <a:lstStyle/>
        <a:p>
          <a:endParaRPr lang="en-US">
            <a:solidFill>
              <a:srgbClr val="002060"/>
            </a:solidFill>
          </a:endParaRPr>
        </a:p>
      </dgm:t>
    </dgm:pt>
    <dgm:pt modelId="{F69F191A-8A66-4C31-BDFA-5FED4C51DFC5}" type="sibTrans" cxnId="{D432D60F-8FE4-4F4D-BFA4-B8596182F452}">
      <dgm:prSet/>
      <dgm:spPr/>
      <dgm:t>
        <a:bodyPr/>
        <a:lstStyle/>
        <a:p>
          <a:endParaRPr lang="en-US"/>
        </a:p>
      </dgm:t>
    </dgm:pt>
    <dgm:pt modelId="{30593993-46E1-486B-B366-06F007E1CAF7}">
      <dgm:prSet phldrT="[Text]" custT="1"/>
      <dgm:spPr>
        <a:solidFill>
          <a:schemeClr val="accent6">
            <a:lumMod val="20000"/>
            <a:lumOff val="80000"/>
            <a:alpha val="90000"/>
          </a:schemeClr>
        </a:solidFill>
      </dgm:spPr>
      <dgm:t>
        <a:bodyPr/>
        <a:lstStyle/>
        <a:p>
          <a:pPr algn="l"/>
          <a:r>
            <a:rPr lang="en-US" sz="2000" b="0" dirty="0" smtClean="0">
              <a:solidFill>
                <a:srgbClr val="002060"/>
              </a:solidFill>
              <a:latin typeface="Times New Roman" panose="02020603050405020304" pitchFamily="18" charset="0"/>
              <a:cs typeface="Times New Roman" panose="02020603050405020304" pitchFamily="18" charset="0"/>
            </a:rPr>
            <a:t>5.1.3 </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設計</a:t>
          </a:r>
          <a:r>
            <a:rPr lang="ja-JP" altLang="en-US" sz="2000" b="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a:t>
          </a:r>
          <a:endParaRPr lang="en-US" altLang="ja-JP" sz="2000" b="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endParaRPr>
        </a:p>
        <a:p>
          <a:pPr algn="l"/>
          <a:r>
            <a:rPr lang="en-US" sz="2000" b="0" dirty="0" smtClean="0">
              <a:solidFill>
                <a:srgbClr val="002060"/>
              </a:solidFill>
              <a:latin typeface="Times New Roman" panose="02020603050405020304" pitchFamily="18" charset="0"/>
              <a:cs typeface="Times New Roman" panose="02020603050405020304" pitchFamily="18" charset="0"/>
            </a:rPr>
            <a:t>Design</a:t>
          </a:r>
          <a:endParaRPr lang="en-US" sz="2000" b="0" dirty="0">
            <a:solidFill>
              <a:srgbClr val="002060"/>
            </a:solidFill>
            <a:latin typeface="Times New Roman" panose="02020603050405020304" pitchFamily="18" charset="0"/>
            <a:cs typeface="Times New Roman" panose="02020603050405020304" pitchFamily="18" charset="0"/>
          </a:endParaRPr>
        </a:p>
      </dgm:t>
    </dgm:pt>
    <dgm:pt modelId="{05CEF731-2D97-474D-9A7F-B89A668F12EC}" type="parTrans" cxnId="{2E18041F-C29F-4E0A-AF48-2739C404245D}">
      <dgm:prSet/>
      <dgm:spPr/>
      <dgm:t>
        <a:bodyPr/>
        <a:lstStyle/>
        <a:p>
          <a:endParaRPr lang="en-US">
            <a:solidFill>
              <a:srgbClr val="002060"/>
            </a:solidFill>
          </a:endParaRPr>
        </a:p>
      </dgm:t>
    </dgm:pt>
    <dgm:pt modelId="{31E2A3F4-4B65-493D-85E9-047C8BA1EF03}" type="sibTrans" cxnId="{2E18041F-C29F-4E0A-AF48-2739C404245D}">
      <dgm:prSet/>
      <dgm:spPr/>
      <dgm:t>
        <a:bodyPr/>
        <a:lstStyle/>
        <a:p>
          <a:endParaRPr lang="en-US"/>
        </a:p>
      </dgm:t>
    </dgm:pt>
    <dgm:pt modelId="{4CA3FAEE-4488-4AA2-8528-B10A03A0C72D}">
      <dgm:prSet phldrT="[Text]" custT="1"/>
      <dgm:spPr>
        <a:solidFill>
          <a:schemeClr val="accent6">
            <a:lumMod val="20000"/>
            <a:lumOff val="80000"/>
            <a:alpha val="90000"/>
          </a:schemeClr>
        </a:solidFill>
      </dgm:spPr>
      <dgm:t>
        <a:bodyPr/>
        <a:lstStyle/>
        <a:p>
          <a:pPr algn="l"/>
          <a:r>
            <a:rPr lang="en-US" sz="2000" b="0" dirty="0" smtClean="0">
              <a:solidFill>
                <a:srgbClr val="002060"/>
              </a:solidFill>
              <a:latin typeface="Times New Roman" panose="02020603050405020304" pitchFamily="18" charset="0"/>
              <a:cs typeface="Times New Roman" panose="02020603050405020304" pitchFamily="18" charset="0"/>
            </a:rPr>
            <a:t>5.1.4 </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コーディング</a:t>
          </a:r>
          <a:endParaRPr lang="en-US" altLang="ja-JP"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gn="l"/>
          <a:r>
            <a:rPr lang="en-US" sz="2000" b="0" dirty="0" smtClean="0">
              <a:solidFill>
                <a:srgbClr val="002060"/>
              </a:solidFill>
              <a:latin typeface="Times New Roman" panose="02020603050405020304" pitchFamily="18" charset="0"/>
              <a:cs typeface="Times New Roman" panose="02020603050405020304" pitchFamily="18" charset="0"/>
            </a:rPr>
            <a:t>Code</a:t>
          </a:r>
          <a:endParaRPr lang="en-US" sz="2000" b="0" dirty="0">
            <a:solidFill>
              <a:srgbClr val="002060"/>
            </a:solidFill>
            <a:latin typeface="Times New Roman" panose="02020603050405020304" pitchFamily="18" charset="0"/>
            <a:cs typeface="Times New Roman" panose="02020603050405020304" pitchFamily="18" charset="0"/>
          </a:endParaRPr>
        </a:p>
      </dgm:t>
    </dgm:pt>
    <dgm:pt modelId="{C46717E6-C3A1-4D90-843C-13463A05D228}" type="parTrans" cxnId="{BFE08E00-B06D-4130-A9A4-7E7BB8EA04B8}">
      <dgm:prSet/>
      <dgm:spPr/>
      <dgm:t>
        <a:bodyPr/>
        <a:lstStyle/>
        <a:p>
          <a:endParaRPr lang="en-US">
            <a:solidFill>
              <a:srgbClr val="002060"/>
            </a:solidFill>
          </a:endParaRPr>
        </a:p>
      </dgm:t>
    </dgm:pt>
    <dgm:pt modelId="{DC7BE90B-03F2-4E7E-89F3-A06299E4B8B6}" type="sibTrans" cxnId="{BFE08E00-B06D-4130-A9A4-7E7BB8EA04B8}">
      <dgm:prSet/>
      <dgm:spPr/>
      <dgm:t>
        <a:bodyPr/>
        <a:lstStyle/>
        <a:p>
          <a:endParaRPr lang="en-US"/>
        </a:p>
      </dgm:t>
    </dgm:pt>
    <dgm:pt modelId="{4320AC8D-72CF-4485-A2FD-042AAF875AE7}">
      <dgm:prSet phldrT="[Text]" custT="1"/>
      <dgm:spPr>
        <a:solidFill>
          <a:schemeClr val="accent2">
            <a:lumMod val="60000"/>
            <a:lumOff val="40000"/>
          </a:schemeClr>
        </a:solidFill>
      </dgm:spPr>
      <dgm:t>
        <a:bodyPr/>
        <a:lstStyle/>
        <a:p>
          <a:r>
            <a:rPr lang="en-US" altLang="ja-JP" sz="2000" b="1" dirty="0" smtClean="0">
              <a:solidFill>
                <a:srgbClr val="002060"/>
              </a:solidFill>
              <a:latin typeface="Times New Roman" panose="02020603050405020304" pitchFamily="18" charset="0"/>
              <a:cs typeface="Times New Roman" panose="02020603050405020304" pitchFamily="18" charset="0"/>
            </a:rPr>
            <a:t>5.2 </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テスティング</a:t>
          </a:r>
          <a:r>
            <a:rPr lang="en-US" altLang="ja-JP" sz="2000" b="1" dirty="0" smtClean="0">
              <a:solidFill>
                <a:srgbClr val="002060"/>
              </a:solidFill>
              <a:latin typeface="Times New Roman" panose="02020603050405020304" pitchFamily="18" charset="0"/>
              <a:cs typeface="Times New Roman" panose="02020603050405020304" pitchFamily="18" charset="0"/>
            </a:rPr>
            <a:t> Testing</a:t>
          </a:r>
          <a:endParaRPr lang="en-US" sz="2000" b="1" dirty="0">
            <a:solidFill>
              <a:srgbClr val="002060"/>
            </a:solidFill>
            <a:latin typeface="Times New Roman" panose="02020603050405020304" pitchFamily="18" charset="0"/>
            <a:cs typeface="Times New Roman" panose="02020603050405020304" pitchFamily="18" charset="0"/>
          </a:endParaRPr>
        </a:p>
      </dgm:t>
    </dgm:pt>
    <dgm:pt modelId="{5A6A84E7-CA5C-4F6E-9A05-10ADCF504E0E}" type="parTrans" cxnId="{B1D014DF-5C10-4B6A-8D62-D68B269E6D0B}">
      <dgm:prSet/>
      <dgm:spPr/>
      <dgm:t>
        <a:bodyPr/>
        <a:lstStyle/>
        <a:p>
          <a:endParaRPr lang="en-US"/>
        </a:p>
      </dgm:t>
    </dgm:pt>
    <dgm:pt modelId="{98074BA1-1110-42C8-BD14-4135D41163C4}" type="sibTrans" cxnId="{B1D014DF-5C10-4B6A-8D62-D68B269E6D0B}">
      <dgm:prSet/>
      <dgm:spPr/>
      <dgm:t>
        <a:bodyPr/>
        <a:lstStyle/>
        <a:p>
          <a:endParaRPr lang="en-US"/>
        </a:p>
      </dgm:t>
    </dgm:pt>
    <dgm:pt modelId="{13C83078-A9B6-4F5A-B794-722167C16CA6}">
      <dgm:prSet phldrT="[Text]" custT="1"/>
      <dgm:spPr>
        <a:solidFill>
          <a:schemeClr val="accent6">
            <a:lumMod val="20000"/>
            <a:lumOff val="80000"/>
            <a:alpha val="90000"/>
          </a:schemeClr>
        </a:solidFill>
      </dgm:spPr>
      <dgm:t>
        <a:bodyPr/>
        <a:lstStyle/>
        <a:p>
          <a:pPr algn="l"/>
          <a:r>
            <a:rPr lang="en-US" altLang="ja-JP" sz="2000" dirty="0" smtClean="0">
              <a:solidFill>
                <a:srgbClr val="002060"/>
              </a:solidFill>
            </a:rPr>
            <a:t>5.2.1 </a:t>
          </a:r>
          <a:r>
            <a:rPr lang="ja-JP" altLang="en-US" sz="2000" b="1" dirty="0" smtClean="0">
              <a:solidFill>
                <a:srgbClr val="002060"/>
              </a:solidFill>
              <a:latin typeface="SimSun" panose="02010600030101010101" pitchFamily="2" charset="-122"/>
              <a:ea typeface="SimSun" panose="02010600030101010101" pitchFamily="2" charset="-122"/>
            </a:rPr>
            <a:t>テストプロセス</a:t>
          </a:r>
          <a:endParaRPr lang="en-US" altLang="ja-JP" sz="2000" b="1" dirty="0" smtClean="0">
            <a:solidFill>
              <a:srgbClr val="002060"/>
            </a:solidFill>
            <a:latin typeface="SimSun" panose="02010600030101010101" pitchFamily="2" charset="-122"/>
            <a:ea typeface="SimSun" panose="02010600030101010101" pitchFamily="2" charset="-122"/>
          </a:endParaRPr>
        </a:p>
        <a:p>
          <a:pPr algn="l"/>
          <a:r>
            <a:rPr lang="en-US" sz="2000" dirty="0" smtClean="0">
              <a:solidFill>
                <a:srgbClr val="002060"/>
              </a:solidFill>
            </a:rPr>
            <a:t>Test Process</a:t>
          </a:r>
          <a:endParaRPr lang="en-US" sz="2000" dirty="0">
            <a:solidFill>
              <a:srgbClr val="002060"/>
            </a:solidFill>
          </a:endParaRPr>
        </a:p>
      </dgm:t>
    </dgm:pt>
    <dgm:pt modelId="{67ADABE8-62A4-4C2D-A0BA-254E90191DB7}" type="parTrans" cxnId="{6746E23F-23DD-459C-8217-08089104EAD3}">
      <dgm:prSet/>
      <dgm:spPr/>
      <dgm:t>
        <a:bodyPr/>
        <a:lstStyle/>
        <a:p>
          <a:endParaRPr lang="en-US">
            <a:solidFill>
              <a:srgbClr val="002060"/>
            </a:solidFill>
          </a:endParaRPr>
        </a:p>
      </dgm:t>
    </dgm:pt>
    <dgm:pt modelId="{E01FB69E-CF79-422A-86C9-808A609FDB14}" type="sibTrans" cxnId="{6746E23F-23DD-459C-8217-08089104EAD3}">
      <dgm:prSet/>
      <dgm:spPr/>
      <dgm:t>
        <a:bodyPr/>
        <a:lstStyle/>
        <a:p>
          <a:endParaRPr lang="en-US"/>
        </a:p>
      </dgm:t>
    </dgm:pt>
    <dgm:pt modelId="{824B29D6-82BE-4EA4-9ED7-D91FC27A92DF}">
      <dgm:prSet phldrT="[Text]" custT="1"/>
      <dgm:spPr>
        <a:solidFill>
          <a:schemeClr val="accent6">
            <a:lumMod val="20000"/>
            <a:lumOff val="80000"/>
            <a:alpha val="90000"/>
          </a:schemeClr>
        </a:solidFill>
      </dgm:spPr>
      <dgm:t>
        <a:bodyPr/>
        <a:lstStyle/>
        <a:p>
          <a:pPr algn="l"/>
          <a:r>
            <a:rPr lang="en-US" altLang="ja-JP" sz="2000" dirty="0" smtClean="0">
              <a:solidFill>
                <a:srgbClr val="002060"/>
              </a:solidFill>
            </a:rPr>
            <a:t>5.2.2 </a:t>
          </a:r>
          <a:r>
            <a:rPr lang="ja-JP" altLang="en-US" sz="2000" b="1" dirty="0" smtClean="0">
              <a:solidFill>
                <a:srgbClr val="002060"/>
              </a:solidFill>
              <a:latin typeface="SimSun" panose="02010600030101010101" pitchFamily="2" charset="-122"/>
              <a:ea typeface="SimSun" panose="02010600030101010101" pitchFamily="2" charset="-122"/>
            </a:rPr>
            <a:t>テストレポート</a:t>
          </a:r>
          <a:endParaRPr lang="en-US" altLang="ja-JP" sz="2000" b="1" dirty="0" smtClean="0">
            <a:solidFill>
              <a:srgbClr val="002060"/>
            </a:solidFill>
            <a:latin typeface="SimSun" panose="02010600030101010101" pitchFamily="2" charset="-122"/>
            <a:ea typeface="SimSun" panose="02010600030101010101" pitchFamily="2" charset="-122"/>
          </a:endParaRPr>
        </a:p>
        <a:p>
          <a:pPr algn="l"/>
          <a:r>
            <a:rPr lang="en-US" sz="2000" dirty="0" smtClean="0">
              <a:solidFill>
                <a:srgbClr val="002060"/>
              </a:solidFill>
            </a:rPr>
            <a:t>Test Report</a:t>
          </a:r>
          <a:endParaRPr lang="en-US" sz="2000" dirty="0">
            <a:solidFill>
              <a:srgbClr val="002060"/>
            </a:solidFill>
          </a:endParaRPr>
        </a:p>
      </dgm:t>
    </dgm:pt>
    <dgm:pt modelId="{99CCED84-3A1B-4C72-9750-F394E3A8F014}" type="parTrans" cxnId="{11CBA831-7AB2-49BD-9E56-9A49AA938FC0}">
      <dgm:prSet/>
      <dgm:spPr/>
      <dgm:t>
        <a:bodyPr/>
        <a:lstStyle/>
        <a:p>
          <a:endParaRPr lang="en-US">
            <a:solidFill>
              <a:srgbClr val="002060"/>
            </a:solidFill>
          </a:endParaRPr>
        </a:p>
      </dgm:t>
    </dgm:pt>
    <dgm:pt modelId="{B9795315-62FB-4B2A-8157-B913A01A5F77}" type="sibTrans" cxnId="{11CBA831-7AB2-49BD-9E56-9A49AA938FC0}">
      <dgm:prSet/>
      <dgm:spPr/>
      <dgm:t>
        <a:bodyPr/>
        <a:lstStyle/>
        <a:p>
          <a:endParaRPr lang="en-US"/>
        </a:p>
      </dgm:t>
    </dgm:pt>
    <dgm:pt modelId="{5C423294-1590-45C1-B130-671A4F7BF18C}">
      <dgm:prSet custT="1"/>
      <dgm:spPr>
        <a:solidFill>
          <a:schemeClr val="accent6">
            <a:lumMod val="20000"/>
            <a:lumOff val="80000"/>
            <a:alpha val="90000"/>
          </a:schemeClr>
        </a:solidFill>
      </dgm:spPr>
      <dgm:t>
        <a:bodyPr/>
        <a:lstStyle/>
        <a:p>
          <a:pPr algn="l"/>
          <a:r>
            <a:rPr lang="en-US" sz="2000" dirty="0" smtClean="0">
              <a:solidFill>
                <a:srgbClr val="002060"/>
              </a:solidFill>
              <a:latin typeface="Times New Roman" panose="02020603050405020304" pitchFamily="18" charset="0"/>
              <a:cs typeface="Times New Roman" panose="02020603050405020304" pitchFamily="18" charset="0"/>
            </a:rPr>
            <a:t>5.1.5 </a:t>
          </a:r>
          <a:r>
            <a:rPr lang="ja-JP" altLang="en-US" sz="20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テスト </a:t>
          </a:r>
          <a:r>
            <a:rPr lang="en-US" sz="2000" dirty="0" smtClean="0">
              <a:solidFill>
                <a:srgbClr val="002060"/>
              </a:solidFill>
              <a:latin typeface="Times New Roman" panose="02020603050405020304" pitchFamily="18" charset="0"/>
              <a:cs typeface="Times New Roman" panose="02020603050405020304" pitchFamily="18" charset="0"/>
            </a:rPr>
            <a:t> </a:t>
          </a:r>
        </a:p>
        <a:p>
          <a:pPr algn="l"/>
          <a:r>
            <a:rPr lang="en-US" sz="2000" dirty="0" smtClean="0">
              <a:solidFill>
                <a:srgbClr val="002060"/>
              </a:solidFill>
              <a:latin typeface="Times New Roman" panose="02020603050405020304" pitchFamily="18" charset="0"/>
              <a:cs typeface="Times New Roman" panose="02020603050405020304" pitchFamily="18" charset="0"/>
            </a:rPr>
            <a:t>Test Document</a:t>
          </a:r>
          <a:endParaRPr lang="en-US" sz="2000" dirty="0">
            <a:solidFill>
              <a:srgbClr val="002060"/>
            </a:solidFill>
            <a:latin typeface="Times New Roman" panose="02020603050405020304" pitchFamily="18" charset="0"/>
            <a:cs typeface="Times New Roman" panose="02020603050405020304" pitchFamily="18" charset="0"/>
          </a:endParaRPr>
        </a:p>
      </dgm:t>
    </dgm:pt>
    <dgm:pt modelId="{E9B633E8-FA2C-485E-BF2B-70625AEA9B53}" type="parTrans" cxnId="{AEA60907-1DD6-4AEB-B588-77054AC6DCEE}">
      <dgm:prSet/>
      <dgm:spPr/>
      <dgm:t>
        <a:bodyPr/>
        <a:lstStyle/>
        <a:p>
          <a:endParaRPr lang="en-US"/>
        </a:p>
      </dgm:t>
    </dgm:pt>
    <dgm:pt modelId="{B28E2DDA-5E07-4190-BF26-FA16638F9A29}" type="sibTrans" cxnId="{AEA60907-1DD6-4AEB-B588-77054AC6DCEE}">
      <dgm:prSet/>
      <dgm:spPr/>
      <dgm:t>
        <a:bodyPr/>
        <a:lstStyle/>
        <a:p>
          <a:endParaRPr lang="en-US"/>
        </a:p>
      </dgm:t>
    </dgm:pt>
    <dgm:pt modelId="{6E9DE261-B63D-4EA5-AABD-2E0DB84A94FA}">
      <dgm:prSet/>
      <dgm:spPr>
        <a:solidFill>
          <a:schemeClr val="accent6">
            <a:lumMod val="20000"/>
            <a:lumOff val="80000"/>
            <a:alpha val="90000"/>
          </a:schemeClr>
        </a:solidFill>
      </dgm:spPr>
      <dgm:t>
        <a:bodyPr/>
        <a:lstStyle/>
        <a:p>
          <a:pPr algn="l"/>
          <a:r>
            <a:rPr lang="en-US" b="0" dirty="0" smtClean="0">
              <a:solidFill>
                <a:srgbClr val="002060"/>
              </a:solidFill>
              <a:latin typeface="Times New Roman" panose="02020603050405020304" pitchFamily="18" charset="0"/>
              <a:cs typeface="Times New Roman" panose="02020603050405020304" pitchFamily="18" charset="0"/>
            </a:rPr>
            <a:t>5.1.1 </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プロジェクト計画</a:t>
          </a:r>
          <a:r>
            <a:rPr lang="en-US" b="0" dirty="0" smtClean="0">
              <a:solidFill>
                <a:srgbClr val="002060"/>
              </a:solidFill>
              <a:latin typeface="Times New Roman" panose="02020603050405020304" pitchFamily="18" charset="0"/>
              <a:cs typeface="Times New Roman" panose="02020603050405020304" pitchFamily="18" charset="0"/>
            </a:rPr>
            <a:t>Project Plan</a:t>
          </a:r>
          <a:endParaRPr lang="en-US" dirty="0"/>
        </a:p>
      </dgm:t>
    </dgm:pt>
    <dgm:pt modelId="{7442CCC8-8B7B-4161-BDE9-FCEE524B1FE0}" type="parTrans" cxnId="{D5E6B281-1CB5-4704-A84C-A20AEBC57252}">
      <dgm:prSet/>
      <dgm:spPr/>
      <dgm:t>
        <a:bodyPr/>
        <a:lstStyle/>
        <a:p>
          <a:endParaRPr lang="en-US"/>
        </a:p>
      </dgm:t>
    </dgm:pt>
    <dgm:pt modelId="{B1D28AB0-5996-47E3-8E24-2DF58B878337}" type="sibTrans" cxnId="{D5E6B281-1CB5-4704-A84C-A20AEBC57252}">
      <dgm:prSet/>
      <dgm:spPr/>
      <dgm:t>
        <a:bodyPr/>
        <a:lstStyle/>
        <a:p>
          <a:endParaRPr lang="en-US"/>
        </a:p>
      </dgm:t>
    </dgm:pt>
    <dgm:pt modelId="{F3CBD54B-0BE3-4726-B10F-58C93BBBC90C}" type="pres">
      <dgm:prSet presAssocID="{3D2AFC23-DDFF-4912-8ECE-1BC2B58E0466}" presName="diagram" presStyleCnt="0">
        <dgm:presLayoutVars>
          <dgm:chPref val="1"/>
          <dgm:dir/>
          <dgm:animOne val="branch"/>
          <dgm:animLvl val="lvl"/>
          <dgm:resizeHandles/>
        </dgm:presLayoutVars>
      </dgm:prSet>
      <dgm:spPr/>
      <dgm:t>
        <a:bodyPr/>
        <a:lstStyle/>
        <a:p>
          <a:endParaRPr lang="en-US"/>
        </a:p>
      </dgm:t>
    </dgm:pt>
    <dgm:pt modelId="{7D50073E-BEF5-448A-B356-98B06EF19438}" type="pres">
      <dgm:prSet presAssocID="{BA78B7FE-FED1-4702-B19E-A28D92303BC6}" presName="root" presStyleCnt="0"/>
      <dgm:spPr/>
    </dgm:pt>
    <dgm:pt modelId="{B0C85D12-ED91-4843-8DB1-D84504ABEE8E}" type="pres">
      <dgm:prSet presAssocID="{BA78B7FE-FED1-4702-B19E-A28D92303BC6}" presName="rootComposite" presStyleCnt="0"/>
      <dgm:spPr/>
    </dgm:pt>
    <dgm:pt modelId="{142C6567-5802-4BF0-A6C8-5FED9A252592}" type="pres">
      <dgm:prSet presAssocID="{BA78B7FE-FED1-4702-B19E-A28D92303BC6}" presName="rootText" presStyleLbl="node1" presStyleIdx="0" presStyleCnt="2" custScaleX="195480" custScaleY="101298"/>
      <dgm:spPr/>
      <dgm:t>
        <a:bodyPr/>
        <a:lstStyle/>
        <a:p>
          <a:endParaRPr lang="en-US"/>
        </a:p>
      </dgm:t>
    </dgm:pt>
    <dgm:pt modelId="{E11C6275-F067-4B4E-BDEF-5811AFD65762}" type="pres">
      <dgm:prSet presAssocID="{BA78B7FE-FED1-4702-B19E-A28D92303BC6}" presName="rootConnector" presStyleLbl="node1" presStyleIdx="0" presStyleCnt="2"/>
      <dgm:spPr/>
      <dgm:t>
        <a:bodyPr/>
        <a:lstStyle/>
        <a:p>
          <a:endParaRPr lang="en-US"/>
        </a:p>
      </dgm:t>
    </dgm:pt>
    <dgm:pt modelId="{788ADCDD-69CC-4AF4-BEC5-6E9A84CF4092}" type="pres">
      <dgm:prSet presAssocID="{BA78B7FE-FED1-4702-B19E-A28D92303BC6}" presName="childShape" presStyleCnt="0"/>
      <dgm:spPr/>
    </dgm:pt>
    <dgm:pt modelId="{FA559AD6-ED15-47E3-BCC6-01C6372E6387}" type="pres">
      <dgm:prSet presAssocID="{7442CCC8-8B7B-4161-BDE9-FCEE524B1FE0}" presName="Name13" presStyleLbl="parChTrans1D2" presStyleIdx="0" presStyleCnt="7" custSzX="2743205" custSzY="722376"/>
      <dgm:spPr/>
      <dgm:t>
        <a:bodyPr/>
        <a:lstStyle/>
        <a:p>
          <a:endParaRPr lang="en-US"/>
        </a:p>
      </dgm:t>
    </dgm:pt>
    <dgm:pt modelId="{B871C67D-3F06-423E-974C-4C182ED11ED3}" type="pres">
      <dgm:prSet presAssocID="{6E9DE261-B63D-4EA5-AABD-2E0DB84A94FA}" presName="childText" presStyleLbl="bgAcc1" presStyleIdx="0" presStyleCnt="7" custScaleX="244350" custScaleY="101298">
        <dgm:presLayoutVars>
          <dgm:bulletEnabled val="1"/>
        </dgm:presLayoutVars>
      </dgm:prSet>
      <dgm:spPr/>
      <dgm:t>
        <a:bodyPr/>
        <a:lstStyle/>
        <a:p>
          <a:endParaRPr lang="en-US"/>
        </a:p>
      </dgm:t>
    </dgm:pt>
    <dgm:pt modelId="{F5342885-D991-48BA-875A-DD82CA97184B}" type="pres">
      <dgm:prSet presAssocID="{40EB9388-50C4-4E5D-9540-8C331C4DC0EF}" presName="Name13" presStyleLbl="parChTrans1D2" presStyleIdx="1" presStyleCnt="7" custSzX="2743205" custSzY="722376"/>
      <dgm:spPr/>
      <dgm:t>
        <a:bodyPr/>
        <a:lstStyle/>
        <a:p>
          <a:endParaRPr lang="en-US"/>
        </a:p>
      </dgm:t>
    </dgm:pt>
    <dgm:pt modelId="{4D675283-E0C2-4DCA-B6E4-479B8CD3905A}" type="pres">
      <dgm:prSet presAssocID="{3D49AC33-135E-4B02-A02E-C0FBE8B08A66}" presName="childText" presStyleLbl="bgAcc1" presStyleIdx="1" presStyleCnt="7" custScaleX="244350" custScaleY="101298">
        <dgm:presLayoutVars>
          <dgm:bulletEnabled val="1"/>
        </dgm:presLayoutVars>
      </dgm:prSet>
      <dgm:spPr/>
      <dgm:t>
        <a:bodyPr/>
        <a:lstStyle/>
        <a:p>
          <a:endParaRPr lang="en-US"/>
        </a:p>
      </dgm:t>
    </dgm:pt>
    <dgm:pt modelId="{CAD7C084-BA32-4CBE-92ED-84AFD360786B}" type="pres">
      <dgm:prSet presAssocID="{05CEF731-2D97-474D-9A7F-B89A668F12EC}" presName="Name13" presStyleLbl="parChTrans1D2" presStyleIdx="2" presStyleCnt="7" custSzX="2743205" custSzY="722376"/>
      <dgm:spPr/>
      <dgm:t>
        <a:bodyPr/>
        <a:lstStyle/>
        <a:p>
          <a:endParaRPr lang="en-US"/>
        </a:p>
      </dgm:t>
    </dgm:pt>
    <dgm:pt modelId="{CD3202EE-C10D-4E8A-87EC-D16C320EC5E3}" type="pres">
      <dgm:prSet presAssocID="{30593993-46E1-486B-B366-06F007E1CAF7}" presName="childText" presStyleLbl="bgAcc1" presStyleIdx="2" presStyleCnt="7" custScaleX="244350" custScaleY="101298" custLinFactNeighborX="-1248" custLinFactNeighborY="579">
        <dgm:presLayoutVars>
          <dgm:bulletEnabled val="1"/>
        </dgm:presLayoutVars>
      </dgm:prSet>
      <dgm:spPr/>
      <dgm:t>
        <a:bodyPr/>
        <a:lstStyle/>
        <a:p>
          <a:endParaRPr lang="en-US"/>
        </a:p>
      </dgm:t>
    </dgm:pt>
    <dgm:pt modelId="{BB7CF8D3-04FF-4F47-9F08-A276D2C3D985}" type="pres">
      <dgm:prSet presAssocID="{C46717E6-C3A1-4D90-843C-13463A05D228}" presName="Name13" presStyleLbl="parChTrans1D2" presStyleIdx="3" presStyleCnt="7" custSzX="2743205" custSzY="722376"/>
      <dgm:spPr/>
      <dgm:t>
        <a:bodyPr/>
        <a:lstStyle/>
        <a:p>
          <a:endParaRPr lang="en-US"/>
        </a:p>
      </dgm:t>
    </dgm:pt>
    <dgm:pt modelId="{DEF3BA42-519D-40FA-9A1F-2291CC9DDA13}" type="pres">
      <dgm:prSet presAssocID="{4CA3FAEE-4488-4AA2-8528-B10A03A0C72D}" presName="childText" presStyleLbl="bgAcc1" presStyleIdx="3" presStyleCnt="7" custScaleX="244350" custScaleY="101298">
        <dgm:presLayoutVars>
          <dgm:bulletEnabled val="1"/>
        </dgm:presLayoutVars>
      </dgm:prSet>
      <dgm:spPr/>
      <dgm:t>
        <a:bodyPr/>
        <a:lstStyle/>
        <a:p>
          <a:endParaRPr lang="en-US"/>
        </a:p>
      </dgm:t>
    </dgm:pt>
    <dgm:pt modelId="{0CD7700C-5256-4BB9-9480-701AEA00011D}" type="pres">
      <dgm:prSet presAssocID="{E9B633E8-FA2C-485E-BF2B-70625AEA9B53}" presName="Name13" presStyleLbl="parChTrans1D2" presStyleIdx="4" presStyleCnt="7" custSzX="2743205" custSzY="722376"/>
      <dgm:spPr/>
      <dgm:t>
        <a:bodyPr/>
        <a:lstStyle/>
        <a:p>
          <a:endParaRPr lang="en-US"/>
        </a:p>
      </dgm:t>
    </dgm:pt>
    <dgm:pt modelId="{F2D59375-A4C8-4E7A-B590-0F1CEC25F4FF}" type="pres">
      <dgm:prSet presAssocID="{5C423294-1590-45C1-B130-671A4F7BF18C}" presName="childText" presStyleLbl="bgAcc1" presStyleIdx="4" presStyleCnt="7" custScaleX="244350" custScaleY="101298">
        <dgm:presLayoutVars>
          <dgm:bulletEnabled val="1"/>
        </dgm:presLayoutVars>
      </dgm:prSet>
      <dgm:spPr/>
      <dgm:t>
        <a:bodyPr/>
        <a:lstStyle/>
        <a:p>
          <a:endParaRPr lang="en-US"/>
        </a:p>
      </dgm:t>
    </dgm:pt>
    <dgm:pt modelId="{B2B4B044-EA36-4FC1-892C-F5BBD661E93F}" type="pres">
      <dgm:prSet presAssocID="{4320AC8D-72CF-4485-A2FD-042AAF875AE7}" presName="root" presStyleCnt="0"/>
      <dgm:spPr/>
    </dgm:pt>
    <dgm:pt modelId="{648BB925-4AEF-4427-B198-A2687EB4BFC9}" type="pres">
      <dgm:prSet presAssocID="{4320AC8D-72CF-4485-A2FD-042AAF875AE7}" presName="rootComposite" presStyleCnt="0"/>
      <dgm:spPr/>
    </dgm:pt>
    <dgm:pt modelId="{667C44B1-29A5-43B5-94BE-67B54811D099}" type="pres">
      <dgm:prSet presAssocID="{4320AC8D-72CF-4485-A2FD-042AAF875AE7}" presName="rootText" presStyleLbl="node1" presStyleIdx="1" presStyleCnt="2" custScaleX="195480" custScaleY="101298" custLinFactNeighborX="56289" custLinFactNeighborY="3724"/>
      <dgm:spPr/>
      <dgm:t>
        <a:bodyPr/>
        <a:lstStyle/>
        <a:p>
          <a:endParaRPr lang="en-US"/>
        </a:p>
      </dgm:t>
    </dgm:pt>
    <dgm:pt modelId="{4EC7F646-5B77-486C-B6FF-333A1D623B51}" type="pres">
      <dgm:prSet presAssocID="{4320AC8D-72CF-4485-A2FD-042AAF875AE7}" presName="rootConnector" presStyleLbl="node1" presStyleIdx="1" presStyleCnt="2"/>
      <dgm:spPr/>
      <dgm:t>
        <a:bodyPr/>
        <a:lstStyle/>
        <a:p>
          <a:endParaRPr lang="en-US"/>
        </a:p>
      </dgm:t>
    </dgm:pt>
    <dgm:pt modelId="{77C40908-8301-4477-9D6F-FF4901F28D33}" type="pres">
      <dgm:prSet presAssocID="{4320AC8D-72CF-4485-A2FD-042AAF875AE7}" presName="childShape" presStyleCnt="0"/>
      <dgm:spPr/>
    </dgm:pt>
    <dgm:pt modelId="{934FBD14-EC84-4B70-919D-1E0F4F1720CE}" type="pres">
      <dgm:prSet presAssocID="{67ADABE8-62A4-4C2D-A0BA-254E90191DB7}" presName="Name13" presStyleLbl="parChTrans1D2" presStyleIdx="5" presStyleCnt="7" custSzX="2743206" custSzY="722376"/>
      <dgm:spPr/>
      <dgm:t>
        <a:bodyPr/>
        <a:lstStyle/>
        <a:p>
          <a:endParaRPr lang="en-US"/>
        </a:p>
      </dgm:t>
    </dgm:pt>
    <dgm:pt modelId="{630FEAFF-1828-4594-9A6A-5A1E379E51A1}" type="pres">
      <dgm:prSet presAssocID="{13C83078-A9B6-4F5A-B794-722167C16CA6}" presName="childText" presStyleLbl="bgAcc1" presStyleIdx="5" presStyleCnt="7" custScaleX="244350" custScaleY="101298" custLinFactNeighborX="61347" custLinFactNeighborY="11041">
        <dgm:presLayoutVars>
          <dgm:bulletEnabled val="1"/>
        </dgm:presLayoutVars>
      </dgm:prSet>
      <dgm:spPr/>
      <dgm:t>
        <a:bodyPr/>
        <a:lstStyle/>
        <a:p>
          <a:endParaRPr lang="en-US"/>
        </a:p>
      </dgm:t>
    </dgm:pt>
    <dgm:pt modelId="{C110F877-AC61-4386-86C3-59400E70A537}" type="pres">
      <dgm:prSet presAssocID="{99CCED84-3A1B-4C72-9750-F394E3A8F014}" presName="Name13" presStyleLbl="parChTrans1D2" presStyleIdx="6" presStyleCnt="7" custSzX="2743206" custSzY="722376"/>
      <dgm:spPr/>
      <dgm:t>
        <a:bodyPr/>
        <a:lstStyle/>
        <a:p>
          <a:endParaRPr lang="en-US"/>
        </a:p>
      </dgm:t>
    </dgm:pt>
    <dgm:pt modelId="{85D9272D-B5AF-4DD8-A692-ABBB3A17A6E3}" type="pres">
      <dgm:prSet presAssocID="{824B29D6-82BE-4EA4-9ED7-D91FC27A92DF}" presName="childText" presStyleLbl="bgAcc1" presStyleIdx="6" presStyleCnt="7" custScaleX="244350" custScaleY="101298" custLinFactNeighborX="62218" custLinFactNeighborY="3594">
        <dgm:presLayoutVars>
          <dgm:bulletEnabled val="1"/>
        </dgm:presLayoutVars>
      </dgm:prSet>
      <dgm:spPr/>
      <dgm:t>
        <a:bodyPr/>
        <a:lstStyle/>
        <a:p>
          <a:endParaRPr lang="en-US"/>
        </a:p>
      </dgm:t>
    </dgm:pt>
  </dgm:ptLst>
  <dgm:cxnLst>
    <dgm:cxn modelId="{F3EFAB83-5973-4BCB-B3EA-27B17696CD37}" type="presOf" srcId="{4320AC8D-72CF-4485-A2FD-042AAF875AE7}" destId="{667C44B1-29A5-43B5-94BE-67B54811D099}" srcOrd="0" destOrd="0" presId="urn:microsoft.com/office/officeart/2005/8/layout/hierarchy3"/>
    <dgm:cxn modelId="{4540DF8A-0793-4A5C-8FE3-92B1123B426D}" type="presOf" srcId="{4CA3FAEE-4488-4AA2-8528-B10A03A0C72D}" destId="{DEF3BA42-519D-40FA-9A1F-2291CC9DDA13}" srcOrd="0" destOrd="0" presId="urn:microsoft.com/office/officeart/2005/8/layout/hierarchy3"/>
    <dgm:cxn modelId="{7563B4EB-C10B-465B-8E29-C51FA3C9F330}" type="presOf" srcId="{05CEF731-2D97-474D-9A7F-B89A668F12EC}" destId="{CAD7C084-BA32-4CBE-92ED-84AFD360786B}" srcOrd="0" destOrd="0" presId="urn:microsoft.com/office/officeart/2005/8/layout/hierarchy3"/>
    <dgm:cxn modelId="{D432D60F-8FE4-4F4D-BFA4-B8596182F452}" srcId="{BA78B7FE-FED1-4702-B19E-A28D92303BC6}" destId="{3D49AC33-135E-4B02-A02E-C0FBE8B08A66}" srcOrd="1" destOrd="0" parTransId="{40EB9388-50C4-4E5D-9540-8C331C4DC0EF}" sibTransId="{F69F191A-8A66-4C31-BDFA-5FED4C51DFC5}"/>
    <dgm:cxn modelId="{AB09B2E9-D05B-4275-93E9-DBE437A6F4AF}" type="presOf" srcId="{99CCED84-3A1B-4C72-9750-F394E3A8F014}" destId="{C110F877-AC61-4386-86C3-59400E70A537}" srcOrd="0" destOrd="0" presId="urn:microsoft.com/office/officeart/2005/8/layout/hierarchy3"/>
    <dgm:cxn modelId="{C447FB90-E1AB-4E9D-972C-80D22C3F1158}" type="presOf" srcId="{C46717E6-C3A1-4D90-843C-13463A05D228}" destId="{BB7CF8D3-04FF-4F47-9F08-A276D2C3D985}" srcOrd="0" destOrd="0" presId="urn:microsoft.com/office/officeart/2005/8/layout/hierarchy3"/>
    <dgm:cxn modelId="{26BEAA0D-3C8E-4443-B661-2818290AD5CB}" type="presOf" srcId="{7442CCC8-8B7B-4161-BDE9-FCEE524B1FE0}" destId="{FA559AD6-ED15-47E3-BCC6-01C6372E6387}" srcOrd="0" destOrd="0" presId="urn:microsoft.com/office/officeart/2005/8/layout/hierarchy3"/>
    <dgm:cxn modelId="{800C583E-D125-463F-BA64-4ADF4BB0CDAA}" type="presOf" srcId="{5C423294-1590-45C1-B130-671A4F7BF18C}" destId="{F2D59375-A4C8-4E7A-B590-0F1CEC25F4FF}" srcOrd="0" destOrd="0" presId="urn:microsoft.com/office/officeart/2005/8/layout/hierarchy3"/>
    <dgm:cxn modelId="{70FD27F6-2428-4DD3-9765-AF95B7171A99}" type="presOf" srcId="{3D2AFC23-DDFF-4912-8ECE-1BC2B58E0466}" destId="{F3CBD54B-0BE3-4726-B10F-58C93BBBC90C}" srcOrd="0" destOrd="0" presId="urn:microsoft.com/office/officeart/2005/8/layout/hierarchy3"/>
    <dgm:cxn modelId="{F3A9D4E9-C5B9-43DA-B55C-F970DB1F9CD9}" srcId="{3D2AFC23-DDFF-4912-8ECE-1BC2B58E0466}" destId="{BA78B7FE-FED1-4702-B19E-A28D92303BC6}" srcOrd="0" destOrd="0" parTransId="{DDB9C0E8-EA32-465A-808A-3DB78D3D34B1}" sibTransId="{3EAC6654-07E6-4A48-93B6-0725FA2C2D61}"/>
    <dgm:cxn modelId="{D5E6B281-1CB5-4704-A84C-A20AEBC57252}" srcId="{BA78B7FE-FED1-4702-B19E-A28D92303BC6}" destId="{6E9DE261-B63D-4EA5-AABD-2E0DB84A94FA}" srcOrd="0" destOrd="0" parTransId="{7442CCC8-8B7B-4161-BDE9-FCEE524B1FE0}" sibTransId="{B1D28AB0-5996-47E3-8E24-2DF58B878337}"/>
    <dgm:cxn modelId="{38DFB100-5930-44A1-ADAA-824A1DD12D8A}" type="presOf" srcId="{30593993-46E1-486B-B366-06F007E1CAF7}" destId="{CD3202EE-C10D-4E8A-87EC-D16C320EC5E3}" srcOrd="0" destOrd="0" presId="urn:microsoft.com/office/officeart/2005/8/layout/hierarchy3"/>
    <dgm:cxn modelId="{49E16F00-FBD0-4B06-9A05-058DB799399B}" type="presOf" srcId="{3D49AC33-135E-4B02-A02E-C0FBE8B08A66}" destId="{4D675283-E0C2-4DCA-B6E4-479B8CD3905A}" srcOrd="0" destOrd="0" presId="urn:microsoft.com/office/officeart/2005/8/layout/hierarchy3"/>
    <dgm:cxn modelId="{31192588-2879-478B-A4E5-16B75CBE3D41}" type="presOf" srcId="{E9B633E8-FA2C-485E-BF2B-70625AEA9B53}" destId="{0CD7700C-5256-4BB9-9480-701AEA00011D}" srcOrd="0" destOrd="0" presId="urn:microsoft.com/office/officeart/2005/8/layout/hierarchy3"/>
    <dgm:cxn modelId="{63009707-7C88-496F-A5EC-AA91905913D5}" type="presOf" srcId="{40EB9388-50C4-4E5D-9540-8C331C4DC0EF}" destId="{F5342885-D991-48BA-875A-DD82CA97184B}" srcOrd="0" destOrd="0" presId="urn:microsoft.com/office/officeart/2005/8/layout/hierarchy3"/>
    <dgm:cxn modelId="{2E18041F-C29F-4E0A-AF48-2739C404245D}" srcId="{BA78B7FE-FED1-4702-B19E-A28D92303BC6}" destId="{30593993-46E1-486B-B366-06F007E1CAF7}" srcOrd="2" destOrd="0" parTransId="{05CEF731-2D97-474D-9A7F-B89A668F12EC}" sibTransId="{31E2A3F4-4B65-493D-85E9-047C8BA1EF03}"/>
    <dgm:cxn modelId="{80BB5409-5057-4072-8F88-A569DF6E326A}" type="presOf" srcId="{BA78B7FE-FED1-4702-B19E-A28D92303BC6}" destId="{E11C6275-F067-4B4E-BDEF-5811AFD65762}" srcOrd="1" destOrd="0" presId="urn:microsoft.com/office/officeart/2005/8/layout/hierarchy3"/>
    <dgm:cxn modelId="{4CE07F90-D7CF-4037-9CB8-1993EE4E131B}" type="presOf" srcId="{13C83078-A9B6-4F5A-B794-722167C16CA6}" destId="{630FEAFF-1828-4594-9A6A-5A1E379E51A1}" srcOrd="0" destOrd="0" presId="urn:microsoft.com/office/officeart/2005/8/layout/hierarchy3"/>
    <dgm:cxn modelId="{BFE08E00-B06D-4130-A9A4-7E7BB8EA04B8}" srcId="{BA78B7FE-FED1-4702-B19E-A28D92303BC6}" destId="{4CA3FAEE-4488-4AA2-8528-B10A03A0C72D}" srcOrd="3" destOrd="0" parTransId="{C46717E6-C3A1-4D90-843C-13463A05D228}" sibTransId="{DC7BE90B-03F2-4E7E-89F3-A06299E4B8B6}"/>
    <dgm:cxn modelId="{1440FCCA-13D6-4A79-BFCC-46AC24DFBC6B}" type="presOf" srcId="{4320AC8D-72CF-4485-A2FD-042AAF875AE7}" destId="{4EC7F646-5B77-486C-B6FF-333A1D623B51}" srcOrd="1" destOrd="0" presId="urn:microsoft.com/office/officeart/2005/8/layout/hierarchy3"/>
    <dgm:cxn modelId="{2F8FF3D3-78A0-4890-B975-28F63D85DDA8}" type="presOf" srcId="{6E9DE261-B63D-4EA5-AABD-2E0DB84A94FA}" destId="{B871C67D-3F06-423E-974C-4C182ED11ED3}" srcOrd="0" destOrd="0" presId="urn:microsoft.com/office/officeart/2005/8/layout/hierarchy3"/>
    <dgm:cxn modelId="{47B30AD3-E0C5-4AEA-B839-A637A302C927}" type="presOf" srcId="{824B29D6-82BE-4EA4-9ED7-D91FC27A92DF}" destId="{85D9272D-B5AF-4DD8-A692-ABBB3A17A6E3}" srcOrd="0" destOrd="0" presId="urn:microsoft.com/office/officeart/2005/8/layout/hierarchy3"/>
    <dgm:cxn modelId="{1CA0653B-AA2B-487B-8A66-99E9B876A8CC}" type="presOf" srcId="{67ADABE8-62A4-4C2D-A0BA-254E90191DB7}" destId="{934FBD14-EC84-4B70-919D-1E0F4F1720CE}" srcOrd="0" destOrd="0" presId="urn:microsoft.com/office/officeart/2005/8/layout/hierarchy3"/>
    <dgm:cxn modelId="{B1D014DF-5C10-4B6A-8D62-D68B269E6D0B}" srcId="{3D2AFC23-DDFF-4912-8ECE-1BC2B58E0466}" destId="{4320AC8D-72CF-4485-A2FD-042AAF875AE7}" srcOrd="1" destOrd="0" parTransId="{5A6A84E7-CA5C-4F6E-9A05-10ADCF504E0E}" sibTransId="{98074BA1-1110-42C8-BD14-4135D41163C4}"/>
    <dgm:cxn modelId="{3E9972B1-1123-40AB-998E-46F6E653CFA0}" type="presOf" srcId="{BA78B7FE-FED1-4702-B19E-A28D92303BC6}" destId="{142C6567-5802-4BF0-A6C8-5FED9A252592}" srcOrd="0" destOrd="0" presId="urn:microsoft.com/office/officeart/2005/8/layout/hierarchy3"/>
    <dgm:cxn modelId="{AEA60907-1DD6-4AEB-B588-77054AC6DCEE}" srcId="{BA78B7FE-FED1-4702-B19E-A28D92303BC6}" destId="{5C423294-1590-45C1-B130-671A4F7BF18C}" srcOrd="4" destOrd="0" parTransId="{E9B633E8-FA2C-485E-BF2B-70625AEA9B53}" sibTransId="{B28E2DDA-5E07-4190-BF26-FA16638F9A29}"/>
    <dgm:cxn modelId="{6746E23F-23DD-459C-8217-08089104EAD3}" srcId="{4320AC8D-72CF-4485-A2FD-042AAF875AE7}" destId="{13C83078-A9B6-4F5A-B794-722167C16CA6}" srcOrd="0" destOrd="0" parTransId="{67ADABE8-62A4-4C2D-A0BA-254E90191DB7}" sibTransId="{E01FB69E-CF79-422A-86C9-808A609FDB14}"/>
    <dgm:cxn modelId="{11CBA831-7AB2-49BD-9E56-9A49AA938FC0}" srcId="{4320AC8D-72CF-4485-A2FD-042AAF875AE7}" destId="{824B29D6-82BE-4EA4-9ED7-D91FC27A92DF}" srcOrd="1" destOrd="0" parTransId="{99CCED84-3A1B-4C72-9750-F394E3A8F014}" sibTransId="{B9795315-62FB-4B2A-8157-B913A01A5F77}"/>
    <dgm:cxn modelId="{D4DE3F9E-0A76-40FA-AD4A-EF20A8D276D1}" type="presParOf" srcId="{F3CBD54B-0BE3-4726-B10F-58C93BBBC90C}" destId="{7D50073E-BEF5-448A-B356-98B06EF19438}" srcOrd="0" destOrd="0" presId="urn:microsoft.com/office/officeart/2005/8/layout/hierarchy3"/>
    <dgm:cxn modelId="{C50AB672-2CC7-485A-84C1-FCFE80201F80}" type="presParOf" srcId="{7D50073E-BEF5-448A-B356-98B06EF19438}" destId="{B0C85D12-ED91-4843-8DB1-D84504ABEE8E}" srcOrd="0" destOrd="0" presId="urn:microsoft.com/office/officeart/2005/8/layout/hierarchy3"/>
    <dgm:cxn modelId="{0563584F-3195-4AD2-B8B4-3BF61E5E7FD5}" type="presParOf" srcId="{B0C85D12-ED91-4843-8DB1-D84504ABEE8E}" destId="{142C6567-5802-4BF0-A6C8-5FED9A252592}" srcOrd="0" destOrd="0" presId="urn:microsoft.com/office/officeart/2005/8/layout/hierarchy3"/>
    <dgm:cxn modelId="{B3BE4DE6-351F-4C32-B696-B5739512E416}" type="presParOf" srcId="{B0C85D12-ED91-4843-8DB1-D84504ABEE8E}" destId="{E11C6275-F067-4B4E-BDEF-5811AFD65762}" srcOrd="1" destOrd="0" presId="urn:microsoft.com/office/officeart/2005/8/layout/hierarchy3"/>
    <dgm:cxn modelId="{2E358F95-283F-48AD-8DF9-FDD07FDB8A55}" type="presParOf" srcId="{7D50073E-BEF5-448A-B356-98B06EF19438}" destId="{788ADCDD-69CC-4AF4-BEC5-6E9A84CF4092}" srcOrd="1" destOrd="0" presId="urn:microsoft.com/office/officeart/2005/8/layout/hierarchy3"/>
    <dgm:cxn modelId="{A1123155-E62C-4D86-A7E8-F232662DF23C}" type="presParOf" srcId="{788ADCDD-69CC-4AF4-BEC5-6E9A84CF4092}" destId="{FA559AD6-ED15-47E3-BCC6-01C6372E6387}" srcOrd="0" destOrd="0" presId="urn:microsoft.com/office/officeart/2005/8/layout/hierarchy3"/>
    <dgm:cxn modelId="{F1040029-3E81-458D-856A-0473BFFF86E5}" type="presParOf" srcId="{788ADCDD-69CC-4AF4-BEC5-6E9A84CF4092}" destId="{B871C67D-3F06-423E-974C-4C182ED11ED3}" srcOrd="1" destOrd="0" presId="urn:microsoft.com/office/officeart/2005/8/layout/hierarchy3"/>
    <dgm:cxn modelId="{BB32BEE0-1BA6-42E4-A5EB-DDD1D44E9ED0}" type="presParOf" srcId="{788ADCDD-69CC-4AF4-BEC5-6E9A84CF4092}" destId="{F5342885-D991-48BA-875A-DD82CA97184B}" srcOrd="2" destOrd="0" presId="urn:microsoft.com/office/officeart/2005/8/layout/hierarchy3"/>
    <dgm:cxn modelId="{AD4304E5-9589-4D6E-97B4-639DDA300CAB}" type="presParOf" srcId="{788ADCDD-69CC-4AF4-BEC5-6E9A84CF4092}" destId="{4D675283-E0C2-4DCA-B6E4-479B8CD3905A}" srcOrd="3" destOrd="0" presId="urn:microsoft.com/office/officeart/2005/8/layout/hierarchy3"/>
    <dgm:cxn modelId="{2010EC9B-AFC2-4256-8EE9-91EC4A1FB5BF}" type="presParOf" srcId="{788ADCDD-69CC-4AF4-BEC5-6E9A84CF4092}" destId="{CAD7C084-BA32-4CBE-92ED-84AFD360786B}" srcOrd="4" destOrd="0" presId="urn:microsoft.com/office/officeart/2005/8/layout/hierarchy3"/>
    <dgm:cxn modelId="{E3F73D01-D882-47DB-94EA-96DE418F7064}" type="presParOf" srcId="{788ADCDD-69CC-4AF4-BEC5-6E9A84CF4092}" destId="{CD3202EE-C10D-4E8A-87EC-D16C320EC5E3}" srcOrd="5" destOrd="0" presId="urn:microsoft.com/office/officeart/2005/8/layout/hierarchy3"/>
    <dgm:cxn modelId="{1D0CD8CB-4B0E-434D-8073-C3E0DA46D33C}" type="presParOf" srcId="{788ADCDD-69CC-4AF4-BEC5-6E9A84CF4092}" destId="{BB7CF8D3-04FF-4F47-9F08-A276D2C3D985}" srcOrd="6" destOrd="0" presId="urn:microsoft.com/office/officeart/2005/8/layout/hierarchy3"/>
    <dgm:cxn modelId="{75FDBE4F-AC3B-4AE1-8E0E-CAF5B1F1C6FF}" type="presParOf" srcId="{788ADCDD-69CC-4AF4-BEC5-6E9A84CF4092}" destId="{DEF3BA42-519D-40FA-9A1F-2291CC9DDA13}" srcOrd="7" destOrd="0" presId="urn:microsoft.com/office/officeart/2005/8/layout/hierarchy3"/>
    <dgm:cxn modelId="{D669EBB4-8DB0-4FD5-99AA-E8C37C0A814E}" type="presParOf" srcId="{788ADCDD-69CC-4AF4-BEC5-6E9A84CF4092}" destId="{0CD7700C-5256-4BB9-9480-701AEA00011D}" srcOrd="8" destOrd="0" presId="urn:microsoft.com/office/officeart/2005/8/layout/hierarchy3"/>
    <dgm:cxn modelId="{85C4868F-5E96-42AF-B30E-6090513FC444}" type="presParOf" srcId="{788ADCDD-69CC-4AF4-BEC5-6E9A84CF4092}" destId="{F2D59375-A4C8-4E7A-B590-0F1CEC25F4FF}" srcOrd="9" destOrd="0" presId="urn:microsoft.com/office/officeart/2005/8/layout/hierarchy3"/>
    <dgm:cxn modelId="{B858EBF7-8131-40D3-86F5-6EAA77C83795}" type="presParOf" srcId="{F3CBD54B-0BE3-4726-B10F-58C93BBBC90C}" destId="{B2B4B044-EA36-4FC1-892C-F5BBD661E93F}" srcOrd="1" destOrd="0" presId="urn:microsoft.com/office/officeart/2005/8/layout/hierarchy3"/>
    <dgm:cxn modelId="{1D91ECAA-9BF8-4145-8161-6CAFC4628FDA}" type="presParOf" srcId="{B2B4B044-EA36-4FC1-892C-F5BBD661E93F}" destId="{648BB925-4AEF-4427-B198-A2687EB4BFC9}" srcOrd="0" destOrd="0" presId="urn:microsoft.com/office/officeart/2005/8/layout/hierarchy3"/>
    <dgm:cxn modelId="{BE71A080-7079-482C-82B0-CAF64A01489C}" type="presParOf" srcId="{648BB925-4AEF-4427-B198-A2687EB4BFC9}" destId="{667C44B1-29A5-43B5-94BE-67B54811D099}" srcOrd="0" destOrd="0" presId="urn:microsoft.com/office/officeart/2005/8/layout/hierarchy3"/>
    <dgm:cxn modelId="{1A5A63C9-FBFC-4D4C-9D87-12C88DB56569}" type="presParOf" srcId="{648BB925-4AEF-4427-B198-A2687EB4BFC9}" destId="{4EC7F646-5B77-486C-B6FF-333A1D623B51}" srcOrd="1" destOrd="0" presId="urn:microsoft.com/office/officeart/2005/8/layout/hierarchy3"/>
    <dgm:cxn modelId="{B94DCB27-CC52-46C2-96FB-9936B9A74FCB}" type="presParOf" srcId="{B2B4B044-EA36-4FC1-892C-F5BBD661E93F}" destId="{77C40908-8301-4477-9D6F-FF4901F28D33}" srcOrd="1" destOrd="0" presId="urn:microsoft.com/office/officeart/2005/8/layout/hierarchy3"/>
    <dgm:cxn modelId="{724E84B6-E12A-4E9E-8A9B-F07C461902F7}" type="presParOf" srcId="{77C40908-8301-4477-9D6F-FF4901F28D33}" destId="{934FBD14-EC84-4B70-919D-1E0F4F1720CE}" srcOrd="0" destOrd="0" presId="urn:microsoft.com/office/officeart/2005/8/layout/hierarchy3"/>
    <dgm:cxn modelId="{5C01A2D6-D3D7-4A55-A41D-412A4433F65B}" type="presParOf" srcId="{77C40908-8301-4477-9D6F-FF4901F28D33}" destId="{630FEAFF-1828-4594-9A6A-5A1E379E51A1}" srcOrd="1" destOrd="0" presId="urn:microsoft.com/office/officeart/2005/8/layout/hierarchy3"/>
    <dgm:cxn modelId="{94481E6A-96F2-47A2-B5B8-C2397F4ED2B0}" type="presParOf" srcId="{77C40908-8301-4477-9D6F-FF4901F28D33}" destId="{C110F877-AC61-4386-86C3-59400E70A537}" srcOrd="2" destOrd="0" presId="urn:microsoft.com/office/officeart/2005/8/layout/hierarchy3"/>
    <dgm:cxn modelId="{96F124C6-70D1-41C1-9BE2-ADDA1C1C5D05}" type="presParOf" srcId="{77C40908-8301-4477-9D6F-FF4901F28D33}" destId="{85D9272D-B5AF-4DD8-A692-ABBB3A17A6E3}" srcOrd="3" destOrd="0" presId="urn:microsoft.com/office/officeart/2005/8/layout/hierarchy3"/>
  </dgm:cxnLst>
  <dgm:bg>
    <a:noFill/>
    <a:effectLst>
      <a:softEdge rad="12700"/>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9744EE-F02C-46D3-A620-1294EDA52B49}">
      <dsp:nvSpPr>
        <dsp:cNvPr id="0" name=""/>
        <dsp:cNvSpPr/>
      </dsp:nvSpPr>
      <dsp:spPr>
        <a:xfrm>
          <a:off x="6070375" y="2686417"/>
          <a:ext cx="837551" cy="373506"/>
        </a:xfrm>
        <a:custGeom>
          <a:avLst/>
          <a:gdLst/>
          <a:ahLst/>
          <a:cxnLst/>
          <a:rect l="0" t="0" r="0" b="0"/>
          <a:pathLst>
            <a:path>
              <a:moveTo>
                <a:pt x="0" y="0"/>
              </a:moveTo>
              <a:lnTo>
                <a:pt x="0" y="222667"/>
              </a:lnTo>
              <a:lnTo>
                <a:pt x="837551" y="222667"/>
              </a:lnTo>
              <a:lnTo>
                <a:pt x="837551" y="37350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02EAFD-8CC8-48E1-B4F4-106665620A6E}">
      <dsp:nvSpPr>
        <dsp:cNvPr id="0" name=""/>
        <dsp:cNvSpPr/>
      </dsp:nvSpPr>
      <dsp:spPr>
        <a:xfrm>
          <a:off x="5232823" y="2686417"/>
          <a:ext cx="837551" cy="373506"/>
        </a:xfrm>
        <a:custGeom>
          <a:avLst/>
          <a:gdLst/>
          <a:ahLst/>
          <a:cxnLst/>
          <a:rect l="0" t="0" r="0" b="0"/>
          <a:pathLst>
            <a:path>
              <a:moveTo>
                <a:pt x="837551" y="0"/>
              </a:moveTo>
              <a:lnTo>
                <a:pt x="837551" y="222667"/>
              </a:lnTo>
              <a:lnTo>
                <a:pt x="0" y="222667"/>
              </a:lnTo>
              <a:lnTo>
                <a:pt x="0" y="37350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7B7177-C1D2-490D-BFB2-FCE75D000B70}">
      <dsp:nvSpPr>
        <dsp:cNvPr id="0" name=""/>
        <dsp:cNvSpPr/>
      </dsp:nvSpPr>
      <dsp:spPr>
        <a:xfrm>
          <a:off x="4412614" y="1666457"/>
          <a:ext cx="1657761" cy="373506"/>
        </a:xfrm>
        <a:custGeom>
          <a:avLst/>
          <a:gdLst/>
          <a:ahLst/>
          <a:cxnLst/>
          <a:rect l="0" t="0" r="0" b="0"/>
          <a:pathLst>
            <a:path>
              <a:moveTo>
                <a:pt x="0" y="0"/>
              </a:moveTo>
              <a:lnTo>
                <a:pt x="0" y="222667"/>
              </a:lnTo>
              <a:lnTo>
                <a:pt x="1657761" y="222667"/>
              </a:lnTo>
              <a:lnTo>
                <a:pt x="1657761" y="373506"/>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2754C1-E632-4B73-9CCA-8329CBCFA258}">
      <dsp:nvSpPr>
        <dsp:cNvPr id="0" name=""/>
        <dsp:cNvSpPr/>
      </dsp:nvSpPr>
      <dsp:spPr>
        <a:xfrm>
          <a:off x="2720167" y="2686417"/>
          <a:ext cx="837551" cy="373506"/>
        </a:xfrm>
        <a:custGeom>
          <a:avLst/>
          <a:gdLst/>
          <a:ahLst/>
          <a:cxnLst/>
          <a:rect l="0" t="0" r="0" b="0"/>
          <a:pathLst>
            <a:path>
              <a:moveTo>
                <a:pt x="0" y="0"/>
              </a:moveTo>
              <a:lnTo>
                <a:pt x="0" y="222667"/>
              </a:lnTo>
              <a:lnTo>
                <a:pt x="837551" y="222667"/>
              </a:lnTo>
              <a:lnTo>
                <a:pt x="837551" y="37350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77D182-5B8B-4235-BCA5-24BE7646D282}">
      <dsp:nvSpPr>
        <dsp:cNvPr id="0" name=""/>
        <dsp:cNvSpPr/>
      </dsp:nvSpPr>
      <dsp:spPr>
        <a:xfrm>
          <a:off x="1882615" y="2686417"/>
          <a:ext cx="837551" cy="373506"/>
        </a:xfrm>
        <a:custGeom>
          <a:avLst/>
          <a:gdLst/>
          <a:ahLst/>
          <a:cxnLst/>
          <a:rect l="0" t="0" r="0" b="0"/>
          <a:pathLst>
            <a:path>
              <a:moveTo>
                <a:pt x="837551" y="0"/>
              </a:moveTo>
              <a:lnTo>
                <a:pt x="837551" y="222667"/>
              </a:lnTo>
              <a:lnTo>
                <a:pt x="0" y="222667"/>
              </a:lnTo>
              <a:lnTo>
                <a:pt x="0" y="373506"/>
              </a:lnTo>
            </a:path>
          </a:pathLst>
        </a:custGeom>
        <a:noFill/>
        <a:ln w="15875" cap="rnd"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B0C917-42E9-4C4C-8D89-4A9EF5612CE2}">
      <dsp:nvSpPr>
        <dsp:cNvPr id="0" name=""/>
        <dsp:cNvSpPr/>
      </dsp:nvSpPr>
      <dsp:spPr>
        <a:xfrm>
          <a:off x="2720167" y="1666457"/>
          <a:ext cx="1692446" cy="373506"/>
        </a:xfrm>
        <a:custGeom>
          <a:avLst/>
          <a:gdLst/>
          <a:ahLst/>
          <a:cxnLst/>
          <a:rect l="0" t="0" r="0" b="0"/>
          <a:pathLst>
            <a:path>
              <a:moveTo>
                <a:pt x="1692446" y="0"/>
              </a:moveTo>
              <a:lnTo>
                <a:pt x="1692446" y="222667"/>
              </a:lnTo>
              <a:lnTo>
                <a:pt x="0" y="222667"/>
              </a:lnTo>
              <a:lnTo>
                <a:pt x="0" y="373506"/>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3A0004-7E51-4776-AB8F-00DF680862C9}">
      <dsp:nvSpPr>
        <dsp:cNvPr id="0" name=""/>
        <dsp:cNvSpPr/>
      </dsp:nvSpPr>
      <dsp:spPr>
        <a:xfrm>
          <a:off x="4366894" y="646497"/>
          <a:ext cx="91440" cy="373506"/>
        </a:xfrm>
        <a:custGeom>
          <a:avLst/>
          <a:gdLst/>
          <a:ahLst/>
          <a:cxnLst/>
          <a:rect l="0" t="0" r="0" b="0"/>
          <a:pathLst>
            <a:path>
              <a:moveTo>
                <a:pt x="46650" y="0"/>
              </a:moveTo>
              <a:lnTo>
                <a:pt x="46650" y="222667"/>
              </a:lnTo>
              <a:lnTo>
                <a:pt x="45720" y="222667"/>
              </a:lnTo>
              <a:lnTo>
                <a:pt x="45720" y="373506"/>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A7951F-EF23-4D17-B31E-60A0926468EE}">
      <dsp:nvSpPr>
        <dsp:cNvPr id="0" name=""/>
        <dsp:cNvSpPr/>
      </dsp:nvSpPr>
      <dsp:spPr>
        <a:xfrm>
          <a:off x="3730065" y="44"/>
          <a:ext cx="1366958" cy="646453"/>
        </a:xfrm>
        <a:prstGeom prst="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Nguyễn Văn Sang</a:t>
          </a:r>
        </a:p>
      </dsp:txBody>
      <dsp:txXfrm>
        <a:off x="3730065" y="44"/>
        <a:ext cx="1366958" cy="646453"/>
      </dsp:txXfrm>
    </dsp:sp>
    <dsp:sp modelId="{8A69615D-F8F8-429C-AFBC-140CD881FA23}">
      <dsp:nvSpPr>
        <dsp:cNvPr id="0" name=""/>
        <dsp:cNvSpPr/>
      </dsp:nvSpPr>
      <dsp:spPr>
        <a:xfrm>
          <a:off x="4050298" y="502841"/>
          <a:ext cx="1123711" cy="215484"/>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lvl="0" algn="ctr" defTabSz="622300">
            <a:lnSpc>
              <a:spcPct val="90000"/>
            </a:lnSpc>
            <a:spcBef>
              <a:spcPct val="0"/>
            </a:spcBef>
            <a:spcAft>
              <a:spcPct val="35000"/>
            </a:spcAft>
          </a:pPr>
          <a:r>
            <a:rPr lang="en-US" sz="1400" kern="1200"/>
            <a:t>Instructor</a:t>
          </a:r>
        </a:p>
      </dsp:txBody>
      <dsp:txXfrm>
        <a:off x="4050298" y="502841"/>
        <a:ext cx="1123711" cy="215484"/>
      </dsp:txXfrm>
    </dsp:sp>
    <dsp:sp modelId="{B12BD221-688A-45A4-B05A-AF54B7DBC4B8}">
      <dsp:nvSpPr>
        <dsp:cNvPr id="0" name=""/>
        <dsp:cNvSpPr/>
      </dsp:nvSpPr>
      <dsp:spPr>
        <a:xfrm>
          <a:off x="3753644" y="1020004"/>
          <a:ext cx="1317939" cy="646453"/>
        </a:xfrm>
        <a:prstGeom prst="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Hoàng Nghĩa Đức</a:t>
          </a:r>
        </a:p>
      </dsp:txBody>
      <dsp:txXfrm>
        <a:off x="3753644" y="1020004"/>
        <a:ext cx="1317939" cy="646453"/>
      </dsp:txXfrm>
    </dsp:sp>
    <dsp:sp modelId="{9F25BC85-E77C-409A-89C2-95BA1AD81163}">
      <dsp:nvSpPr>
        <dsp:cNvPr id="0" name=""/>
        <dsp:cNvSpPr/>
      </dsp:nvSpPr>
      <dsp:spPr>
        <a:xfrm>
          <a:off x="4038043" y="1522801"/>
          <a:ext cx="1123711" cy="215484"/>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ctr" defTabSz="444500">
            <a:lnSpc>
              <a:spcPct val="90000"/>
            </a:lnSpc>
            <a:spcBef>
              <a:spcPct val="0"/>
            </a:spcBef>
            <a:spcAft>
              <a:spcPct val="35000"/>
            </a:spcAft>
          </a:pPr>
          <a:r>
            <a:rPr lang="en-US" sz="1000" kern="1200"/>
            <a:t>Project Manager</a:t>
          </a:r>
        </a:p>
      </dsp:txBody>
      <dsp:txXfrm>
        <a:off x="4038043" y="1522801"/>
        <a:ext cx="1123711" cy="215484"/>
      </dsp:txXfrm>
    </dsp:sp>
    <dsp:sp modelId="{A2568639-C48A-4361-B813-79B3F69CA822}">
      <dsp:nvSpPr>
        <dsp:cNvPr id="0" name=""/>
        <dsp:cNvSpPr/>
      </dsp:nvSpPr>
      <dsp:spPr>
        <a:xfrm>
          <a:off x="2095883" y="2039964"/>
          <a:ext cx="1248568" cy="646453"/>
        </a:xfrm>
        <a:prstGeom prst="rect">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Dương Thanh Hải</a:t>
          </a:r>
        </a:p>
      </dsp:txBody>
      <dsp:txXfrm>
        <a:off x="2095883" y="2039964"/>
        <a:ext cx="1248568" cy="646453"/>
      </dsp:txXfrm>
    </dsp:sp>
    <dsp:sp modelId="{96F1EF70-9149-4113-91E7-50757FEEF8B5}">
      <dsp:nvSpPr>
        <dsp:cNvPr id="0" name=""/>
        <dsp:cNvSpPr/>
      </dsp:nvSpPr>
      <dsp:spPr>
        <a:xfrm>
          <a:off x="2345596" y="2542761"/>
          <a:ext cx="1123711" cy="215484"/>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ctr" defTabSz="444500">
            <a:lnSpc>
              <a:spcPct val="90000"/>
            </a:lnSpc>
            <a:spcBef>
              <a:spcPct val="0"/>
            </a:spcBef>
            <a:spcAft>
              <a:spcPct val="35000"/>
            </a:spcAft>
          </a:pPr>
          <a:r>
            <a:rPr lang="en-US" sz="1000" kern="1200"/>
            <a:t>Technical Leader</a:t>
          </a:r>
        </a:p>
      </dsp:txBody>
      <dsp:txXfrm>
        <a:off x="2345596" y="2542761"/>
        <a:ext cx="1123711" cy="215484"/>
      </dsp:txXfrm>
    </dsp:sp>
    <dsp:sp modelId="{87D7F144-9ADF-4A79-8594-4606123AF018}">
      <dsp:nvSpPr>
        <dsp:cNvPr id="0" name=""/>
        <dsp:cNvSpPr/>
      </dsp:nvSpPr>
      <dsp:spPr>
        <a:xfrm>
          <a:off x="1258331" y="3059924"/>
          <a:ext cx="1248568" cy="646453"/>
        </a:xfrm>
        <a:prstGeom prst="rect">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Nguyễn Minh Hoàng</a:t>
          </a:r>
        </a:p>
      </dsp:txBody>
      <dsp:txXfrm>
        <a:off x="1258331" y="3059924"/>
        <a:ext cx="1248568" cy="646453"/>
      </dsp:txXfrm>
    </dsp:sp>
    <dsp:sp modelId="{E26AEED3-0853-4430-811E-1D27EF8524A8}">
      <dsp:nvSpPr>
        <dsp:cNvPr id="0" name=""/>
        <dsp:cNvSpPr/>
      </dsp:nvSpPr>
      <dsp:spPr>
        <a:xfrm>
          <a:off x="1508045" y="3562721"/>
          <a:ext cx="1123711" cy="215484"/>
        </a:xfrm>
        <a:prstGeom prst="rect">
          <a:avLst/>
        </a:prstGeom>
        <a:solidFill>
          <a:schemeClr val="lt1">
            <a:alpha val="90000"/>
            <a:hueOff val="0"/>
            <a:satOff val="0"/>
            <a:lumOff val="0"/>
            <a:alphaOff val="0"/>
          </a:schemeClr>
        </a:solidFill>
        <a:ln w="15875"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ctr" defTabSz="577850">
            <a:lnSpc>
              <a:spcPct val="90000"/>
            </a:lnSpc>
            <a:spcBef>
              <a:spcPct val="0"/>
            </a:spcBef>
            <a:spcAft>
              <a:spcPct val="35000"/>
            </a:spcAft>
          </a:pPr>
          <a:r>
            <a:rPr lang="en-US" sz="1300" kern="1200"/>
            <a:t>Programmer</a:t>
          </a:r>
        </a:p>
      </dsp:txBody>
      <dsp:txXfrm>
        <a:off x="1508045" y="3562721"/>
        <a:ext cx="1123711" cy="215484"/>
      </dsp:txXfrm>
    </dsp:sp>
    <dsp:sp modelId="{9A1DE650-0DF0-41B8-87C8-5191FEE70D28}">
      <dsp:nvSpPr>
        <dsp:cNvPr id="0" name=""/>
        <dsp:cNvSpPr/>
      </dsp:nvSpPr>
      <dsp:spPr>
        <a:xfrm>
          <a:off x="2933435" y="3059924"/>
          <a:ext cx="1248568" cy="646453"/>
        </a:xfrm>
        <a:prstGeom prst="rect">
          <a:avLst/>
        </a:prstGeom>
        <a:solidFill>
          <a:schemeClr val="accent5">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Hoàng Nghĩa Đức</a:t>
          </a:r>
        </a:p>
      </dsp:txBody>
      <dsp:txXfrm>
        <a:off x="2933435" y="3059924"/>
        <a:ext cx="1248568" cy="646453"/>
      </dsp:txXfrm>
    </dsp:sp>
    <dsp:sp modelId="{48A2BBE2-32D5-475D-8ED1-880F01E8A155}">
      <dsp:nvSpPr>
        <dsp:cNvPr id="0" name=""/>
        <dsp:cNvSpPr/>
      </dsp:nvSpPr>
      <dsp:spPr>
        <a:xfrm>
          <a:off x="3183148" y="3562721"/>
          <a:ext cx="1123711" cy="215484"/>
        </a:xfrm>
        <a:prstGeom prst="rect">
          <a:avLst/>
        </a:prstGeom>
        <a:solidFill>
          <a:schemeClr val="lt1">
            <a:alpha val="90000"/>
            <a:hueOff val="0"/>
            <a:satOff val="0"/>
            <a:lumOff val="0"/>
            <a:alphaOff val="0"/>
          </a:schemeClr>
        </a:solidFill>
        <a:ln w="15875" cap="rnd"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r" defTabSz="577850">
            <a:lnSpc>
              <a:spcPct val="90000"/>
            </a:lnSpc>
            <a:spcBef>
              <a:spcPct val="0"/>
            </a:spcBef>
            <a:spcAft>
              <a:spcPct val="35000"/>
            </a:spcAft>
          </a:pPr>
          <a:r>
            <a:rPr lang="en-US" sz="1300" kern="1200"/>
            <a:t>Programmer</a:t>
          </a:r>
        </a:p>
      </dsp:txBody>
      <dsp:txXfrm>
        <a:off x="3183148" y="3562721"/>
        <a:ext cx="1123711" cy="215484"/>
      </dsp:txXfrm>
    </dsp:sp>
    <dsp:sp modelId="{12BA1CDC-BF41-4EAC-B0E7-297CD7633B48}">
      <dsp:nvSpPr>
        <dsp:cNvPr id="0" name=""/>
        <dsp:cNvSpPr/>
      </dsp:nvSpPr>
      <dsp:spPr>
        <a:xfrm>
          <a:off x="5446091" y="2039964"/>
          <a:ext cx="1248568" cy="646453"/>
        </a:xfrm>
        <a:prstGeom prst="rect">
          <a:avLst/>
        </a:prstGeom>
        <a:solidFill>
          <a:schemeClr val="accent6">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Lê </a:t>
          </a:r>
          <a:r>
            <a:rPr lang="en-US" sz="1600" kern="1200" smtClean="0"/>
            <a:t>Minh Thúy</a:t>
          </a:r>
          <a:endParaRPr lang="en-US" sz="1600" kern="1200"/>
        </a:p>
      </dsp:txBody>
      <dsp:txXfrm>
        <a:off x="5446091" y="2039964"/>
        <a:ext cx="1248568" cy="646453"/>
      </dsp:txXfrm>
    </dsp:sp>
    <dsp:sp modelId="{960D02B2-EEB7-4DA2-87FF-5A2167A464AE}">
      <dsp:nvSpPr>
        <dsp:cNvPr id="0" name=""/>
        <dsp:cNvSpPr/>
      </dsp:nvSpPr>
      <dsp:spPr>
        <a:xfrm>
          <a:off x="5695804" y="2542761"/>
          <a:ext cx="1123711" cy="215484"/>
        </a:xfrm>
        <a:prstGeom prst="rect">
          <a:avLst/>
        </a:prstGeom>
        <a:solidFill>
          <a:schemeClr val="lt1">
            <a:alpha val="90000"/>
            <a:hueOff val="0"/>
            <a:satOff val="0"/>
            <a:lumOff val="0"/>
            <a:alphaOff val="0"/>
          </a:schemeClr>
        </a:solidFill>
        <a:ln w="15875" cap="rnd"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6985" rIns="27940" bIns="6985" numCol="1" spcCol="1270" anchor="ctr" anchorCtr="0">
          <a:noAutofit/>
        </a:bodyPr>
        <a:lstStyle/>
        <a:p>
          <a:pPr lvl="0" algn="ctr" defTabSz="488950">
            <a:lnSpc>
              <a:spcPct val="90000"/>
            </a:lnSpc>
            <a:spcBef>
              <a:spcPct val="0"/>
            </a:spcBef>
            <a:spcAft>
              <a:spcPct val="35000"/>
            </a:spcAft>
          </a:pPr>
          <a:r>
            <a:rPr lang="en-US" sz="1100" kern="1200"/>
            <a:t>Test Leader/QA</a:t>
          </a:r>
        </a:p>
      </dsp:txBody>
      <dsp:txXfrm>
        <a:off x="5695804" y="2542761"/>
        <a:ext cx="1123711" cy="215484"/>
      </dsp:txXfrm>
    </dsp:sp>
    <dsp:sp modelId="{542E98DF-D0F5-45D3-9836-02A12E2DF6B3}">
      <dsp:nvSpPr>
        <dsp:cNvPr id="0" name=""/>
        <dsp:cNvSpPr/>
      </dsp:nvSpPr>
      <dsp:spPr>
        <a:xfrm>
          <a:off x="4608539" y="3059924"/>
          <a:ext cx="1248568" cy="646453"/>
        </a:xfrm>
        <a:prstGeom prst="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a:t>Trần </a:t>
          </a:r>
          <a:r>
            <a:rPr lang="en-US" sz="1600" kern="1200" smtClean="0"/>
            <a:t>Mạnh Hiếu</a:t>
          </a:r>
          <a:endParaRPr lang="en-US" sz="1600" kern="1200"/>
        </a:p>
      </dsp:txBody>
      <dsp:txXfrm>
        <a:off x="4608539" y="3059924"/>
        <a:ext cx="1248568" cy="646453"/>
      </dsp:txXfrm>
    </dsp:sp>
    <dsp:sp modelId="{37A54D3E-8158-449B-8FD6-ED9E379CFC31}">
      <dsp:nvSpPr>
        <dsp:cNvPr id="0" name=""/>
        <dsp:cNvSpPr/>
      </dsp:nvSpPr>
      <dsp:spPr>
        <a:xfrm>
          <a:off x="4858252" y="3562721"/>
          <a:ext cx="1123711" cy="215484"/>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ctr" defTabSz="400050">
            <a:lnSpc>
              <a:spcPct val="90000"/>
            </a:lnSpc>
            <a:spcBef>
              <a:spcPct val="0"/>
            </a:spcBef>
            <a:spcAft>
              <a:spcPct val="35000"/>
            </a:spcAft>
          </a:pPr>
          <a:r>
            <a:rPr lang="en-US" sz="900" kern="1200"/>
            <a:t>Documentor/Tester</a:t>
          </a:r>
        </a:p>
      </dsp:txBody>
      <dsp:txXfrm>
        <a:off x="4858252" y="3562721"/>
        <a:ext cx="1123711" cy="215484"/>
      </dsp:txXfrm>
    </dsp:sp>
    <dsp:sp modelId="{52FD51DD-760D-4258-9E43-F2DD5FA66E9A}">
      <dsp:nvSpPr>
        <dsp:cNvPr id="0" name=""/>
        <dsp:cNvSpPr/>
      </dsp:nvSpPr>
      <dsp:spPr>
        <a:xfrm>
          <a:off x="6283643" y="3059924"/>
          <a:ext cx="1248568" cy="646453"/>
        </a:xfrm>
        <a:prstGeom prst="rect">
          <a:avLst/>
        </a:prstGeom>
        <a:solidFill>
          <a:schemeClr val="accent3">
            <a:hueOff val="0"/>
            <a:satOff val="0"/>
            <a:lumOff val="0"/>
            <a:alphaOff val="0"/>
          </a:schemeClr>
        </a:solidFill>
        <a:ln w="2222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91222" numCol="1" spcCol="1270" anchor="ctr" anchorCtr="0">
          <a:noAutofit/>
        </a:bodyPr>
        <a:lstStyle/>
        <a:p>
          <a:pPr lvl="0" algn="ctr" defTabSz="711200">
            <a:lnSpc>
              <a:spcPct val="90000"/>
            </a:lnSpc>
            <a:spcBef>
              <a:spcPct val="0"/>
            </a:spcBef>
            <a:spcAft>
              <a:spcPct val="35000"/>
            </a:spcAft>
          </a:pPr>
          <a:r>
            <a:rPr lang="en-US" sz="1600" kern="1200" smtClean="0"/>
            <a:t>Phan Tiến Lực</a:t>
          </a:r>
          <a:endParaRPr lang="en-US" sz="1600" kern="1200"/>
        </a:p>
      </dsp:txBody>
      <dsp:txXfrm>
        <a:off x="6283643" y="3059924"/>
        <a:ext cx="1248568" cy="646453"/>
      </dsp:txXfrm>
    </dsp:sp>
    <dsp:sp modelId="{5DCEBA54-5C14-42FC-9765-6B601C78DE6F}">
      <dsp:nvSpPr>
        <dsp:cNvPr id="0" name=""/>
        <dsp:cNvSpPr/>
      </dsp:nvSpPr>
      <dsp:spPr>
        <a:xfrm>
          <a:off x="6533356" y="3562721"/>
          <a:ext cx="1123711" cy="215484"/>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r" defTabSz="400050">
            <a:lnSpc>
              <a:spcPct val="90000"/>
            </a:lnSpc>
            <a:spcBef>
              <a:spcPct val="0"/>
            </a:spcBef>
            <a:spcAft>
              <a:spcPct val="35000"/>
            </a:spcAft>
          </a:pPr>
          <a:r>
            <a:rPr lang="en-US" sz="900" kern="1200"/>
            <a:t>Documentor/Tester</a:t>
          </a:r>
        </a:p>
      </dsp:txBody>
      <dsp:txXfrm>
        <a:off x="6533356" y="3562721"/>
        <a:ext cx="1123711" cy="2154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53112-79C8-4FEB-B20A-1A0435D6B5F5}">
      <dsp:nvSpPr>
        <dsp:cNvPr id="0" name=""/>
        <dsp:cNvSpPr/>
      </dsp:nvSpPr>
      <dsp:spPr>
        <a:xfrm rot="5400000">
          <a:off x="-172158" y="175224"/>
          <a:ext cx="1147725" cy="803407"/>
        </a:xfrm>
        <a:prstGeom prst="chevron">
          <a:avLst/>
        </a:prstGeom>
        <a:solidFill>
          <a:schemeClr val="accent5">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3.1</a:t>
          </a:r>
          <a:endParaRPr lang="en-US" sz="2200" kern="1200" dirty="0"/>
        </a:p>
      </dsp:txBody>
      <dsp:txXfrm rot="-5400000">
        <a:off x="2" y="404769"/>
        <a:ext cx="803407" cy="344318"/>
      </dsp:txXfrm>
    </dsp:sp>
    <dsp:sp modelId="{62E57F6B-1A34-460C-A320-7434F60975FE}">
      <dsp:nvSpPr>
        <dsp:cNvPr id="0" name=""/>
        <dsp:cNvSpPr/>
      </dsp:nvSpPr>
      <dsp:spPr>
        <a:xfrm rot="5400000">
          <a:off x="4542738" y="-3736264"/>
          <a:ext cx="746021" cy="8224682"/>
        </a:xfrm>
        <a:prstGeom prst="round2SameRect">
          <a:avLst/>
        </a:prstGeom>
        <a:solidFill>
          <a:schemeClr val="lt1">
            <a:alpha val="90000"/>
            <a:hueOff val="0"/>
            <a:satOff val="0"/>
            <a:lumOff val="0"/>
            <a:alphaOff val="0"/>
          </a:schemeClr>
        </a:solidFill>
        <a:ln w="9525" cap="rnd"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ja-JP" altLang="en-US" sz="2800" b="1" kern="1200"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rPr>
            <a:t>ビジネスプロセ  </a:t>
          </a:r>
          <a:r>
            <a:rPr lang="en-US" altLang="ja-JP" sz="2800" b="0" kern="1200" dirty="0" smtClean="0">
              <a:solidFill>
                <a:srgbClr val="002060"/>
              </a:solidFill>
              <a:effectLst/>
              <a:latin typeface="Times New Roman" panose="02020603050405020304" pitchFamily="18" charset="0"/>
              <a:cs typeface="Times New Roman" panose="02020603050405020304" pitchFamily="18" charset="0"/>
            </a:rPr>
            <a:t>-   </a:t>
          </a:r>
          <a:r>
            <a:rPr lang="en-US" sz="2800" b="0" kern="1200" dirty="0" smtClean="0">
              <a:solidFill>
                <a:srgbClr val="002060"/>
              </a:solidFill>
              <a:effectLst/>
              <a:latin typeface="Times New Roman" panose="02020603050405020304" pitchFamily="18" charset="0"/>
              <a:cs typeface="Times New Roman" panose="02020603050405020304" pitchFamily="18" charset="0"/>
            </a:rPr>
            <a:t>Business Process</a:t>
          </a:r>
          <a:endParaRPr lang="en-US" sz="2800" b="0" kern="1200" dirty="0">
            <a:solidFill>
              <a:srgbClr val="002060"/>
            </a:solidFill>
            <a:effectLst/>
            <a:latin typeface="Times New Roman" panose="02020603050405020304" pitchFamily="18" charset="0"/>
            <a:cs typeface="Times New Roman" panose="02020603050405020304" pitchFamily="18" charset="0"/>
          </a:endParaRPr>
        </a:p>
      </dsp:txBody>
      <dsp:txXfrm rot="-5400000">
        <a:off x="803408" y="39484"/>
        <a:ext cx="8188264" cy="673185"/>
      </dsp:txXfrm>
    </dsp:sp>
    <dsp:sp modelId="{11379803-ECA8-4204-B619-C726F0831AB5}">
      <dsp:nvSpPr>
        <dsp:cNvPr id="0" name=""/>
        <dsp:cNvSpPr/>
      </dsp:nvSpPr>
      <dsp:spPr>
        <a:xfrm rot="5400000">
          <a:off x="-172158" y="1174905"/>
          <a:ext cx="1147725" cy="803407"/>
        </a:xfrm>
        <a:prstGeom prst="chevron">
          <a:avLst/>
        </a:prstGeom>
        <a:solidFill>
          <a:schemeClr val="accent5">
            <a:hueOff val="716631"/>
            <a:satOff val="-7744"/>
            <a:lumOff val="-2484"/>
            <a:alphaOff val="0"/>
          </a:schemeClr>
        </a:solidFill>
        <a:ln w="9525" cap="rnd" cmpd="sng" algn="ctr">
          <a:solidFill>
            <a:schemeClr val="accent5">
              <a:hueOff val="716631"/>
              <a:satOff val="-7744"/>
              <a:lumOff val="-2484"/>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3.2</a:t>
          </a:r>
          <a:endParaRPr lang="en-US" sz="2200" kern="1200" dirty="0"/>
        </a:p>
      </dsp:txBody>
      <dsp:txXfrm rot="-5400000">
        <a:off x="2" y="1404450"/>
        <a:ext cx="803407" cy="344318"/>
      </dsp:txXfrm>
    </dsp:sp>
    <dsp:sp modelId="{D38294C5-0D28-43CB-A7CF-86758BB9FD7A}">
      <dsp:nvSpPr>
        <dsp:cNvPr id="0" name=""/>
        <dsp:cNvSpPr/>
      </dsp:nvSpPr>
      <dsp:spPr>
        <a:xfrm rot="5400000">
          <a:off x="4530976" y="-2725296"/>
          <a:ext cx="746021" cy="8224682"/>
        </a:xfrm>
        <a:prstGeom prst="round2SameRect">
          <a:avLst/>
        </a:prstGeom>
        <a:solidFill>
          <a:schemeClr val="lt1">
            <a:alpha val="90000"/>
            <a:hueOff val="0"/>
            <a:satOff val="0"/>
            <a:lumOff val="0"/>
            <a:alphaOff val="0"/>
          </a:schemeClr>
        </a:solidFill>
        <a:ln w="9525" cap="rnd" cmpd="sng" algn="ctr">
          <a:solidFill>
            <a:schemeClr val="accent5">
              <a:hueOff val="716631"/>
              <a:satOff val="-7744"/>
              <a:lumOff val="-248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ja-JP" altLang="en-US" sz="28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システムのユーザ  </a:t>
          </a:r>
          <a:r>
            <a:rPr lang="en-US" altLang="ja-JP" sz="2800" kern="1200" dirty="0" smtClean="0">
              <a:solidFill>
                <a:srgbClr val="002060"/>
              </a:solidFill>
              <a:latin typeface="Times New Roman" panose="02020603050405020304" pitchFamily="18" charset="0"/>
              <a:cs typeface="Times New Roman" panose="02020603050405020304" pitchFamily="18" charset="0"/>
            </a:rPr>
            <a:t>-   System Users</a:t>
          </a:r>
          <a:endParaRPr lang="en-US" sz="2800" kern="1200" dirty="0">
            <a:solidFill>
              <a:srgbClr val="002060"/>
            </a:solidFill>
            <a:latin typeface="Times New Roman" panose="02020603050405020304" pitchFamily="18" charset="0"/>
            <a:cs typeface="Times New Roman" panose="02020603050405020304" pitchFamily="18" charset="0"/>
          </a:endParaRPr>
        </a:p>
      </dsp:txBody>
      <dsp:txXfrm rot="-5400000">
        <a:off x="791646" y="1050452"/>
        <a:ext cx="8188264" cy="673185"/>
      </dsp:txXfrm>
    </dsp:sp>
    <dsp:sp modelId="{9E7CDDCB-13A0-40A9-986D-D6BA931259A9}">
      <dsp:nvSpPr>
        <dsp:cNvPr id="0" name=""/>
        <dsp:cNvSpPr/>
      </dsp:nvSpPr>
      <dsp:spPr>
        <a:xfrm rot="5400000">
          <a:off x="-172158" y="2174586"/>
          <a:ext cx="1147725" cy="803407"/>
        </a:xfrm>
        <a:prstGeom prst="chevron">
          <a:avLst/>
        </a:prstGeom>
        <a:solidFill>
          <a:schemeClr val="accent5">
            <a:hueOff val="1433262"/>
            <a:satOff val="-15489"/>
            <a:lumOff val="-4968"/>
            <a:alphaOff val="0"/>
          </a:schemeClr>
        </a:solidFill>
        <a:ln w="9525" cap="rnd" cmpd="sng" algn="ctr">
          <a:solidFill>
            <a:schemeClr val="accent5">
              <a:hueOff val="1433262"/>
              <a:satOff val="-15489"/>
              <a:lumOff val="-4968"/>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3.3</a:t>
          </a:r>
          <a:endParaRPr lang="en-US" sz="2200" kern="1200" dirty="0"/>
        </a:p>
      </dsp:txBody>
      <dsp:txXfrm rot="-5400000">
        <a:off x="2" y="2404131"/>
        <a:ext cx="803407" cy="344318"/>
      </dsp:txXfrm>
    </dsp:sp>
    <dsp:sp modelId="{8E3CED57-AC44-45E8-A7FD-BB6BB827892D}">
      <dsp:nvSpPr>
        <dsp:cNvPr id="0" name=""/>
        <dsp:cNvSpPr/>
      </dsp:nvSpPr>
      <dsp:spPr>
        <a:xfrm rot="5400000">
          <a:off x="4542738" y="-1736902"/>
          <a:ext cx="746021" cy="8224682"/>
        </a:xfrm>
        <a:prstGeom prst="round2SameRect">
          <a:avLst/>
        </a:prstGeom>
        <a:solidFill>
          <a:schemeClr val="lt1">
            <a:alpha val="90000"/>
            <a:hueOff val="0"/>
            <a:satOff val="0"/>
            <a:lumOff val="0"/>
            <a:alphaOff val="0"/>
          </a:schemeClr>
        </a:solidFill>
        <a:ln w="9525" cap="rnd" cmpd="sng" algn="ctr">
          <a:solidFill>
            <a:schemeClr val="accent5">
              <a:hueOff val="1433262"/>
              <a:satOff val="-15489"/>
              <a:lumOff val="-496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ja-JP" altLang="en-US" sz="28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機能要求  </a:t>
          </a:r>
          <a:r>
            <a:rPr lang="en-US" altLang="ja-JP" sz="2800" kern="1200" dirty="0" smtClean="0">
              <a:solidFill>
                <a:srgbClr val="002060"/>
              </a:solidFill>
              <a:latin typeface="Times New Roman" panose="02020603050405020304" pitchFamily="18" charset="0"/>
              <a:cs typeface="Times New Roman" panose="02020603050405020304" pitchFamily="18" charset="0"/>
            </a:rPr>
            <a:t>-   </a:t>
          </a:r>
          <a:r>
            <a:rPr lang="en-US" sz="2800" kern="1200" dirty="0" smtClean="0">
              <a:solidFill>
                <a:srgbClr val="002060"/>
              </a:solidFill>
              <a:latin typeface="Times New Roman" panose="02020603050405020304" pitchFamily="18" charset="0"/>
              <a:cs typeface="Times New Roman" panose="02020603050405020304" pitchFamily="18" charset="0"/>
            </a:rPr>
            <a:t>Functional Requirements</a:t>
          </a:r>
          <a:endParaRPr lang="en-US" sz="2800" kern="1200" dirty="0">
            <a:solidFill>
              <a:srgbClr val="002060"/>
            </a:solidFill>
            <a:latin typeface="Times New Roman" panose="02020603050405020304" pitchFamily="18" charset="0"/>
            <a:cs typeface="Times New Roman" panose="02020603050405020304" pitchFamily="18" charset="0"/>
          </a:endParaRPr>
        </a:p>
      </dsp:txBody>
      <dsp:txXfrm rot="-5400000">
        <a:off x="803408" y="2038846"/>
        <a:ext cx="8188264" cy="673185"/>
      </dsp:txXfrm>
    </dsp:sp>
    <dsp:sp modelId="{3B48293F-B410-4ACF-9681-9F1572D8B922}">
      <dsp:nvSpPr>
        <dsp:cNvPr id="0" name=""/>
        <dsp:cNvSpPr/>
      </dsp:nvSpPr>
      <dsp:spPr>
        <a:xfrm rot="5400000">
          <a:off x="-172158" y="3174267"/>
          <a:ext cx="1147725" cy="803407"/>
        </a:xfrm>
        <a:prstGeom prst="chevron">
          <a:avLst/>
        </a:prstGeom>
        <a:solidFill>
          <a:schemeClr val="accent5">
            <a:hueOff val="2149893"/>
            <a:satOff val="-23233"/>
            <a:lumOff val="-7452"/>
            <a:alphaOff val="0"/>
          </a:schemeClr>
        </a:solidFill>
        <a:ln w="9525" cap="rnd" cmpd="sng" algn="ctr">
          <a:solidFill>
            <a:schemeClr val="accent5">
              <a:hueOff val="2149893"/>
              <a:satOff val="-23233"/>
              <a:lumOff val="-7452"/>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t>3.4</a:t>
          </a:r>
          <a:endParaRPr lang="en-US" sz="2200" kern="1200" dirty="0"/>
        </a:p>
      </dsp:txBody>
      <dsp:txXfrm rot="-5400000">
        <a:off x="2" y="3403812"/>
        <a:ext cx="803407" cy="344318"/>
      </dsp:txXfrm>
    </dsp:sp>
    <dsp:sp modelId="{2EDBE5FB-E3FA-41B5-9D69-2413BEBE05D2}">
      <dsp:nvSpPr>
        <dsp:cNvPr id="0" name=""/>
        <dsp:cNvSpPr/>
      </dsp:nvSpPr>
      <dsp:spPr>
        <a:xfrm rot="5400000">
          <a:off x="4542738" y="-737221"/>
          <a:ext cx="746021" cy="8224682"/>
        </a:xfrm>
        <a:prstGeom prst="round2SameRect">
          <a:avLst/>
        </a:prstGeom>
        <a:solidFill>
          <a:schemeClr val="lt1">
            <a:alpha val="90000"/>
            <a:hueOff val="0"/>
            <a:satOff val="0"/>
            <a:lumOff val="0"/>
            <a:alphaOff val="0"/>
          </a:schemeClr>
        </a:solidFill>
        <a:ln w="9525" cap="rnd" cmpd="sng" algn="ctr">
          <a:solidFill>
            <a:schemeClr val="accent5">
              <a:hueOff val="2149893"/>
              <a:satOff val="-23233"/>
              <a:lumOff val="-745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ja-JP" altLang="en-US" sz="28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非機能要求  </a:t>
          </a:r>
          <a:r>
            <a:rPr lang="en-US" altLang="ja-JP" sz="2800" kern="1200" dirty="0" smtClean="0">
              <a:solidFill>
                <a:srgbClr val="002060"/>
              </a:solidFill>
              <a:latin typeface="Times New Roman" panose="02020603050405020304" pitchFamily="18" charset="0"/>
              <a:cs typeface="Times New Roman" panose="02020603050405020304" pitchFamily="18" charset="0"/>
            </a:rPr>
            <a:t>-   </a:t>
          </a:r>
          <a:r>
            <a:rPr lang="en-US" sz="2800" kern="1200" dirty="0" smtClean="0">
              <a:solidFill>
                <a:srgbClr val="002060"/>
              </a:solidFill>
              <a:latin typeface="Times New Roman" panose="02020603050405020304" pitchFamily="18" charset="0"/>
              <a:cs typeface="Times New Roman" panose="02020603050405020304" pitchFamily="18" charset="0"/>
            </a:rPr>
            <a:t>Non-Functional Requirements</a:t>
          </a:r>
          <a:endParaRPr lang="en-US" sz="2800" kern="1200" dirty="0">
            <a:solidFill>
              <a:srgbClr val="002060"/>
            </a:solidFill>
            <a:latin typeface="Times New Roman" panose="02020603050405020304" pitchFamily="18" charset="0"/>
            <a:cs typeface="Times New Roman" panose="02020603050405020304" pitchFamily="18" charset="0"/>
          </a:endParaRPr>
        </a:p>
      </dsp:txBody>
      <dsp:txXfrm rot="-5400000">
        <a:off x="803408" y="3038527"/>
        <a:ext cx="8188264" cy="6731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51FB5B-3724-4150-9A7D-350011B67DB6}">
      <dsp:nvSpPr>
        <dsp:cNvPr id="0" name=""/>
        <dsp:cNvSpPr/>
      </dsp:nvSpPr>
      <dsp:spPr>
        <a:xfrm rot="5400000">
          <a:off x="4620321" y="-3584714"/>
          <a:ext cx="763392" cy="8128033"/>
        </a:xfrm>
        <a:prstGeom prst="round2SameRect">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solidFill>
                <a:srgbClr val="002060"/>
              </a:solidFill>
              <a:latin typeface="Times New Roman" panose="02020603050405020304" pitchFamily="18" charset="0"/>
              <a:cs typeface="Times New Roman" panose="02020603050405020304" pitchFamily="18" charset="0"/>
            </a:rPr>
            <a:t> </a:t>
          </a: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テクノロジー と</a:t>
          </a:r>
          <a:r>
            <a:rPr lang="en-US" altLang="ja-JP"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ja-JP"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理由</a:t>
          </a:r>
          <a:r>
            <a:rPr lang="en-US" altLang="ja-JP"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Technology &amp; Reason</a:t>
          </a:r>
          <a:endParaRPr lang="en-US" sz="2400" kern="1200" dirty="0">
            <a:solidFill>
              <a:srgbClr val="002060"/>
            </a:solidFill>
            <a:latin typeface="Times New Roman" panose="02020603050405020304" pitchFamily="18" charset="0"/>
            <a:cs typeface="Times New Roman" panose="02020603050405020304" pitchFamily="18" charset="0"/>
          </a:endParaRPr>
        </a:p>
      </dsp:txBody>
      <dsp:txXfrm rot="-5400000">
        <a:off x="938001" y="134872"/>
        <a:ext cx="8090767" cy="688860"/>
      </dsp:txXfrm>
    </dsp:sp>
    <dsp:sp modelId="{ED6DAACD-E26D-4E07-A4CA-B14852BFDE2A}">
      <dsp:nvSpPr>
        <dsp:cNvPr id="0" name=""/>
        <dsp:cNvSpPr/>
      </dsp:nvSpPr>
      <dsp:spPr>
        <a:xfrm>
          <a:off x="692" y="2182"/>
          <a:ext cx="937308" cy="954240"/>
        </a:xfrm>
        <a:prstGeom prst="roundRect">
          <a:avLst/>
        </a:prstGeom>
        <a:solidFill>
          <a:schemeClr val="accent5">
            <a:hueOff val="0"/>
            <a:satOff val="0"/>
            <a:lumOff val="0"/>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rPr>
            <a:t>4.1</a:t>
          </a:r>
          <a:endParaRPr lang="en-US" sz="2400" b="1" kern="1200" dirty="0">
            <a:solidFill>
              <a:srgbClr val="002060"/>
            </a:solidFill>
          </a:endParaRPr>
        </a:p>
      </dsp:txBody>
      <dsp:txXfrm>
        <a:off x="46448" y="47938"/>
        <a:ext cx="845796" cy="862728"/>
      </dsp:txXfrm>
    </dsp:sp>
    <dsp:sp modelId="{15E7460D-A106-4565-90F0-0A9B76802EA7}">
      <dsp:nvSpPr>
        <dsp:cNvPr id="0" name=""/>
        <dsp:cNvSpPr/>
      </dsp:nvSpPr>
      <dsp:spPr>
        <a:xfrm rot="5400000">
          <a:off x="4599116" y="-2530723"/>
          <a:ext cx="764583" cy="8116373"/>
        </a:xfrm>
        <a:prstGeom prst="round2SameRect">
          <a:avLst/>
        </a:prstGeom>
        <a:solidFill>
          <a:schemeClr val="accent5">
            <a:tint val="40000"/>
            <a:alpha val="90000"/>
            <a:hueOff val="583193"/>
            <a:satOff val="-4733"/>
            <a:lumOff val="-515"/>
            <a:alphaOff val="0"/>
          </a:schemeClr>
        </a:solidFill>
        <a:ln w="9525" cap="rnd" cmpd="sng" algn="ctr">
          <a:solidFill>
            <a:schemeClr val="accent5">
              <a:tint val="40000"/>
              <a:alpha val="90000"/>
              <a:hueOff val="583193"/>
              <a:satOff val="-4733"/>
              <a:lumOff val="-51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アーキテクチャ表現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Architecture Representation</a:t>
          </a:r>
          <a:endParaRPr lang="en-US" sz="2400" kern="1200" dirty="0">
            <a:solidFill>
              <a:srgbClr val="002060"/>
            </a:solidFill>
            <a:latin typeface="Times New Roman" panose="02020603050405020304" pitchFamily="18" charset="0"/>
            <a:cs typeface="Times New Roman" panose="02020603050405020304" pitchFamily="18" charset="0"/>
          </a:endParaRPr>
        </a:p>
      </dsp:txBody>
      <dsp:txXfrm rot="-5400000">
        <a:off x="923221" y="1182496"/>
        <a:ext cx="8079049" cy="689935"/>
      </dsp:txXfrm>
    </dsp:sp>
    <dsp:sp modelId="{0E5E14A9-2605-4941-9E6A-57A0670A28BB}">
      <dsp:nvSpPr>
        <dsp:cNvPr id="0" name=""/>
        <dsp:cNvSpPr/>
      </dsp:nvSpPr>
      <dsp:spPr>
        <a:xfrm flipH="1">
          <a:off x="692" y="1004135"/>
          <a:ext cx="941821" cy="954240"/>
        </a:xfrm>
        <a:prstGeom prst="roundRect">
          <a:avLst/>
        </a:prstGeom>
        <a:solidFill>
          <a:schemeClr val="accent5">
            <a:hueOff val="537473"/>
            <a:satOff val="-5808"/>
            <a:lumOff val="-1863"/>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rPr>
            <a:t>4.2</a:t>
          </a:r>
          <a:endParaRPr lang="en-US" sz="2400" b="1" kern="1200" dirty="0">
            <a:solidFill>
              <a:srgbClr val="002060"/>
            </a:solidFill>
          </a:endParaRPr>
        </a:p>
      </dsp:txBody>
      <dsp:txXfrm>
        <a:off x="46668" y="1050111"/>
        <a:ext cx="849869" cy="862288"/>
      </dsp:txXfrm>
    </dsp:sp>
    <dsp:sp modelId="{8CF47843-DB6E-4C3A-A632-F357CB27A050}">
      <dsp:nvSpPr>
        <dsp:cNvPr id="0" name=""/>
        <dsp:cNvSpPr/>
      </dsp:nvSpPr>
      <dsp:spPr>
        <a:xfrm rot="5400000">
          <a:off x="4621748" y="-1578018"/>
          <a:ext cx="764010" cy="8122452"/>
        </a:xfrm>
        <a:prstGeom prst="round2SameRect">
          <a:avLst/>
        </a:prstGeom>
        <a:solidFill>
          <a:schemeClr val="accent5">
            <a:tint val="40000"/>
            <a:alpha val="90000"/>
            <a:hueOff val="1166386"/>
            <a:satOff val="-9467"/>
            <a:lumOff val="-1030"/>
            <a:alphaOff val="0"/>
          </a:schemeClr>
        </a:solidFill>
        <a:ln w="9525" cap="rnd" cmpd="sng" algn="ctr">
          <a:solidFill>
            <a:schemeClr val="accent5">
              <a:tint val="40000"/>
              <a:alpha val="90000"/>
              <a:hueOff val="1166386"/>
              <a:satOff val="-9467"/>
              <a:lumOff val="-103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パッケージ ビュー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Package View</a:t>
          </a:r>
          <a:endParaRPr lang="en-US" sz="2400" kern="1200" dirty="0">
            <a:solidFill>
              <a:srgbClr val="002060"/>
            </a:solidFill>
            <a:latin typeface="Times New Roman" panose="02020603050405020304" pitchFamily="18" charset="0"/>
            <a:cs typeface="Times New Roman" panose="02020603050405020304" pitchFamily="18" charset="0"/>
          </a:endParaRPr>
        </a:p>
      </dsp:txBody>
      <dsp:txXfrm rot="-5400000">
        <a:off x="942527" y="2138499"/>
        <a:ext cx="8085156" cy="689418"/>
      </dsp:txXfrm>
    </dsp:sp>
    <dsp:sp modelId="{9CEF29B8-5389-46E5-9667-E0FED8AC179F}">
      <dsp:nvSpPr>
        <dsp:cNvPr id="0" name=""/>
        <dsp:cNvSpPr/>
      </dsp:nvSpPr>
      <dsp:spPr>
        <a:xfrm>
          <a:off x="692" y="2006087"/>
          <a:ext cx="941835" cy="954240"/>
        </a:xfrm>
        <a:prstGeom prst="roundRect">
          <a:avLst/>
        </a:prstGeom>
        <a:solidFill>
          <a:schemeClr val="accent5">
            <a:hueOff val="1074947"/>
            <a:satOff val="-11617"/>
            <a:lumOff val="-3726"/>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rPr>
            <a:t>4.3</a:t>
          </a:r>
          <a:endParaRPr lang="en-US" sz="2400" b="1" kern="1200" dirty="0">
            <a:solidFill>
              <a:srgbClr val="002060"/>
            </a:solidFill>
          </a:endParaRPr>
        </a:p>
      </dsp:txBody>
      <dsp:txXfrm>
        <a:off x="46669" y="2052064"/>
        <a:ext cx="849881" cy="862286"/>
      </dsp:txXfrm>
    </dsp:sp>
    <dsp:sp modelId="{C906CE59-006A-40B5-9382-2558F28260B6}">
      <dsp:nvSpPr>
        <dsp:cNvPr id="0" name=""/>
        <dsp:cNvSpPr/>
      </dsp:nvSpPr>
      <dsp:spPr>
        <a:xfrm rot="5400000">
          <a:off x="4616129" y="-571332"/>
          <a:ext cx="764903" cy="8112987"/>
        </a:xfrm>
        <a:prstGeom prst="round2SameRect">
          <a:avLst/>
        </a:prstGeom>
        <a:solidFill>
          <a:schemeClr val="accent5">
            <a:tint val="40000"/>
            <a:alpha val="90000"/>
            <a:hueOff val="1749579"/>
            <a:satOff val="-14200"/>
            <a:lumOff val="-1545"/>
            <a:alphaOff val="0"/>
          </a:schemeClr>
        </a:solidFill>
        <a:ln w="9525" cap="rnd" cmpd="sng" algn="ctr">
          <a:solidFill>
            <a:schemeClr val="accent5">
              <a:tint val="40000"/>
              <a:alpha val="90000"/>
              <a:hueOff val="1749579"/>
              <a:satOff val="-14200"/>
              <a:lumOff val="-154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詳細設計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Detail Design</a:t>
          </a:r>
          <a:endParaRPr lang="en-US" sz="2400" kern="1200" dirty="0">
            <a:solidFill>
              <a:srgbClr val="002060"/>
            </a:solidFill>
            <a:latin typeface="Times New Roman" panose="02020603050405020304" pitchFamily="18" charset="0"/>
            <a:cs typeface="Times New Roman" panose="02020603050405020304" pitchFamily="18" charset="0"/>
          </a:endParaRPr>
        </a:p>
      </dsp:txBody>
      <dsp:txXfrm rot="-5400000">
        <a:off x="942088" y="3140048"/>
        <a:ext cx="8075648" cy="690225"/>
      </dsp:txXfrm>
    </dsp:sp>
    <dsp:sp modelId="{B7FAADD1-92BB-4516-857D-F6F57158FFCD}">
      <dsp:nvSpPr>
        <dsp:cNvPr id="0" name=""/>
        <dsp:cNvSpPr/>
      </dsp:nvSpPr>
      <dsp:spPr>
        <a:xfrm>
          <a:off x="0" y="3001961"/>
          <a:ext cx="941831" cy="954240"/>
        </a:xfrm>
        <a:prstGeom prst="roundRect">
          <a:avLst/>
        </a:prstGeom>
        <a:solidFill>
          <a:schemeClr val="accent5">
            <a:hueOff val="1612420"/>
            <a:satOff val="-17425"/>
            <a:lumOff val="-5589"/>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rPr>
            <a:t>4.4</a:t>
          </a:r>
          <a:endParaRPr lang="en-US" sz="2400" b="1" kern="1200" dirty="0">
            <a:solidFill>
              <a:srgbClr val="002060"/>
            </a:solidFill>
          </a:endParaRPr>
        </a:p>
      </dsp:txBody>
      <dsp:txXfrm>
        <a:off x="45976" y="3047937"/>
        <a:ext cx="849879" cy="862288"/>
      </dsp:txXfrm>
    </dsp:sp>
    <dsp:sp modelId="{5B15CE3A-3064-4136-96A0-B7749D955401}">
      <dsp:nvSpPr>
        <dsp:cNvPr id="0" name=""/>
        <dsp:cNvSpPr/>
      </dsp:nvSpPr>
      <dsp:spPr>
        <a:xfrm rot="5400000">
          <a:off x="4620840" y="426711"/>
          <a:ext cx="764163" cy="8120803"/>
        </a:xfrm>
        <a:prstGeom prst="round2SameRect">
          <a:avLst/>
        </a:prstGeom>
        <a:solidFill>
          <a:schemeClr val="accent5">
            <a:tint val="40000"/>
            <a:alpha val="90000"/>
            <a:hueOff val="2332772"/>
            <a:satOff val="-18934"/>
            <a:lumOff val="-2060"/>
            <a:alphaOff val="0"/>
          </a:schemeClr>
        </a:solidFill>
        <a:ln w="9525" cap="rnd" cmpd="sng" algn="ctr">
          <a:solidFill>
            <a:schemeClr val="accent5">
              <a:tint val="40000"/>
              <a:alpha val="90000"/>
              <a:hueOff val="2332772"/>
              <a:satOff val="-18934"/>
              <a:lumOff val="-206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90000"/>
            </a:lnSpc>
            <a:spcBef>
              <a:spcPct val="0"/>
            </a:spcBef>
            <a:spcAft>
              <a:spcPct val="15000"/>
            </a:spcAft>
            <a:buChar char="••"/>
          </a:pP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データベース設計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Database Design</a:t>
          </a:r>
          <a:endParaRPr lang="en-US" sz="2400" kern="1200" dirty="0">
            <a:solidFill>
              <a:srgbClr val="002060"/>
            </a:solidFill>
            <a:latin typeface="Times New Roman" panose="02020603050405020304" pitchFamily="18" charset="0"/>
            <a:cs typeface="Times New Roman" panose="02020603050405020304" pitchFamily="18" charset="0"/>
          </a:endParaRPr>
        </a:p>
      </dsp:txBody>
      <dsp:txXfrm rot="-5400000">
        <a:off x="942521" y="4142334"/>
        <a:ext cx="8083500" cy="689557"/>
      </dsp:txXfrm>
    </dsp:sp>
    <dsp:sp modelId="{F4A09044-0E53-4769-BEED-8475DE892B06}">
      <dsp:nvSpPr>
        <dsp:cNvPr id="0" name=""/>
        <dsp:cNvSpPr/>
      </dsp:nvSpPr>
      <dsp:spPr>
        <a:xfrm>
          <a:off x="692" y="4009992"/>
          <a:ext cx="941827" cy="954240"/>
        </a:xfrm>
        <a:prstGeom prst="roundRect">
          <a:avLst/>
        </a:prstGeom>
        <a:solidFill>
          <a:schemeClr val="accent5">
            <a:hueOff val="2149893"/>
            <a:satOff val="-23233"/>
            <a:lumOff val="-7452"/>
            <a:alphaOff val="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b="1" kern="1200" dirty="0" smtClean="0">
              <a:solidFill>
                <a:srgbClr val="002060"/>
              </a:solidFill>
            </a:rPr>
            <a:t>4.5</a:t>
          </a:r>
          <a:endParaRPr lang="en-US" sz="2400" b="1" kern="1200" dirty="0">
            <a:solidFill>
              <a:srgbClr val="002060"/>
            </a:solidFill>
          </a:endParaRPr>
        </a:p>
      </dsp:txBody>
      <dsp:txXfrm>
        <a:off x="46668" y="4055968"/>
        <a:ext cx="849875" cy="8622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C6567-5802-4BF0-A6C8-5FED9A252592}">
      <dsp:nvSpPr>
        <dsp:cNvPr id="0" name=""/>
        <dsp:cNvSpPr/>
      </dsp:nvSpPr>
      <dsp:spPr>
        <a:xfrm>
          <a:off x="2011424" y="307"/>
          <a:ext cx="2753153" cy="713343"/>
        </a:xfrm>
        <a:prstGeom prst="roundRect">
          <a:avLst>
            <a:gd name="adj" fmla="val 10000"/>
          </a:avLst>
        </a:prstGeom>
        <a:solidFill>
          <a:schemeClr val="accent2">
            <a:lumMod val="60000"/>
            <a:lumOff val="4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altLang="ja-JP" sz="2000" b="1" kern="1200" dirty="0" smtClean="0">
              <a:solidFill>
                <a:srgbClr val="002060"/>
              </a:solidFill>
              <a:latin typeface="Times New Roman" panose="02020603050405020304" pitchFamily="18" charset="0"/>
              <a:cs typeface="Times New Roman" panose="02020603050405020304" pitchFamily="18" charset="0"/>
            </a:rPr>
            <a:t>5.1 </a:t>
          </a:r>
          <a:r>
            <a:rPr lang="ja-JP" altLang="en-US"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レビュー</a:t>
          </a:r>
          <a:endParaRPr lang="en-US" altLang="ja-JP"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lvl="0" algn="ctr" defTabSz="889000">
            <a:lnSpc>
              <a:spcPct val="90000"/>
            </a:lnSpc>
            <a:spcBef>
              <a:spcPct val="0"/>
            </a:spcBef>
            <a:spcAft>
              <a:spcPct val="35000"/>
            </a:spcAft>
          </a:pPr>
          <a:r>
            <a:rPr lang="en-US" altLang="ja-JP" sz="2000" b="1" kern="1200" dirty="0" smtClean="0">
              <a:solidFill>
                <a:srgbClr val="002060"/>
              </a:solidFill>
              <a:latin typeface="Times New Roman" panose="02020603050405020304" pitchFamily="18" charset="0"/>
              <a:cs typeface="Times New Roman" panose="02020603050405020304" pitchFamily="18" charset="0"/>
            </a:rPr>
            <a:t> </a:t>
          </a:r>
          <a:r>
            <a:rPr lang="en-US" sz="2000" b="1" kern="1200" dirty="0" smtClean="0">
              <a:solidFill>
                <a:srgbClr val="002060"/>
              </a:solidFill>
              <a:latin typeface="Times New Roman" panose="02020603050405020304" pitchFamily="18" charset="0"/>
              <a:cs typeface="Times New Roman" panose="02020603050405020304" pitchFamily="18" charset="0"/>
            </a:rPr>
            <a:t>Review</a:t>
          </a:r>
          <a:endParaRPr lang="en-US" sz="2000" b="1" kern="1200" dirty="0">
            <a:solidFill>
              <a:srgbClr val="002060"/>
            </a:solidFill>
            <a:latin typeface="Times New Roman" panose="02020603050405020304" pitchFamily="18" charset="0"/>
            <a:cs typeface="Times New Roman" panose="02020603050405020304" pitchFamily="18" charset="0"/>
          </a:endParaRPr>
        </a:p>
      </dsp:txBody>
      <dsp:txXfrm>
        <a:off x="2032317" y="21200"/>
        <a:ext cx="2711367" cy="671557"/>
      </dsp:txXfrm>
    </dsp:sp>
    <dsp:sp modelId="{FA559AD6-ED15-47E3-BCC6-01C6372E6387}">
      <dsp:nvSpPr>
        <dsp:cNvPr id="0" name=""/>
        <dsp:cNvSpPr/>
      </dsp:nvSpPr>
      <dsp:spPr>
        <a:xfrm>
          <a:off x="2286739" y="713651"/>
          <a:ext cx="275315" cy="532722"/>
        </a:xfrm>
        <a:custGeom>
          <a:avLst/>
          <a:gdLst/>
          <a:ahLst/>
          <a:cxnLst/>
          <a:rect l="0" t="0" r="0" b="0"/>
          <a:pathLst>
            <a:path>
              <a:moveTo>
                <a:pt x="0" y="0"/>
              </a:moveTo>
              <a:lnTo>
                <a:pt x="0" y="532722"/>
              </a:lnTo>
              <a:lnTo>
                <a:pt x="275315" y="532722"/>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871C67D-3F06-423E-974C-4C182ED11ED3}">
      <dsp:nvSpPr>
        <dsp:cNvPr id="0" name=""/>
        <dsp:cNvSpPr/>
      </dsp:nvSpPr>
      <dsp:spPr>
        <a:xfrm>
          <a:off x="2562054" y="889701"/>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5.1.1 </a:t>
          </a:r>
          <a:r>
            <a:rPr lang="ja-JP" altLang="en-US"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プロジェクト計画</a:t>
          </a:r>
          <a:r>
            <a:rPr lang="en-US" sz="2000" b="0" kern="1200" dirty="0" smtClean="0">
              <a:solidFill>
                <a:srgbClr val="002060"/>
              </a:solidFill>
              <a:latin typeface="Times New Roman" panose="02020603050405020304" pitchFamily="18" charset="0"/>
              <a:cs typeface="Times New Roman" panose="02020603050405020304" pitchFamily="18" charset="0"/>
            </a:rPr>
            <a:t>Project Plan</a:t>
          </a:r>
          <a:endParaRPr lang="en-US" sz="2000" kern="1200" dirty="0"/>
        </a:p>
      </dsp:txBody>
      <dsp:txXfrm>
        <a:off x="2582947" y="910594"/>
        <a:ext cx="2711367" cy="671557"/>
      </dsp:txXfrm>
    </dsp:sp>
    <dsp:sp modelId="{F5342885-D991-48BA-875A-DD82CA97184B}">
      <dsp:nvSpPr>
        <dsp:cNvPr id="0" name=""/>
        <dsp:cNvSpPr/>
      </dsp:nvSpPr>
      <dsp:spPr>
        <a:xfrm>
          <a:off x="2286739" y="713651"/>
          <a:ext cx="275315" cy="1422117"/>
        </a:xfrm>
        <a:custGeom>
          <a:avLst/>
          <a:gdLst/>
          <a:ahLst/>
          <a:cxnLst/>
          <a:rect l="0" t="0" r="0" b="0"/>
          <a:pathLst>
            <a:path>
              <a:moveTo>
                <a:pt x="0" y="0"/>
              </a:moveTo>
              <a:lnTo>
                <a:pt x="0" y="1422117"/>
              </a:lnTo>
              <a:lnTo>
                <a:pt x="275315" y="1422117"/>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D675283-E0C2-4DCA-B6E4-479B8CD3905A}">
      <dsp:nvSpPr>
        <dsp:cNvPr id="0" name=""/>
        <dsp:cNvSpPr/>
      </dsp:nvSpPr>
      <dsp:spPr>
        <a:xfrm>
          <a:off x="2562054" y="1779096"/>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5.1.2 </a:t>
          </a:r>
          <a:r>
            <a:rPr lang="ja-JP" altLang="en-US"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要求仕様  </a:t>
          </a:r>
          <a:endParaRPr lang="en-US" altLang="ja-JP"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SRS</a:t>
          </a:r>
          <a:endParaRPr lang="en-US" sz="2000" b="0" kern="1200" dirty="0">
            <a:solidFill>
              <a:srgbClr val="002060"/>
            </a:solidFill>
            <a:latin typeface="Times New Roman" panose="02020603050405020304" pitchFamily="18" charset="0"/>
            <a:cs typeface="Times New Roman" panose="02020603050405020304" pitchFamily="18" charset="0"/>
          </a:endParaRPr>
        </a:p>
      </dsp:txBody>
      <dsp:txXfrm>
        <a:off x="2582947" y="1799989"/>
        <a:ext cx="2711367" cy="671557"/>
      </dsp:txXfrm>
    </dsp:sp>
    <dsp:sp modelId="{CAD7C084-BA32-4CBE-92ED-84AFD360786B}">
      <dsp:nvSpPr>
        <dsp:cNvPr id="0" name=""/>
        <dsp:cNvSpPr/>
      </dsp:nvSpPr>
      <dsp:spPr>
        <a:xfrm>
          <a:off x="2286739" y="713651"/>
          <a:ext cx="261253" cy="2315589"/>
        </a:xfrm>
        <a:custGeom>
          <a:avLst/>
          <a:gdLst/>
          <a:ahLst/>
          <a:cxnLst/>
          <a:rect l="0" t="0" r="0" b="0"/>
          <a:pathLst>
            <a:path>
              <a:moveTo>
                <a:pt x="0" y="0"/>
              </a:moveTo>
              <a:lnTo>
                <a:pt x="0" y="2315589"/>
              </a:lnTo>
              <a:lnTo>
                <a:pt x="261253" y="231558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D3202EE-C10D-4E8A-87EC-D16C320EC5E3}">
      <dsp:nvSpPr>
        <dsp:cNvPr id="0" name=""/>
        <dsp:cNvSpPr/>
      </dsp:nvSpPr>
      <dsp:spPr>
        <a:xfrm>
          <a:off x="2547993" y="2672568"/>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5.1.3 </a:t>
          </a:r>
          <a:r>
            <a:rPr lang="ja-JP" altLang="en-US"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設計</a:t>
          </a:r>
          <a:r>
            <a:rPr lang="ja-JP" altLang="en-US" sz="2000" b="0" kern="120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a:t>
          </a:r>
          <a:endParaRPr lang="en-US" altLang="ja-JP" sz="2000" b="0" kern="120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endParaRPr>
        </a:p>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Design</a:t>
          </a:r>
          <a:endParaRPr lang="en-US" sz="2000" b="0" kern="1200" dirty="0">
            <a:solidFill>
              <a:srgbClr val="002060"/>
            </a:solidFill>
            <a:latin typeface="Times New Roman" panose="02020603050405020304" pitchFamily="18" charset="0"/>
            <a:cs typeface="Times New Roman" panose="02020603050405020304" pitchFamily="18" charset="0"/>
          </a:endParaRPr>
        </a:p>
      </dsp:txBody>
      <dsp:txXfrm>
        <a:off x="2568886" y="2693461"/>
        <a:ext cx="2711367" cy="671557"/>
      </dsp:txXfrm>
    </dsp:sp>
    <dsp:sp modelId="{BB7CF8D3-04FF-4F47-9F08-A276D2C3D985}">
      <dsp:nvSpPr>
        <dsp:cNvPr id="0" name=""/>
        <dsp:cNvSpPr/>
      </dsp:nvSpPr>
      <dsp:spPr>
        <a:xfrm>
          <a:off x="2286739" y="713651"/>
          <a:ext cx="275315" cy="3200907"/>
        </a:xfrm>
        <a:custGeom>
          <a:avLst/>
          <a:gdLst/>
          <a:ahLst/>
          <a:cxnLst/>
          <a:rect l="0" t="0" r="0" b="0"/>
          <a:pathLst>
            <a:path>
              <a:moveTo>
                <a:pt x="0" y="0"/>
              </a:moveTo>
              <a:lnTo>
                <a:pt x="0" y="3200907"/>
              </a:lnTo>
              <a:lnTo>
                <a:pt x="275315" y="3200907"/>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EF3BA42-519D-40FA-9A1F-2291CC9DDA13}">
      <dsp:nvSpPr>
        <dsp:cNvPr id="0" name=""/>
        <dsp:cNvSpPr/>
      </dsp:nvSpPr>
      <dsp:spPr>
        <a:xfrm>
          <a:off x="2562054" y="3557886"/>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5.1.4 </a:t>
          </a:r>
          <a:r>
            <a:rPr lang="ja-JP" altLang="en-US"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コーディング</a:t>
          </a:r>
          <a:endParaRPr lang="en-US" altLang="ja-JP"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lvl="0" algn="l" defTabSz="889000">
            <a:lnSpc>
              <a:spcPct val="90000"/>
            </a:lnSpc>
            <a:spcBef>
              <a:spcPct val="0"/>
            </a:spcBef>
            <a:spcAft>
              <a:spcPct val="35000"/>
            </a:spcAft>
          </a:pPr>
          <a:r>
            <a:rPr lang="en-US" sz="2000" b="0" kern="1200" dirty="0" smtClean="0">
              <a:solidFill>
                <a:srgbClr val="002060"/>
              </a:solidFill>
              <a:latin typeface="Times New Roman" panose="02020603050405020304" pitchFamily="18" charset="0"/>
              <a:cs typeface="Times New Roman" panose="02020603050405020304" pitchFamily="18" charset="0"/>
            </a:rPr>
            <a:t>Code</a:t>
          </a:r>
          <a:endParaRPr lang="en-US" sz="2000" b="0" kern="1200" dirty="0">
            <a:solidFill>
              <a:srgbClr val="002060"/>
            </a:solidFill>
            <a:latin typeface="Times New Roman" panose="02020603050405020304" pitchFamily="18" charset="0"/>
            <a:cs typeface="Times New Roman" panose="02020603050405020304" pitchFamily="18" charset="0"/>
          </a:endParaRPr>
        </a:p>
      </dsp:txBody>
      <dsp:txXfrm>
        <a:off x="2582947" y="3578779"/>
        <a:ext cx="2711367" cy="671557"/>
      </dsp:txXfrm>
    </dsp:sp>
    <dsp:sp modelId="{0CD7700C-5256-4BB9-9480-701AEA00011D}">
      <dsp:nvSpPr>
        <dsp:cNvPr id="0" name=""/>
        <dsp:cNvSpPr/>
      </dsp:nvSpPr>
      <dsp:spPr>
        <a:xfrm>
          <a:off x="2286739" y="713651"/>
          <a:ext cx="275315" cy="4090301"/>
        </a:xfrm>
        <a:custGeom>
          <a:avLst/>
          <a:gdLst/>
          <a:ahLst/>
          <a:cxnLst/>
          <a:rect l="0" t="0" r="0" b="0"/>
          <a:pathLst>
            <a:path>
              <a:moveTo>
                <a:pt x="0" y="0"/>
              </a:moveTo>
              <a:lnTo>
                <a:pt x="0" y="4090301"/>
              </a:lnTo>
              <a:lnTo>
                <a:pt x="275315" y="4090301"/>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2D59375-A4C8-4E7A-B590-0F1CEC25F4FF}">
      <dsp:nvSpPr>
        <dsp:cNvPr id="0" name=""/>
        <dsp:cNvSpPr/>
      </dsp:nvSpPr>
      <dsp:spPr>
        <a:xfrm>
          <a:off x="2562054" y="4447280"/>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sz="2000" kern="1200" dirty="0" smtClean="0">
              <a:solidFill>
                <a:srgbClr val="002060"/>
              </a:solidFill>
              <a:latin typeface="Times New Roman" panose="02020603050405020304" pitchFamily="18" charset="0"/>
              <a:cs typeface="Times New Roman" panose="02020603050405020304" pitchFamily="18" charset="0"/>
            </a:rPr>
            <a:t>5.1.5 </a:t>
          </a:r>
          <a:r>
            <a:rPr lang="ja-JP" altLang="en-US" sz="2000" b="1" kern="120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テスト </a:t>
          </a:r>
          <a:r>
            <a:rPr lang="en-US" sz="2000" kern="1200" dirty="0" smtClean="0">
              <a:solidFill>
                <a:srgbClr val="002060"/>
              </a:solidFill>
              <a:latin typeface="Times New Roman" panose="02020603050405020304" pitchFamily="18" charset="0"/>
              <a:cs typeface="Times New Roman" panose="02020603050405020304" pitchFamily="18" charset="0"/>
            </a:rPr>
            <a:t> </a:t>
          </a:r>
        </a:p>
        <a:p>
          <a:pPr lvl="0" algn="l" defTabSz="889000">
            <a:lnSpc>
              <a:spcPct val="90000"/>
            </a:lnSpc>
            <a:spcBef>
              <a:spcPct val="0"/>
            </a:spcBef>
            <a:spcAft>
              <a:spcPct val="35000"/>
            </a:spcAft>
          </a:pPr>
          <a:r>
            <a:rPr lang="en-US" sz="2000" kern="1200" dirty="0" smtClean="0">
              <a:solidFill>
                <a:srgbClr val="002060"/>
              </a:solidFill>
              <a:latin typeface="Times New Roman" panose="02020603050405020304" pitchFamily="18" charset="0"/>
              <a:cs typeface="Times New Roman" panose="02020603050405020304" pitchFamily="18" charset="0"/>
            </a:rPr>
            <a:t>Test Document</a:t>
          </a:r>
          <a:endParaRPr lang="en-US" sz="2000" kern="1200" dirty="0">
            <a:solidFill>
              <a:srgbClr val="002060"/>
            </a:solidFill>
            <a:latin typeface="Times New Roman" panose="02020603050405020304" pitchFamily="18" charset="0"/>
            <a:cs typeface="Times New Roman" panose="02020603050405020304" pitchFamily="18" charset="0"/>
          </a:endParaRPr>
        </a:p>
      </dsp:txBody>
      <dsp:txXfrm>
        <a:off x="2582947" y="4468173"/>
        <a:ext cx="2711367" cy="671557"/>
      </dsp:txXfrm>
    </dsp:sp>
    <dsp:sp modelId="{667C44B1-29A5-43B5-94BE-67B54811D099}">
      <dsp:nvSpPr>
        <dsp:cNvPr id="0" name=""/>
        <dsp:cNvSpPr/>
      </dsp:nvSpPr>
      <dsp:spPr>
        <a:xfrm>
          <a:off x="5909457" y="26531"/>
          <a:ext cx="2753153" cy="713343"/>
        </a:xfrm>
        <a:prstGeom prst="roundRect">
          <a:avLst>
            <a:gd name="adj" fmla="val 10000"/>
          </a:avLst>
        </a:prstGeom>
        <a:solidFill>
          <a:schemeClr val="accent2">
            <a:lumMod val="60000"/>
            <a:lumOff val="4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altLang="ja-JP" sz="2000" b="1" kern="1200" dirty="0" smtClean="0">
              <a:solidFill>
                <a:srgbClr val="002060"/>
              </a:solidFill>
              <a:latin typeface="Times New Roman" panose="02020603050405020304" pitchFamily="18" charset="0"/>
              <a:cs typeface="Times New Roman" panose="02020603050405020304" pitchFamily="18" charset="0"/>
            </a:rPr>
            <a:t>5.2 </a:t>
          </a:r>
          <a:r>
            <a:rPr lang="ja-JP" altLang="en-US" sz="20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テスティング</a:t>
          </a:r>
          <a:r>
            <a:rPr lang="en-US" altLang="ja-JP" sz="2000" b="1" kern="1200" dirty="0" smtClean="0">
              <a:solidFill>
                <a:srgbClr val="002060"/>
              </a:solidFill>
              <a:latin typeface="Times New Roman" panose="02020603050405020304" pitchFamily="18" charset="0"/>
              <a:cs typeface="Times New Roman" panose="02020603050405020304" pitchFamily="18" charset="0"/>
            </a:rPr>
            <a:t> Testing</a:t>
          </a:r>
          <a:endParaRPr lang="en-US" sz="2000" b="1" kern="1200" dirty="0">
            <a:solidFill>
              <a:srgbClr val="002060"/>
            </a:solidFill>
            <a:latin typeface="Times New Roman" panose="02020603050405020304" pitchFamily="18" charset="0"/>
            <a:cs typeface="Times New Roman" panose="02020603050405020304" pitchFamily="18" charset="0"/>
          </a:endParaRPr>
        </a:p>
      </dsp:txBody>
      <dsp:txXfrm>
        <a:off x="5930350" y="47424"/>
        <a:ext cx="2711367" cy="671557"/>
      </dsp:txXfrm>
    </dsp:sp>
    <dsp:sp modelId="{934FBD14-EC84-4B70-919D-1E0F4F1720CE}">
      <dsp:nvSpPr>
        <dsp:cNvPr id="0" name=""/>
        <dsp:cNvSpPr/>
      </dsp:nvSpPr>
      <dsp:spPr>
        <a:xfrm>
          <a:off x="6184772" y="739875"/>
          <a:ext cx="173749" cy="584249"/>
        </a:xfrm>
        <a:custGeom>
          <a:avLst/>
          <a:gdLst/>
          <a:ahLst/>
          <a:cxnLst/>
          <a:rect l="0" t="0" r="0" b="0"/>
          <a:pathLst>
            <a:path>
              <a:moveTo>
                <a:pt x="0" y="0"/>
              </a:moveTo>
              <a:lnTo>
                <a:pt x="0" y="584249"/>
              </a:lnTo>
              <a:lnTo>
                <a:pt x="173749" y="584249"/>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30FEAFF-1828-4594-9A6A-5A1E379E51A1}">
      <dsp:nvSpPr>
        <dsp:cNvPr id="0" name=""/>
        <dsp:cNvSpPr/>
      </dsp:nvSpPr>
      <dsp:spPr>
        <a:xfrm>
          <a:off x="6358522" y="967452"/>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altLang="ja-JP" sz="2000" kern="1200" dirty="0" smtClean="0">
              <a:solidFill>
                <a:srgbClr val="002060"/>
              </a:solidFill>
            </a:rPr>
            <a:t>5.2.1 </a:t>
          </a:r>
          <a:r>
            <a:rPr lang="ja-JP" altLang="en-US" sz="2000" b="1" kern="1200" dirty="0" smtClean="0">
              <a:solidFill>
                <a:srgbClr val="002060"/>
              </a:solidFill>
              <a:latin typeface="SimSun" panose="02010600030101010101" pitchFamily="2" charset="-122"/>
              <a:ea typeface="SimSun" panose="02010600030101010101" pitchFamily="2" charset="-122"/>
            </a:rPr>
            <a:t>テストプロセス</a:t>
          </a:r>
          <a:endParaRPr lang="en-US" altLang="ja-JP" sz="2000" b="1" kern="1200" dirty="0" smtClean="0">
            <a:solidFill>
              <a:srgbClr val="002060"/>
            </a:solidFill>
            <a:latin typeface="SimSun" panose="02010600030101010101" pitchFamily="2" charset="-122"/>
            <a:ea typeface="SimSun" panose="02010600030101010101" pitchFamily="2" charset="-122"/>
          </a:endParaRPr>
        </a:p>
        <a:p>
          <a:pPr lvl="0" algn="l" defTabSz="889000">
            <a:lnSpc>
              <a:spcPct val="90000"/>
            </a:lnSpc>
            <a:spcBef>
              <a:spcPct val="0"/>
            </a:spcBef>
            <a:spcAft>
              <a:spcPct val="35000"/>
            </a:spcAft>
          </a:pPr>
          <a:r>
            <a:rPr lang="en-US" sz="2000" kern="1200" dirty="0" smtClean="0">
              <a:solidFill>
                <a:srgbClr val="002060"/>
              </a:solidFill>
            </a:rPr>
            <a:t>Test Process</a:t>
          </a:r>
          <a:endParaRPr lang="en-US" sz="2000" kern="1200" dirty="0">
            <a:solidFill>
              <a:srgbClr val="002060"/>
            </a:solidFill>
          </a:endParaRPr>
        </a:p>
      </dsp:txBody>
      <dsp:txXfrm>
        <a:off x="6379415" y="988345"/>
        <a:ext cx="2711367" cy="671557"/>
      </dsp:txXfrm>
    </dsp:sp>
    <dsp:sp modelId="{C110F877-AC61-4386-86C3-59400E70A537}">
      <dsp:nvSpPr>
        <dsp:cNvPr id="0" name=""/>
        <dsp:cNvSpPr/>
      </dsp:nvSpPr>
      <dsp:spPr>
        <a:xfrm>
          <a:off x="6184772" y="739875"/>
          <a:ext cx="183563" cy="1421202"/>
        </a:xfrm>
        <a:custGeom>
          <a:avLst/>
          <a:gdLst/>
          <a:ahLst/>
          <a:cxnLst/>
          <a:rect l="0" t="0" r="0" b="0"/>
          <a:pathLst>
            <a:path>
              <a:moveTo>
                <a:pt x="0" y="0"/>
              </a:moveTo>
              <a:lnTo>
                <a:pt x="0" y="1421202"/>
              </a:lnTo>
              <a:lnTo>
                <a:pt x="183563" y="1421202"/>
              </a:lnTo>
            </a:path>
          </a:pathLst>
        </a:custGeom>
        <a:noFill/>
        <a:ln w="15875" cap="rnd"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5D9272D-B5AF-4DD8-A692-ABBB3A17A6E3}">
      <dsp:nvSpPr>
        <dsp:cNvPr id="0" name=""/>
        <dsp:cNvSpPr/>
      </dsp:nvSpPr>
      <dsp:spPr>
        <a:xfrm>
          <a:off x="6368336" y="1804405"/>
          <a:ext cx="2753153" cy="713343"/>
        </a:xfrm>
        <a:prstGeom prst="roundRect">
          <a:avLst>
            <a:gd name="adj" fmla="val 10000"/>
          </a:avLst>
        </a:prstGeom>
        <a:solidFill>
          <a:schemeClr val="accent6">
            <a:lumMod val="20000"/>
            <a:lumOff val="80000"/>
            <a:alpha val="9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n-US" altLang="ja-JP" sz="2000" kern="1200" dirty="0" smtClean="0">
              <a:solidFill>
                <a:srgbClr val="002060"/>
              </a:solidFill>
            </a:rPr>
            <a:t>5.2.2 </a:t>
          </a:r>
          <a:r>
            <a:rPr lang="ja-JP" altLang="en-US" sz="2000" b="1" kern="1200" dirty="0" smtClean="0">
              <a:solidFill>
                <a:srgbClr val="002060"/>
              </a:solidFill>
              <a:latin typeface="SimSun" panose="02010600030101010101" pitchFamily="2" charset="-122"/>
              <a:ea typeface="SimSun" panose="02010600030101010101" pitchFamily="2" charset="-122"/>
            </a:rPr>
            <a:t>テストレポート</a:t>
          </a:r>
          <a:endParaRPr lang="en-US" altLang="ja-JP" sz="2000" b="1" kern="1200" dirty="0" smtClean="0">
            <a:solidFill>
              <a:srgbClr val="002060"/>
            </a:solidFill>
            <a:latin typeface="SimSun" panose="02010600030101010101" pitchFamily="2" charset="-122"/>
            <a:ea typeface="SimSun" panose="02010600030101010101" pitchFamily="2" charset="-122"/>
          </a:endParaRPr>
        </a:p>
        <a:p>
          <a:pPr lvl="0" algn="l" defTabSz="889000">
            <a:lnSpc>
              <a:spcPct val="90000"/>
            </a:lnSpc>
            <a:spcBef>
              <a:spcPct val="0"/>
            </a:spcBef>
            <a:spcAft>
              <a:spcPct val="35000"/>
            </a:spcAft>
          </a:pPr>
          <a:r>
            <a:rPr lang="en-US" sz="2000" kern="1200" dirty="0" smtClean="0">
              <a:solidFill>
                <a:srgbClr val="002060"/>
              </a:solidFill>
            </a:rPr>
            <a:t>Test Report</a:t>
          </a:r>
          <a:endParaRPr lang="en-US" sz="2000" kern="1200" dirty="0">
            <a:solidFill>
              <a:srgbClr val="002060"/>
            </a:solidFill>
          </a:endParaRPr>
        </a:p>
      </dsp:txBody>
      <dsp:txXfrm>
        <a:off x="6389229" y="1825298"/>
        <a:ext cx="2711367" cy="671557"/>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êu đề Bản chiếu">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vi-VN" smtClean="0"/>
              <a:t>Bấm để sửa kiểu tiêu đề Bản cái</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vi-VN" smtClean="0"/>
              <a:t>Bấm &amp; sửa kiểu phụ đề của Bản chính</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êu đề và Chú thích">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vi-VN" smtClean="0"/>
              <a:t>Bấm để sửa kiểu tiêu đề Bản cái</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vi-VN" smtClean="0"/>
              <a:t>Bấm để sửa kiểu văn bản Bản cái</a:t>
            </a:r>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rích dẫn cùng với Chú thích">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vi-VN" smtClean="0"/>
              <a:t>Bấm để sửa kiểu tiêu đề Bản cái</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vi-VN" smtClean="0"/>
              <a:t>Bấm để sửa kiểu văn bản Bản cái</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vi-VN" smtClean="0"/>
              <a:t>Bấm để sửa kiểu văn bản Bản cái</a:t>
            </a:r>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anh Thiếp">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vi-VN" smtClean="0"/>
              <a:t>Bấm để sửa kiểu tiêu đề Bản cái</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vi-VN" smtClean="0"/>
              <a:t>Bấm để sửa kiểu văn bản Bản cái</a:t>
            </a:r>
          </a:p>
        </p:txBody>
      </p:sp>
      <p:sp>
        <p:nvSpPr>
          <p:cNvPr id="5" name="Date Placeholder 4"/>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rích dẫn Danh Thiếp">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vi-VN" smtClean="0"/>
              <a:t>Bấm để sửa kiểu tiêu đề Bản cái</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vi-VN" smtClean="0"/>
              <a:t>Bấm để sửa kiểu văn bản Bản cái</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vi-VN" smtClean="0"/>
              <a:t>Bấm để sửa kiểu văn bản Bản cái</a:t>
            </a:r>
          </a:p>
        </p:txBody>
      </p:sp>
      <p:sp>
        <p:nvSpPr>
          <p:cNvPr id="5" name="Date Placeholder 4"/>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Đúng hoặc Sai">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vi-VN" smtClean="0"/>
              <a:t>Bấm để sửa kiểu tiêu đề Bản cái</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vi-VN" smtClean="0"/>
              <a:t>Bấm để sửa kiểu văn bản Bản cái</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vi-VN" smtClean="0"/>
              <a:t>Bấm để sửa kiểu văn bản Bản cái</a:t>
            </a:r>
          </a:p>
        </p:txBody>
      </p:sp>
      <p:sp>
        <p:nvSpPr>
          <p:cNvPr id="5" name="Date Placeholder 4"/>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êu đề và Văn bản Dọ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vi-VN" smtClean="0"/>
              <a:t>Bấm để sửa kiểu tiêu đề Bản cái</a:t>
            </a:r>
            <a:endParaRPr lang="en-US" dirty="0"/>
          </a:p>
        </p:txBody>
      </p:sp>
      <p:sp>
        <p:nvSpPr>
          <p:cNvPr id="3" name="Vertical Text Placeholder 2"/>
          <p:cNvSpPr>
            <a:spLocks noGrp="1"/>
          </p:cNvSpPr>
          <p:nvPr>
            <p:ph type="body" orient="vert" idx="1"/>
          </p:nvPr>
        </p:nvSpPr>
        <p:spPr/>
        <p:txBody>
          <a:bodyPr vert="eaVert" anchor="t"/>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êu đề Dọc và Văn bả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vi-VN" smtClean="0"/>
              <a:t>Bấm để sửa kiểu tiêu đề Bản cái</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êu đề và Nội dung">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vi-VN" smtClean="0"/>
              <a:t>Bấm để sửa kiểu tiêu đề Bản cái</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Đầu trang của Phầ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vi-VN" smtClean="0"/>
              <a:t>Bấm để sửa kiểu tiêu đề Bản cái</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vi-VN" smtClean="0"/>
              <a:t>Bấm để sửa kiểu văn bản Bản cái</a:t>
            </a:r>
          </a:p>
        </p:txBody>
      </p:sp>
      <p:sp>
        <p:nvSpPr>
          <p:cNvPr id="4" name="Date Placeholder 3"/>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Hai Nội dung">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vi-VN" smtClean="0"/>
              <a:t>Bấm để sửa kiểu tiêu đề Bản cái</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hép so sánh">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vi-VN" smtClean="0"/>
              <a:t>Bấm để sửa kiểu tiêu đề Bản cái</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vi-VN" smtClean="0"/>
              <a:t>Bấm để sửa kiểu văn bản Bản cái</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vi-VN" smtClean="0"/>
              <a:t>Bấm để sửa kiểu văn bản Bản cái</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hỉ Tiêu đề">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vi-VN" smtClean="0"/>
              <a:t>Bấm để sửa kiểu tiêu đề Bản cái</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rố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ội dung với Chú thích">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vi-VN" smtClean="0"/>
              <a:t>Bấm để sửa kiểu tiêu đề Bản cái</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vi-VN" smtClean="0"/>
              <a:t>Bấm để sửa kiểu văn bản Bản cái</a:t>
            </a:r>
          </a:p>
        </p:txBody>
      </p:sp>
      <p:sp>
        <p:nvSpPr>
          <p:cNvPr id="5" name="Date Placeholder 4"/>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nh với Chú thích">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vi-VN" smtClean="0"/>
              <a:t>Bấm để sửa kiểu tiêu đề Bản cái</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vi-VN" smtClean="0"/>
              <a:t>Bấm biểu tượng để thêm hình ảnh</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vi-VN" smtClean="0"/>
              <a:t>Bấm để sửa kiểu văn bản Bản cái</a:t>
            </a:r>
          </a:p>
        </p:txBody>
      </p:sp>
      <p:sp>
        <p:nvSpPr>
          <p:cNvPr id="5" name="Date Placeholder 4"/>
          <p:cNvSpPr>
            <a:spLocks noGrp="1"/>
          </p:cNvSpPr>
          <p:nvPr>
            <p:ph type="dt" sz="half" idx="10"/>
          </p:nvPr>
        </p:nvSpPr>
        <p:spPr/>
        <p:txBody>
          <a:bodyPr/>
          <a:lstStyle/>
          <a:p>
            <a:fld id="{B61BEF0D-F0BB-DE4B-95CE-6DB70DBA9567}" type="datetimeFigureOut">
              <a:rPr lang="en-US" dirty="0"/>
              <a:pPr/>
              <a:t>27-Aug-15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vi-VN" smtClean="0"/>
              <a:t>Bấm để sửa kiểu tiêu đề Bản cái</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vi-VN" smtClean="0"/>
              <a:t>Bấm để sửa kiểu văn bản Bản cái</a:t>
            </a:r>
          </a:p>
          <a:p>
            <a:pPr lvl="1"/>
            <a:r>
              <a:rPr lang="vi-VN" smtClean="0"/>
              <a:t>Mức hai</a:t>
            </a:r>
          </a:p>
          <a:p>
            <a:pPr lvl="2"/>
            <a:r>
              <a:rPr lang="vi-VN" smtClean="0"/>
              <a:t>Mức ba</a:t>
            </a:r>
          </a:p>
          <a:p>
            <a:pPr lvl="3"/>
            <a:r>
              <a:rPr lang="vi-VN" smtClean="0"/>
              <a:t>Mức bốn</a:t>
            </a:r>
          </a:p>
          <a:p>
            <a:pPr lvl="4"/>
            <a:r>
              <a:rPr lang="vi-VN" smtClean="0"/>
              <a:t>Mức năm</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27-Aug-15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jpg"/><Relationship Id="rId4" Type="http://schemas.openxmlformats.org/officeDocument/2006/relationships/image" Target="../media/image19.jpeg"/><Relationship Id="rId9"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3.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2.xml"/><Relationship Id="rId4" Type="http://schemas.openxmlformats.org/officeDocument/2006/relationships/image" Target="../media/image45.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github.com/sangnvus/2015SUMJS01"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êu đề phụ 2"/>
          <p:cNvSpPr>
            <a:spLocks noGrp="1"/>
          </p:cNvSpPr>
          <p:nvPr>
            <p:ph type="subTitle" idx="1"/>
          </p:nvPr>
        </p:nvSpPr>
        <p:spPr>
          <a:xfrm>
            <a:off x="2962700" y="2510698"/>
            <a:ext cx="8915399" cy="3297674"/>
          </a:xfrm>
        </p:spPr>
        <p:txBody>
          <a:bodyPr>
            <a:normAutofit/>
          </a:bodyPr>
          <a:lstStyle/>
          <a:p>
            <a:pPr defTabSz="914400">
              <a:spcBef>
                <a:spcPts val="0"/>
              </a:spcBef>
              <a:buClrTx/>
              <a:defRPr/>
            </a:pPr>
            <a:r>
              <a:rPr lang="ja-JP" altLang="en-US" sz="1200" b="1" dirty="0">
                <a:solidFill>
                  <a:srgbClr val="002060"/>
                </a:solidFill>
                <a:latin typeface="Times New Roman" panose="02020603050405020304" pitchFamily="18" charset="0"/>
                <a:cs typeface="Times New Roman" panose="02020603050405020304" pitchFamily="18" charset="0"/>
              </a:rPr>
              <a:t>スーパーバイザ</a:t>
            </a:r>
            <a:r>
              <a:rPr lang="en-US" altLang="ja-JP" sz="1200" b="1"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Nguyễn </a:t>
            </a:r>
            <a:r>
              <a:rPr lang="en-US" dirty="0" err="1">
                <a:solidFill>
                  <a:srgbClr val="002060"/>
                </a:solidFill>
                <a:latin typeface="Times New Roman" panose="02020603050405020304" pitchFamily="18" charset="0"/>
                <a:cs typeface="Times New Roman" panose="02020603050405020304" pitchFamily="18" charset="0"/>
              </a:rPr>
              <a:t>Văn</a:t>
            </a:r>
            <a:r>
              <a:rPr lang="en-US" dirty="0">
                <a:solidFill>
                  <a:srgbClr val="002060"/>
                </a:solidFill>
                <a:latin typeface="Times New Roman" panose="02020603050405020304" pitchFamily="18" charset="0"/>
                <a:cs typeface="Times New Roman" panose="02020603050405020304" pitchFamily="18" charset="0"/>
              </a:rPr>
              <a:t> Sang</a:t>
            </a:r>
          </a:p>
          <a:p>
            <a:pPr defTabSz="914400">
              <a:spcBef>
                <a:spcPts val="0"/>
              </a:spcBef>
              <a:buClrTx/>
              <a:defRPr/>
            </a:pPr>
            <a:r>
              <a:rPr lang="en-US" sz="1400" dirty="0">
                <a:solidFill>
                  <a:srgbClr val="002060"/>
                </a:solidFill>
                <a:latin typeface="Times New Roman" panose="02020603050405020304" pitchFamily="18" charset="0"/>
                <a:cs typeface="Times New Roman" panose="02020603050405020304" pitchFamily="18" charset="0"/>
              </a:rPr>
              <a:t>Supervisor</a:t>
            </a:r>
          </a:p>
          <a:p>
            <a:pPr defTabSz="914400">
              <a:spcBef>
                <a:spcPts val="0"/>
              </a:spcBef>
              <a:buClrTx/>
              <a:defRPr/>
            </a:pPr>
            <a:endParaRPr lang="en-US" sz="1400" dirty="0">
              <a:solidFill>
                <a:srgbClr val="002060"/>
              </a:solidFill>
              <a:latin typeface="Times New Roman" panose="02020603050405020304" pitchFamily="18" charset="0"/>
              <a:cs typeface="Times New Roman" panose="02020603050405020304" pitchFamily="18" charset="0"/>
            </a:endParaRPr>
          </a:p>
          <a:p>
            <a:pPr defTabSz="914400">
              <a:spcBef>
                <a:spcPts val="0"/>
              </a:spcBef>
              <a:buClrTx/>
              <a:defRPr/>
            </a:pPr>
            <a:r>
              <a:rPr lang="ja-JP" altLang="en-US" sz="1200" b="1" dirty="0">
                <a:solidFill>
                  <a:srgbClr val="002060"/>
                </a:solidFill>
                <a:latin typeface="Times New Roman" panose="02020603050405020304" pitchFamily="18" charset="0"/>
                <a:cs typeface="Times New Roman" panose="02020603050405020304" pitchFamily="18" charset="0"/>
              </a:rPr>
              <a:t>リーダー</a:t>
            </a:r>
            <a:r>
              <a:rPr lang="en-US" altLang="ja-JP" sz="1200" b="1" dirty="0">
                <a:solidFill>
                  <a:srgbClr val="002060"/>
                </a:solidFill>
                <a:latin typeface="Times New Roman" panose="02020603050405020304" pitchFamily="18" charset="0"/>
                <a:cs typeface="Times New Roman" panose="02020603050405020304" pitchFamily="18" charset="0"/>
              </a:rPr>
              <a:t>:</a:t>
            </a:r>
            <a:r>
              <a:rPr lang="en-US" altLang="ja-JP" sz="1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                     </a:t>
            </a:r>
            <a:r>
              <a:rPr lang="en-US" altLang="ja-JP" dirty="0" err="1">
                <a:solidFill>
                  <a:srgbClr val="002060"/>
                </a:solidFill>
                <a:latin typeface="Times New Roman" panose="02020603050405020304" pitchFamily="18" charset="0"/>
                <a:cs typeface="Times New Roman" panose="02020603050405020304" pitchFamily="18" charset="0"/>
              </a:rPr>
              <a:t>Hoàng</a:t>
            </a:r>
            <a:r>
              <a:rPr lang="en-US" altLang="ja-JP" dirty="0">
                <a:solidFill>
                  <a:srgbClr val="002060"/>
                </a:solidFill>
                <a:latin typeface="Times New Roman" panose="02020603050405020304" pitchFamily="18" charset="0"/>
                <a:cs typeface="Times New Roman" panose="02020603050405020304" pitchFamily="18" charset="0"/>
              </a:rPr>
              <a:t> </a:t>
            </a:r>
            <a:r>
              <a:rPr lang="en-US" altLang="ja-JP" dirty="0" err="1">
                <a:solidFill>
                  <a:srgbClr val="002060"/>
                </a:solidFill>
                <a:latin typeface="Times New Roman" panose="02020603050405020304" pitchFamily="18" charset="0"/>
                <a:cs typeface="Times New Roman" panose="02020603050405020304" pitchFamily="18" charset="0"/>
              </a:rPr>
              <a:t>Nghĩa</a:t>
            </a:r>
            <a:r>
              <a:rPr lang="en-US" altLang="ja-JP" dirty="0">
                <a:solidFill>
                  <a:srgbClr val="002060"/>
                </a:solidFill>
                <a:latin typeface="Times New Roman" panose="02020603050405020304" pitchFamily="18" charset="0"/>
                <a:cs typeface="Times New Roman" panose="02020603050405020304" pitchFamily="18" charset="0"/>
              </a:rPr>
              <a:t> </a:t>
            </a:r>
            <a:r>
              <a:rPr lang="en-US" altLang="ja-JP" dirty="0" err="1">
                <a:solidFill>
                  <a:srgbClr val="002060"/>
                </a:solidFill>
                <a:latin typeface="Times New Roman" panose="02020603050405020304" pitchFamily="18" charset="0"/>
                <a:cs typeface="Times New Roman" panose="02020603050405020304" pitchFamily="18" charset="0"/>
              </a:rPr>
              <a:t>Đức</a:t>
            </a:r>
            <a:r>
              <a:rPr lang="en-US" dirty="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SE02882</a:t>
            </a:r>
            <a:endParaRPr lang="en-US" dirty="0">
              <a:solidFill>
                <a:srgbClr val="002060"/>
              </a:solidFill>
              <a:latin typeface="Times New Roman" panose="02020603050405020304" pitchFamily="18" charset="0"/>
              <a:cs typeface="Times New Roman" panose="02020603050405020304" pitchFamily="18" charset="0"/>
            </a:endParaRPr>
          </a:p>
          <a:p>
            <a:pPr defTabSz="914400">
              <a:spcBef>
                <a:spcPts val="0"/>
              </a:spcBef>
              <a:buClrTx/>
              <a:defRPr/>
            </a:pPr>
            <a:r>
              <a:rPr lang="en-US" sz="1400" dirty="0">
                <a:solidFill>
                  <a:srgbClr val="002060"/>
                </a:solidFill>
                <a:latin typeface="Times New Roman" panose="02020603050405020304" pitchFamily="18" charset="0"/>
                <a:cs typeface="Times New Roman" panose="02020603050405020304" pitchFamily="18" charset="0"/>
              </a:rPr>
              <a:t>Leader</a:t>
            </a:r>
          </a:p>
          <a:p>
            <a:pPr defTabSz="914400">
              <a:spcBef>
                <a:spcPts val="0"/>
              </a:spcBef>
              <a:buClrTx/>
              <a:defRPr/>
            </a:pPr>
            <a:endParaRPr lang="en-US" altLang="ja-JP" sz="1400" b="1" dirty="0">
              <a:solidFill>
                <a:srgbClr val="002060"/>
              </a:solidFill>
              <a:latin typeface="Times New Roman" panose="02020603050405020304" pitchFamily="18" charset="0"/>
              <a:cs typeface="Times New Roman" panose="02020603050405020304" pitchFamily="18" charset="0"/>
            </a:endParaRPr>
          </a:p>
          <a:p>
            <a:pPr defTabSz="914400">
              <a:spcBef>
                <a:spcPts val="0"/>
              </a:spcBef>
              <a:buClrTx/>
              <a:defRPr/>
            </a:pPr>
            <a:r>
              <a:rPr lang="ja-JP" altLang="en-US" sz="1400" b="1" dirty="0">
                <a:solidFill>
                  <a:srgbClr val="002060"/>
                </a:solidFill>
                <a:latin typeface="Times New Roman" panose="02020603050405020304" pitchFamily="18" charset="0"/>
                <a:cs typeface="Times New Roman" panose="02020603050405020304" pitchFamily="18" charset="0"/>
              </a:rPr>
              <a:t>メンバー</a:t>
            </a:r>
            <a:r>
              <a:rPr lang="en-US" altLang="ja-JP" sz="1400" b="1"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Dương</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Thanh</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Hải</a:t>
            </a:r>
            <a:r>
              <a:rPr lang="en-US" dirty="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SE02856</a:t>
            </a:r>
            <a:endParaRPr lang="en-US" dirty="0">
              <a:solidFill>
                <a:srgbClr val="002060"/>
              </a:solidFill>
              <a:latin typeface="Times New Roman" panose="02020603050405020304" pitchFamily="18" charset="0"/>
              <a:cs typeface="Times New Roman" panose="02020603050405020304" pitchFamily="18" charset="0"/>
            </a:endParaRPr>
          </a:p>
          <a:p>
            <a:r>
              <a:rPr lang="en-US" sz="1400" dirty="0">
                <a:solidFill>
                  <a:srgbClr val="002060"/>
                </a:solidFill>
                <a:latin typeface="Times New Roman" panose="02020603050405020304" pitchFamily="18" charset="0"/>
                <a:cs typeface="Times New Roman" panose="02020603050405020304" pitchFamily="18" charset="0"/>
              </a:rPr>
              <a:t>Member </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Nguyễn</a:t>
            </a:r>
            <a:r>
              <a:rPr lang="en-US" dirty="0">
                <a:solidFill>
                  <a:srgbClr val="002060"/>
                </a:solidFill>
                <a:latin typeface="Times New Roman" panose="02020603050405020304" pitchFamily="18" charset="0"/>
                <a:cs typeface="Times New Roman" panose="02020603050405020304" pitchFamily="18" charset="0"/>
              </a:rPr>
              <a:t> Minh </a:t>
            </a:r>
            <a:r>
              <a:rPr lang="en-US" dirty="0" err="1">
                <a:solidFill>
                  <a:srgbClr val="002060"/>
                </a:solidFill>
                <a:latin typeface="Times New Roman" panose="02020603050405020304" pitchFamily="18" charset="0"/>
                <a:cs typeface="Times New Roman" panose="02020603050405020304" pitchFamily="18" charset="0"/>
              </a:rPr>
              <a:t>Hoàng</a:t>
            </a:r>
            <a:r>
              <a:rPr lang="en-US" dirty="0">
                <a:solidFill>
                  <a:srgbClr val="002060"/>
                </a:solidFill>
                <a:latin typeface="Times New Roman" panose="02020603050405020304" pitchFamily="18" charset="0"/>
                <a:cs typeface="Times New Roman" panose="02020603050405020304" pitchFamily="18" charset="0"/>
              </a:rPr>
              <a:t> – </a:t>
            </a:r>
            <a:r>
              <a:rPr lang="en-US" dirty="0" smtClean="0">
                <a:solidFill>
                  <a:srgbClr val="002060"/>
                </a:solidFill>
                <a:latin typeface="Times New Roman" panose="02020603050405020304" pitchFamily="18" charset="0"/>
                <a:cs typeface="Times New Roman" panose="02020603050405020304" pitchFamily="18" charset="0"/>
              </a:rPr>
              <a:t>SE02819</a:t>
            </a:r>
            <a:endParaRPr lang="en-US" dirty="0">
              <a:solidFill>
                <a:srgbClr val="002060"/>
              </a:solidFill>
              <a:latin typeface="Times New Roman" panose="02020603050405020304" pitchFamily="18" charset="0"/>
              <a:cs typeface="Times New Roman" panose="02020603050405020304" pitchFamily="18" charset="0"/>
            </a:endParaRPr>
          </a:p>
          <a:p>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Lê</a:t>
            </a:r>
            <a:r>
              <a:rPr lang="en-US" dirty="0">
                <a:solidFill>
                  <a:srgbClr val="002060"/>
                </a:solidFill>
                <a:latin typeface="Times New Roman" panose="02020603050405020304" pitchFamily="18" charset="0"/>
                <a:cs typeface="Times New Roman" panose="02020603050405020304" pitchFamily="18" charset="0"/>
              </a:rPr>
              <a:t> Minh </a:t>
            </a:r>
            <a:r>
              <a:rPr lang="en-US" dirty="0" err="1">
                <a:solidFill>
                  <a:srgbClr val="002060"/>
                </a:solidFill>
                <a:latin typeface="Times New Roman" panose="02020603050405020304" pitchFamily="18" charset="0"/>
                <a:cs typeface="Times New Roman" panose="02020603050405020304" pitchFamily="18" charset="0"/>
              </a:rPr>
              <a:t>Thúy</a:t>
            </a:r>
            <a:r>
              <a:rPr lang="en-US" dirty="0">
                <a:solidFill>
                  <a:srgbClr val="002060"/>
                </a:solidFill>
                <a:latin typeface="Times New Roman" panose="02020603050405020304" pitchFamily="18" charset="0"/>
                <a:cs typeface="Times New Roman" panose="02020603050405020304" pitchFamily="18" charset="0"/>
              </a:rPr>
              <a:t> – </a:t>
            </a:r>
            <a:r>
              <a:rPr lang="en-US" dirty="0" smtClean="0">
                <a:solidFill>
                  <a:srgbClr val="002060"/>
                </a:solidFill>
                <a:latin typeface="Times New Roman" panose="02020603050405020304" pitchFamily="18" charset="0"/>
                <a:cs typeface="Times New Roman" panose="02020603050405020304" pitchFamily="18" charset="0"/>
              </a:rPr>
              <a:t>SE02881</a:t>
            </a:r>
            <a:endParaRPr lang="en-US" dirty="0">
              <a:solidFill>
                <a:srgbClr val="002060"/>
              </a:solidFill>
              <a:latin typeface="Times New Roman" panose="02020603050405020304" pitchFamily="18" charset="0"/>
              <a:cs typeface="Times New Roman" panose="02020603050405020304" pitchFamily="18" charset="0"/>
            </a:endParaRPr>
          </a:p>
          <a:p>
            <a:pPr defTabSz="914400">
              <a:lnSpc>
                <a:spcPct val="150000"/>
              </a:lnSpc>
              <a:spcBef>
                <a:spcPts val="0"/>
              </a:spcBef>
              <a:buClrTx/>
              <a:defRPr/>
            </a:pP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Trần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Mạnh</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Hiếu</a:t>
            </a:r>
            <a:r>
              <a:rPr lang="en-US" dirty="0">
                <a:solidFill>
                  <a:srgbClr val="002060"/>
                </a:solidFill>
                <a:latin typeface="Times New Roman" panose="02020603050405020304" pitchFamily="18" charset="0"/>
                <a:cs typeface="Times New Roman" panose="02020603050405020304" pitchFamily="18" charset="0"/>
              </a:rPr>
              <a:t> – </a:t>
            </a:r>
            <a:r>
              <a:rPr lang="en-US" dirty="0" smtClean="0">
                <a:solidFill>
                  <a:srgbClr val="002060"/>
                </a:solidFill>
                <a:latin typeface="Times New Roman" panose="02020603050405020304" pitchFamily="18" charset="0"/>
                <a:cs typeface="Times New Roman" panose="02020603050405020304" pitchFamily="18" charset="0"/>
              </a:rPr>
              <a:t>SE02778</a:t>
            </a:r>
            <a:endParaRPr lang="en-US" dirty="0">
              <a:solidFill>
                <a:srgbClr val="002060"/>
              </a:solidFill>
              <a:latin typeface="Times New Roman" panose="02020603050405020304" pitchFamily="18" charset="0"/>
              <a:cs typeface="Times New Roman" panose="02020603050405020304" pitchFamily="18" charset="0"/>
            </a:endParaRPr>
          </a:p>
          <a:p>
            <a:pPr defTabSz="914400">
              <a:spcBef>
                <a:spcPts val="0"/>
              </a:spcBef>
              <a:buClrTx/>
              <a:defRPr/>
            </a:pPr>
            <a:r>
              <a:rPr lang="en-US" dirty="0">
                <a:solidFill>
                  <a:srgbClr val="002060"/>
                </a:solidFill>
                <a:latin typeface="Times New Roman" panose="02020603050405020304" pitchFamily="18" charset="0"/>
                <a:cs typeface="Times New Roman" panose="02020603050405020304" pitchFamily="18" charset="0"/>
              </a:rPr>
              <a:t>                         Phan </a:t>
            </a:r>
            <a:r>
              <a:rPr lang="en-US" dirty="0" err="1">
                <a:solidFill>
                  <a:srgbClr val="002060"/>
                </a:solidFill>
                <a:latin typeface="Times New Roman" panose="02020603050405020304" pitchFamily="18" charset="0"/>
                <a:cs typeface="Times New Roman" panose="02020603050405020304" pitchFamily="18" charset="0"/>
              </a:rPr>
              <a:t>Tiến</a:t>
            </a:r>
            <a:r>
              <a:rPr lang="en-US" dirty="0">
                <a:solidFill>
                  <a:srgbClr val="002060"/>
                </a:solidFill>
                <a:latin typeface="Times New Roman" panose="02020603050405020304" pitchFamily="18" charset="0"/>
                <a:cs typeface="Times New Roman" panose="02020603050405020304" pitchFamily="18" charset="0"/>
              </a:rPr>
              <a:t> </a:t>
            </a:r>
            <a:r>
              <a:rPr lang="en-US" dirty="0" err="1">
                <a:solidFill>
                  <a:srgbClr val="002060"/>
                </a:solidFill>
                <a:latin typeface="Times New Roman" panose="02020603050405020304" pitchFamily="18" charset="0"/>
                <a:cs typeface="Times New Roman" panose="02020603050405020304" pitchFamily="18" charset="0"/>
              </a:rPr>
              <a:t>Lực</a:t>
            </a:r>
            <a:r>
              <a:rPr lang="en-US" dirty="0">
                <a:solidFill>
                  <a:srgbClr val="002060"/>
                </a:solidFill>
                <a:latin typeface="Times New Roman" panose="02020603050405020304" pitchFamily="18" charset="0"/>
                <a:cs typeface="Times New Roman" panose="02020603050405020304" pitchFamily="18" charset="0"/>
              </a:rPr>
              <a:t> – </a:t>
            </a:r>
            <a:r>
              <a:rPr lang="en-US" dirty="0" smtClean="0">
                <a:solidFill>
                  <a:srgbClr val="002060"/>
                </a:solidFill>
                <a:latin typeface="Times New Roman" panose="02020603050405020304" pitchFamily="18" charset="0"/>
                <a:cs typeface="Times New Roman" panose="02020603050405020304" pitchFamily="18" charset="0"/>
              </a:rPr>
              <a:t>SE02923</a:t>
            </a:r>
            <a:endParaRPr lang="en-US" dirty="0">
              <a:solidFill>
                <a:srgbClr val="002060"/>
              </a:solidFill>
              <a:latin typeface="Times New Roman" panose="02020603050405020304" pitchFamily="18" charset="0"/>
              <a:cs typeface="Times New Roman" panose="02020603050405020304" pitchFamily="18" charset="0"/>
            </a:endParaRPr>
          </a:p>
          <a:p>
            <a:endParaRPr lang="en-US" dirty="0">
              <a:solidFill>
                <a:srgbClr val="002060"/>
              </a:solidFill>
              <a:latin typeface="Times New Roman" panose="02020603050405020304" pitchFamily="18" charset="0"/>
              <a:cs typeface="Times New Roman" panose="02020603050405020304" pitchFamily="18" charset="0"/>
            </a:endParaRPr>
          </a:p>
          <a:p>
            <a:endParaRPr lang="en-US" dirty="0"/>
          </a:p>
        </p:txBody>
      </p:sp>
      <p:sp>
        <p:nvSpPr>
          <p:cNvPr id="4" name="Tiêu đề 3"/>
          <p:cNvSpPr>
            <a:spLocks noGrp="1"/>
          </p:cNvSpPr>
          <p:nvPr>
            <p:ph type="ctrTitle"/>
          </p:nvPr>
        </p:nvSpPr>
        <p:spPr>
          <a:xfrm>
            <a:off x="1777844" y="940158"/>
            <a:ext cx="8915399" cy="926598"/>
          </a:xfrm>
        </p:spPr>
        <p:txBody>
          <a:bodyPr/>
          <a:lstStyle/>
          <a:p>
            <a:pPr algn="ctr"/>
            <a:r>
              <a:rPr lang="en-US" dirty="0">
                <a:solidFill>
                  <a:srgbClr val="7030A0"/>
                </a:solidFill>
                <a:latin typeface="Times New Roman" panose="02020603050405020304" pitchFamily="18" charset="0"/>
                <a:cs typeface="Times New Roman" panose="02020603050405020304" pitchFamily="18" charset="0"/>
              </a:rPr>
              <a:t>Fly Away Plus</a:t>
            </a:r>
            <a:endParaRPr lang="en-US" dirty="0"/>
          </a:p>
        </p:txBody>
      </p:sp>
    </p:spTree>
    <p:extLst>
      <p:ext uri="{BB962C8B-B14F-4D97-AF65-F5344CB8AC3E}">
        <p14:creationId xmlns:p14="http://schemas.microsoft.com/office/powerpoint/2010/main" val="3271121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b="1">
                <a:solidFill>
                  <a:srgbClr val="7030A0"/>
                </a:solidFill>
                <a:latin typeface="Times New Roman" panose="02020603050405020304" pitchFamily="18" charset="0"/>
                <a:cs typeface="Times New Roman" panose="02020603050405020304" pitchFamily="18" charset="0"/>
              </a:rPr>
              <a:t>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ソフトウェ アプロセス モデル</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  S</a:t>
            </a:r>
            <a:r>
              <a:rPr lang="en-US" b="1">
                <a:solidFill>
                  <a:srgbClr val="7030A0"/>
                </a:solidFill>
                <a:latin typeface="Times New Roman" panose="02020603050405020304" pitchFamily="18" charset="0"/>
                <a:cs typeface="Times New Roman" panose="02020603050405020304" pitchFamily="18" charset="0"/>
              </a:rPr>
              <a:t>oftware Process Model</a:t>
            </a:r>
            <a:endParaRPr lang="en-US"/>
          </a:p>
        </p:txBody>
      </p:sp>
      <p:pic>
        <p:nvPicPr>
          <p:cNvPr id="4" name="Content Placeholder 9"/>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820473" y="1905000"/>
            <a:ext cx="8551572" cy="4263980"/>
          </a:xfrm>
          <a:prstGeom prst="rect">
            <a:avLst/>
          </a:prstGeom>
          <a:noFill/>
          <a:extLst/>
        </p:spPr>
      </p:pic>
    </p:spTree>
    <p:extLst>
      <p:ext uri="{BB962C8B-B14F-4D97-AF65-F5344CB8AC3E}">
        <p14:creationId xmlns:p14="http://schemas.microsoft.com/office/powerpoint/2010/main" val="3692908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b="1">
                <a:solidFill>
                  <a:srgbClr val="7030A0"/>
                </a:solidFill>
                <a:latin typeface="Times New Roman" panose="02020603050405020304" pitchFamily="18" charset="0"/>
                <a:cs typeface="Times New Roman" panose="02020603050405020304" pitchFamily="18" charset="0"/>
              </a:rPr>
              <a:t>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ソフトウェ アプロセス モデル</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 S</a:t>
            </a:r>
            <a:r>
              <a:rPr lang="en-US" b="1">
                <a:solidFill>
                  <a:srgbClr val="7030A0"/>
                </a:solidFill>
                <a:latin typeface="Times New Roman" panose="02020603050405020304" pitchFamily="18" charset="0"/>
                <a:cs typeface="Times New Roman" panose="02020603050405020304" pitchFamily="18" charset="0"/>
              </a:rPr>
              <a:t>oftware Process Model</a:t>
            </a:r>
            <a:endParaRPr lang="en-US"/>
          </a:p>
        </p:txBody>
      </p:sp>
      <p:sp>
        <p:nvSpPr>
          <p:cNvPr id="5" name="TextBox 7"/>
          <p:cNvSpPr txBox="1"/>
          <p:nvPr/>
        </p:nvSpPr>
        <p:spPr>
          <a:xfrm>
            <a:off x="3001642" y="6254635"/>
            <a:ext cx="7742252" cy="400110"/>
          </a:xfrm>
          <a:prstGeom prst="rect">
            <a:avLst/>
          </a:prstGeom>
          <a:noFill/>
        </p:spPr>
        <p:txBody>
          <a:bodyPr wrap="square" rtlCol="0">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プロジェクトのライフサイク</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ル </a:t>
            </a:r>
            <a:r>
              <a:rPr lang="en-US" altLang="ja-JP" sz="2000" b="1" dirty="0" smtClean="0">
                <a:solidFill>
                  <a:srgbClr val="002060"/>
                </a:solidFill>
                <a:latin typeface="Times New Roman" panose="02020603050405020304" pitchFamily="18" charset="0"/>
                <a:cs typeface="Times New Roman" panose="02020603050405020304" pitchFamily="18" charset="0"/>
              </a:rPr>
              <a:t>-  Project Life Cycle</a:t>
            </a:r>
            <a:endParaRPr lang="en-US" sz="2000" b="1" dirty="0">
              <a:solidFill>
                <a:srgbClr val="002060"/>
              </a:solidFill>
              <a:latin typeface="Times New Roman" panose="02020603050405020304" pitchFamily="18" charset="0"/>
              <a:cs typeface="Times New Roman" panose="02020603050405020304" pitchFamily="18" charset="0"/>
            </a:endParaRPr>
          </a:p>
        </p:txBody>
      </p:sp>
      <p:sp>
        <p:nvSpPr>
          <p:cNvPr id="6" name="Chỗ dành sẵn cho Nội dung 5"/>
          <p:cNvSpPr>
            <a:spLocks noGrp="1"/>
          </p:cNvSpPr>
          <p:nvPr>
            <p:ph idx="1"/>
          </p:nvPr>
        </p:nvSpPr>
        <p:spPr/>
        <p:txBody>
          <a:bodyPr/>
          <a:lstStyle/>
          <a:p>
            <a:endParaRPr lang="en-US"/>
          </a:p>
        </p:txBody>
      </p:sp>
      <p:graphicFrame>
        <p:nvGraphicFramePr>
          <p:cNvPr id="7" name="Content Placeholder 4"/>
          <p:cNvGraphicFramePr>
            <a:graphicFrameLocks/>
          </p:cNvGraphicFramePr>
          <p:nvPr>
            <p:extLst>
              <p:ext uri="{D42A27DB-BD31-4B8C-83A1-F6EECF244321}">
                <p14:modId xmlns:p14="http://schemas.microsoft.com/office/powerpoint/2010/main" val="3983153000"/>
              </p:ext>
            </p:extLst>
          </p:nvPr>
        </p:nvGraphicFramePr>
        <p:xfrm>
          <a:off x="2240924" y="1983481"/>
          <a:ext cx="9263688" cy="4121035"/>
        </p:xfrm>
        <a:graphic>
          <a:graphicData uri="http://schemas.openxmlformats.org/drawingml/2006/table">
            <a:tbl>
              <a:tblPr firstRow="1" bandRow="1">
                <a:tableStyleId>{69CF1AB2-1976-4502-BF36-3FF5EA218861}</a:tableStyleId>
              </a:tblPr>
              <a:tblGrid>
                <a:gridCol w="2037993"/>
                <a:gridCol w="7225695"/>
              </a:tblGrid>
              <a:tr h="1147966">
                <a:tc>
                  <a:txBody>
                    <a:bodyPr/>
                    <a:lstStyle/>
                    <a:p>
                      <a:r>
                        <a:rPr lang="en-US" sz="2000" b="1" dirty="0" smtClean="0">
                          <a:latin typeface="Times New Roman" panose="02020603050405020304" pitchFamily="18" charset="0"/>
                          <a:cs typeface="Times New Roman" panose="02020603050405020304" pitchFamily="18" charset="0"/>
                        </a:rPr>
                        <a:t>Initiation</a:t>
                      </a:r>
                      <a:endParaRPr lang="en-US" sz="2000" b="1" dirty="0">
                        <a:solidFill>
                          <a:srgbClr val="002060"/>
                        </a:solidFill>
                        <a:latin typeface="Times New Roman" panose="02020603050405020304" pitchFamily="18" charset="0"/>
                        <a:cs typeface="Times New Roman" panose="02020603050405020304" pitchFamily="18" charset="0"/>
                      </a:endParaRPr>
                    </a:p>
                  </a:txBody>
                  <a:tcPr/>
                </a:tc>
                <a:tc>
                  <a:txBody>
                    <a:bodyPr/>
                    <a:lstStyle/>
                    <a:p>
                      <a:pPr marL="2857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2000" b="0" kern="1200" dirty="0" smtClean="0">
                          <a:effectLst/>
                          <a:latin typeface="Times New Roman" panose="02020603050405020304" pitchFamily="18" charset="0"/>
                          <a:cs typeface="Times New Roman" panose="02020603050405020304" pitchFamily="18" charset="0"/>
                        </a:rPr>
                        <a:t>Identify business functions of the system</a:t>
                      </a:r>
                    </a:p>
                    <a:p>
                      <a:pPr marL="285750" indent="-285750">
                        <a:buFont typeface="Wingdings" panose="05000000000000000000" pitchFamily="2" charset="2"/>
                        <a:buChar char="ü"/>
                      </a:pPr>
                      <a:r>
                        <a:rPr lang="en-US" sz="2000" b="0" dirty="0" smtClean="0">
                          <a:latin typeface="Times New Roman" panose="02020603050405020304" pitchFamily="18" charset="0"/>
                          <a:cs typeface="Times New Roman" panose="02020603050405020304" pitchFamily="18" charset="0"/>
                        </a:rPr>
                        <a:t>Determine</a:t>
                      </a:r>
                      <a:r>
                        <a:rPr lang="en-US" sz="2000" b="0" baseline="0" dirty="0" smtClean="0">
                          <a:latin typeface="Times New Roman" panose="02020603050405020304" pitchFamily="18" charset="0"/>
                          <a:cs typeface="Times New Roman" panose="02020603050405020304" pitchFamily="18" charset="0"/>
                        </a:rPr>
                        <a:t> scope, condition, limitation, project risk</a:t>
                      </a:r>
                    </a:p>
                    <a:p>
                      <a:pPr marL="285750" indent="-285750">
                        <a:buFont typeface="Wingdings" panose="05000000000000000000" pitchFamily="2" charset="2"/>
                        <a:buChar char="ü"/>
                      </a:pPr>
                      <a:r>
                        <a:rPr lang="en-US" sz="2000" b="0" baseline="0" dirty="0" smtClean="0">
                          <a:latin typeface="Times New Roman" panose="02020603050405020304" pitchFamily="18" charset="0"/>
                          <a:cs typeface="Times New Roman" panose="02020603050405020304" pitchFamily="18" charset="0"/>
                        </a:rPr>
                        <a:t>List main functions</a:t>
                      </a:r>
                    </a:p>
                    <a:p>
                      <a:pPr marL="285750" indent="-285750">
                        <a:buFont typeface="Wingdings" panose="05000000000000000000" pitchFamily="2" charset="2"/>
                        <a:buChar char="ü"/>
                      </a:pPr>
                      <a:r>
                        <a:rPr lang="en-US" sz="2000" b="0" baseline="0" dirty="0" smtClean="0">
                          <a:latin typeface="Times New Roman" panose="02020603050405020304" pitchFamily="18" charset="0"/>
                          <a:cs typeface="Times New Roman" panose="02020603050405020304" pitchFamily="18" charset="0"/>
                        </a:rPr>
                        <a:t>Complete Report #1, Report #2</a:t>
                      </a:r>
                      <a:endParaRPr lang="en-US" sz="2000" b="0" dirty="0">
                        <a:solidFill>
                          <a:srgbClr val="002060"/>
                        </a:solidFill>
                        <a:latin typeface="Times New Roman" panose="02020603050405020304" pitchFamily="18" charset="0"/>
                        <a:cs typeface="Times New Roman" panose="02020603050405020304" pitchFamily="18" charset="0"/>
                      </a:endParaRPr>
                    </a:p>
                  </a:txBody>
                  <a:tcPr/>
                </a:tc>
              </a:tr>
              <a:tr h="1012293">
                <a:tc>
                  <a:txBody>
                    <a:bodyPr/>
                    <a:lstStyle/>
                    <a:p>
                      <a:r>
                        <a:rPr lang="en-US" sz="2000" b="1" dirty="0" smtClean="0">
                          <a:latin typeface="Times New Roman" panose="02020603050405020304" pitchFamily="18" charset="0"/>
                          <a:cs typeface="Times New Roman" panose="02020603050405020304" pitchFamily="18" charset="0"/>
                        </a:rPr>
                        <a:t>Solution</a:t>
                      </a:r>
                      <a:endParaRPr lang="en-US" sz="2000" b="1" dirty="0">
                        <a:solidFill>
                          <a:srgbClr val="002060"/>
                        </a:solidFill>
                        <a:latin typeface="Times New Roman" panose="02020603050405020304" pitchFamily="18" charset="0"/>
                        <a:cs typeface="Times New Roman" panose="02020603050405020304" pitchFamily="18" charset="0"/>
                      </a:endParaRPr>
                    </a:p>
                  </a:txBody>
                  <a:tcPr/>
                </a:tc>
                <a:tc>
                  <a:txBody>
                    <a:bodyPr/>
                    <a:lstStyle/>
                    <a:p>
                      <a:pPr marL="285750" indent="-285750">
                        <a:buFont typeface="Wingdings" panose="05000000000000000000" pitchFamily="2" charset="2"/>
                        <a:buChar char="ü"/>
                      </a:pPr>
                      <a:r>
                        <a:rPr lang="en-US" sz="2000" b="0" dirty="0" smtClean="0">
                          <a:latin typeface="Times New Roman" panose="02020603050405020304" pitchFamily="18" charset="0"/>
                          <a:cs typeface="Times New Roman" panose="02020603050405020304" pitchFamily="18" charset="0"/>
                        </a:rPr>
                        <a:t>Complete</a:t>
                      </a:r>
                      <a:r>
                        <a:rPr lang="en-US" sz="2000" b="0" baseline="0" dirty="0" smtClean="0">
                          <a:latin typeface="Times New Roman" panose="02020603050405020304" pitchFamily="18" charset="0"/>
                          <a:cs typeface="Times New Roman" panose="02020603050405020304" pitchFamily="18" charset="0"/>
                        </a:rPr>
                        <a:t> SRS</a:t>
                      </a:r>
                    </a:p>
                    <a:p>
                      <a:pPr marL="285750" indent="-285750">
                        <a:buFont typeface="Wingdings" panose="05000000000000000000" pitchFamily="2" charset="2"/>
                        <a:buChar char="ü"/>
                      </a:pPr>
                      <a:r>
                        <a:rPr lang="en-US" sz="2000" b="0" baseline="0" dirty="0" smtClean="0">
                          <a:latin typeface="Times New Roman" panose="02020603050405020304" pitchFamily="18" charset="0"/>
                          <a:cs typeface="Times New Roman" panose="02020603050405020304" pitchFamily="18" charset="0"/>
                        </a:rPr>
                        <a:t>Design Document</a:t>
                      </a:r>
                    </a:p>
                    <a:p>
                      <a:pPr marL="285750" indent="-285750">
                        <a:buFont typeface="Wingdings" panose="05000000000000000000" pitchFamily="2" charset="2"/>
                        <a:buChar char="ü"/>
                      </a:pPr>
                      <a:r>
                        <a:rPr lang="en-US" sz="2000" b="0" baseline="0" dirty="0" smtClean="0">
                          <a:latin typeface="Times New Roman" panose="02020603050405020304" pitchFamily="18" charset="0"/>
                          <a:cs typeface="Times New Roman" panose="02020603050405020304" pitchFamily="18" charset="0"/>
                        </a:rPr>
                        <a:t>Complete Report #3, Report #4</a:t>
                      </a:r>
                      <a:endParaRPr lang="en-US" sz="2000" b="0" baseline="0" dirty="0" smtClean="0">
                        <a:solidFill>
                          <a:srgbClr val="002060"/>
                        </a:solidFill>
                        <a:latin typeface="Times New Roman" panose="02020603050405020304" pitchFamily="18" charset="0"/>
                        <a:cs typeface="Times New Roman" panose="02020603050405020304" pitchFamily="18" charset="0"/>
                      </a:endParaRPr>
                    </a:p>
                  </a:txBody>
                  <a:tcPr/>
                </a:tc>
              </a:tr>
              <a:tr h="785809">
                <a:tc>
                  <a:txBody>
                    <a:bodyPr/>
                    <a:lstStyle/>
                    <a:p>
                      <a:r>
                        <a:rPr lang="en-US" sz="2000" b="1" dirty="0" smtClean="0">
                          <a:latin typeface="Times New Roman" panose="02020603050405020304" pitchFamily="18" charset="0"/>
                          <a:cs typeface="Times New Roman" panose="02020603050405020304" pitchFamily="18" charset="0"/>
                        </a:rPr>
                        <a:t>Construction</a:t>
                      </a:r>
                      <a:endParaRPr lang="en-US" sz="2000" b="1" dirty="0">
                        <a:solidFill>
                          <a:srgbClr val="002060"/>
                        </a:solidFill>
                        <a:latin typeface="Times New Roman" panose="02020603050405020304" pitchFamily="18" charset="0"/>
                        <a:cs typeface="Times New Roman" panose="02020603050405020304" pitchFamily="18" charset="0"/>
                      </a:endParaRPr>
                    </a:p>
                  </a:txBody>
                  <a:tcPr/>
                </a:tc>
                <a:tc>
                  <a:txBody>
                    <a:bodyPr/>
                    <a:lstStyle/>
                    <a:p>
                      <a:pPr marL="285750" indent="-285750">
                        <a:buFont typeface="Wingdings" panose="05000000000000000000" pitchFamily="2" charset="2"/>
                        <a:buChar char="ü"/>
                      </a:pPr>
                      <a:r>
                        <a:rPr lang="en-US" sz="2000" b="0" dirty="0" smtClean="0">
                          <a:latin typeface="Times New Roman" panose="02020603050405020304" pitchFamily="18" charset="0"/>
                          <a:cs typeface="Times New Roman" panose="02020603050405020304" pitchFamily="18" charset="0"/>
                        </a:rPr>
                        <a:t>Complete Coding and Testing</a:t>
                      </a:r>
                    </a:p>
                    <a:p>
                      <a:pPr marL="285750" indent="-285750">
                        <a:buFont typeface="Wingdings" panose="05000000000000000000" pitchFamily="2" charset="2"/>
                        <a:buChar char="ü"/>
                      </a:pPr>
                      <a:r>
                        <a:rPr lang="en-US" sz="2000" b="0" dirty="0" smtClean="0">
                          <a:latin typeface="Times New Roman" panose="02020603050405020304" pitchFamily="18" charset="0"/>
                          <a:cs typeface="Times New Roman" panose="02020603050405020304" pitchFamily="18" charset="0"/>
                        </a:rPr>
                        <a:t>Complete</a:t>
                      </a:r>
                      <a:r>
                        <a:rPr lang="en-US" sz="2000" b="0" baseline="0" dirty="0" smtClean="0">
                          <a:latin typeface="Times New Roman" panose="02020603050405020304" pitchFamily="18" charset="0"/>
                          <a:cs typeface="Times New Roman" panose="02020603050405020304" pitchFamily="18" charset="0"/>
                        </a:rPr>
                        <a:t> software packages and Report #5, Report #6</a:t>
                      </a:r>
                      <a:endParaRPr lang="en-US" sz="2000" b="0" dirty="0">
                        <a:solidFill>
                          <a:srgbClr val="002060"/>
                        </a:solidFill>
                        <a:latin typeface="Times New Roman" panose="02020603050405020304" pitchFamily="18" charset="0"/>
                        <a:cs typeface="Times New Roman" panose="02020603050405020304" pitchFamily="18" charset="0"/>
                      </a:endParaRPr>
                    </a:p>
                  </a:txBody>
                  <a:tcPr/>
                </a:tc>
              </a:tr>
              <a:tr h="1012293">
                <a:tc>
                  <a:txBody>
                    <a:bodyPr/>
                    <a:lstStyle/>
                    <a:p>
                      <a:r>
                        <a:rPr lang="en-US" sz="2000" b="1" dirty="0" smtClean="0">
                          <a:latin typeface="Times New Roman" panose="02020603050405020304" pitchFamily="18" charset="0"/>
                          <a:cs typeface="Times New Roman" panose="02020603050405020304" pitchFamily="18" charset="0"/>
                        </a:rPr>
                        <a:t>Termination</a:t>
                      </a:r>
                      <a:endParaRPr lang="en-US" sz="2000" b="1" dirty="0">
                        <a:solidFill>
                          <a:srgbClr val="002060"/>
                        </a:solidFill>
                        <a:latin typeface="Times New Roman" panose="02020603050405020304" pitchFamily="18" charset="0"/>
                        <a:cs typeface="Times New Roman" panose="02020603050405020304" pitchFamily="18" charset="0"/>
                      </a:endParaRPr>
                    </a:p>
                  </a:txBody>
                  <a:tcPr/>
                </a:tc>
                <a:tc>
                  <a:txBody>
                    <a:bodyPr/>
                    <a:lstStyle/>
                    <a:p>
                      <a:pPr marL="285750" indent="-285750">
                        <a:buFont typeface="Wingdings" panose="05000000000000000000" pitchFamily="2" charset="2"/>
                        <a:buChar char="ü"/>
                      </a:pPr>
                      <a:r>
                        <a:rPr lang="en-US" sz="2000" b="0" dirty="0" smtClean="0">
                          <a:latin typeface="Times New Roman" panose="02020603050405020304" pitchFamily="18" charset="0"/>
                          <a:cs typeface="Times New Roman" panose="02020603050405020304" pitchFamily="18" charset="0"/>
                        </a:rPr>
                        <a:t>Product</a:t>
                      </a:r>
                      <a:r>
                        <a:rPr lang="en-US" sz="2000" b="0" baseline="0" dirty="0" smtClean="0">
                          <a:latin typeface="Times New Roman" panose="02020603050405020304" pitchFamily="18" charset="0"/>
                          <a:cs typeface="Times New Roman" panose="02020603050405020304" pitchFamily="18" charset="0"/>
                        </a:rPr>
                        <a:t> will be deployed to the client</a:t>
                      </a:r>
                    </a:p>
                    <a:p>
                      <a:pPr marL="285750" indent="-285750">
                        <a:buFont typeface="Wingdings" panose="05000000000000000000" pitchFamily="2" charset="2"/>
                        <a:buChar char="ü"/>
                      </a:pPr>
                      <a:r>
                        <a:rPr lang="en-US" sz="2000" b="0" baseline="0" dirty="0" smtClean="0">
                          <a:latin typeface="Times New Roman" panose="02020603050405020304" pitchFamily="18" charset="0"/>
                          <a:cs typeface="Times New Roman" panose="02020603050405020304" pitchFamily="18" charset="0"/>
                        </a:rPr>
                        <a:t>Preparing presentation</a:t>
                      </a:r>
                    </a:p>
                    <a:p>
                      <a:pPr marL="285750" indent="-285750">
                        <a:buFont typeface="Wingdings" panose="05000000000000000000" pitchFamily="2" charset="2"/>
                        <a:buChar char="ü"/>
                      </a:pPr>
                      <a:r>
                        <a:rPr lang="en-US" sz="2000" b="0" baseline="0" dirty="0" smtClean="0">
                          <a:latin typeface="Times New Roman" panose="02020603050405020304" pitchFamily="18" charset="0"/>
                          <a:cs typeface="Times New Roman" panose="02020603050405020304" pitchFamily="18" charset="0"/>
                        </a:rPr>
                        <a:t>Complete Project</a:t>
                      </a:r>
                      <a:endParaRPr lang="en-US" sz="2000" b="0" dirty="0">
                        <a:solidFill>
                          <a:srgbClr val="002060"/>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687289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343955" y="624110"/>
            <a:ext cx="9160657" cy="715293"/>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2.2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プロジェクト組織 </a:t>
            </a: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Project Organization</a:t>
            </a:r>
            <a:endParaRPr lang="en-US"/>
          </a:p>
        </p:txBody>
      </p:sp>
      <p:graphicFrame>
        <p:nvGraphicFramePr>
          <p:cNvPr id="4" name="Diagram 4"/>
          <p:cNvGraphicFramePr>
            <a:graphicFrameLocks noGrp="1"/>
          </p:cNvGraphicFramePr>
          <p:nvPr>
            <p:ph idx="1"/>
            <p:extLst>
              <p:ext uri="{D42A27DB-BD31-4B8C-83A1-F6EECF244321}">
                <p14:modId xmlns:p14="http://schemas.microsoft.com/office/powerpoint/2010/main" val="2927931196"/>
              </p:ext>
            </p:extLst>
          </p:nvPr>
        </p:nvGraphicFramePr>
        <p:xfrm>
          <a:off x="2466583" y="2069206"/>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47845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50898"/>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2.3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プロジェクト計画</a:t>
            </a:r>
            <a:r>
              <a:rPr lang="ja-JP" altLang="en-US" b="1">
                <a:solidFill>
                  <a:srgbClr val="7030A0"/>
                </a:solidFill>
                <a:latin typeface="Times New Roman" panose="02020603050405020304" pitchFamily="18" charset="0"/>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Project Schedule</a:t>
            </a:r>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3782" y="1485207"/>
            <a:ext cx="8632145" cy="5028092"/>
          </a:xfrm>
        </p:spPr>
      </p:pic>
    </p:spTree>
    <p:extLst>
      <p:ext uri="{BB962C8B-B14F-4D97-AF65-F5344CB8AC3E}">
        <p14:creationId xmlns:p14="http://schemas.microsoft.com/office/powerpoint/2010/main" val="3377829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756078" y="199107"/>
            <a:ext cx="8400804" cy="1280890"/>
          </a:xfrm>
        </p:spPr>
        <p:txBody>
          <a:bodyPr/>
          <a:lstStyle/>
          <a:p>
            <a:pPr algn="ctr"/>
            <a:r>
              <a:rPr lang="en-US" b="1">
                <a:solidFill>
                  <a:srgbClr val="7030A0"/>
                </a:solidFill>
                <a:latin typeface="Times New Roman" panose="02020603050405020304" pitchFamily="18" charset="0"/>
                <a:cs typeface="Times New Roman" panose="02020603050405020304" pitchFamily="18" charset="0"/>
              </a:rPr>
              <a:t>2.4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マイルストーンの成果</a:t>
            </a:r>
            <a:r>
              <a:rPr lang="ja-JP" altLang="en-US" b="1" smtClean="0">
                <a:solidFill>
                  <a:srgbClr val="7030A0"/>
                </a:solidFill>
                <a:latin typeface="SimSun" panose="02010600030101010101" pitchFamily="2" charset="-122"/>
                <a:ea typeface="SimSun" panose="02010600030101010101" pitchFamily="2" charset="-122"/>
                <a:cs typeface="Times New Roman" panose="02020603050405020304" pitchFamily="18" charset="0"/>
              </a:rPr>
              <a:t>物</a:t>
            </a:r>
            <a:r>
              <a:rPr lang="en-US" altLang="ja-JP" b="1" smtClean="0">
                <a:solidFill>
                  <a:srgbClr val="7030A0"/>
                </a:solidFill>
                <a:latin typeface="Times New Roman" panose="02020603050405020304" pitchFamily="18" charset="0"/>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D</a:t>
            </a:r>
            <a:r>
              <a:rPr lang="en-US" b="1">
                <a:solidFill>
                  <a:srgbClr val="7030A0"/>
                </a:solidFill>
                <a:latin typeface="Times New Roman" panose="02020603050405020304" pitchFamily="18" charset="0"/>
                <a:cs typeface="Times New Roman" panose="02020603050405020304" pitchFamily="18" charset="0"/>
              </a:rPr>
              <a:t>eliverables Milestone</a:t>
            </a:r>
            <a:endParaRPr lang="en-US"/>
          </a:p>
        </p:txBody>
      </p:sp>
      <p:graphicFrame>
        <p:nvGraphicFramePr>
          <p:cNvPr id="4" name="Chỗ dành sẵn cho Nội dung 3"/>
          <p:cNvGraphicFramePr>
            <a:graphicFrameLocks noGrp="1"/>
          </p:cNvGraphicFramePr>
          <p:nvPr>
            <p:ph idx="1"/>
            <p:extLst>
              <p:ext uri="{D42A27DB-BD31-4B8C-83A1-F6EECF244321}">
                <p14:modId xmlns:p14="http://schemas.microsoft.com/office/powerpoint/2010/main" val="3469168332"/>
              </p:ext>
            </p:extLst>
          </p:nvPr>
        </p:nvGraphicFramePr>
        <p:xfrm>
          <a:off x="2112694" y="1479997"/>
          <a:ext cx="8915400" cy="5272360"/>
        </p:xfrm>
        <a:graphic>
          <a:graphicData uri="http://schemas.openxmlformats.org/drawingml/2006/table">
            <a:tbl>
              <a:tblPr firstRow="1" bandRow="1">
                <a:tableStyleId>{5C22544A-7EE6-4342-B048-85BDC9FD1C3A}</a:tableStyleId>
              </a:tblPr>
              <a:tblGrid>
                <a:gridCol w="1783080"/>
                <a:gridCol w="1783080"/>
                <a:gridCol w="1783080"/>
                <a:gridCol w="1783080"/>
                <a:gridCol w="1783080"/>
              </a:tblGrid>
              <a:tr h="197198">
                <a:tc>
                  <a:txBody>
                    <a:bodyPr/>
                    <a:lstStyle/>
                    <a:p>
                      <a:pPr marL="0" marR="0" algn="just">
                        <a:lnSpc>
                          <a:spcPct val="115000"/>
                        </a:lnSpc>
                        <a:spcBef>
                          <a:spcPts val="400"/>
                        </a:spcBef>
                        <a:spcAft>
                          <a:spcPts val="400"/>
                        </a:spcAft>
                      </a:pPr>
                      <a:r>
                        <a:rPr lang="en-US" sz="1100" b="1" dirty="0">
                          <a:solidFill>
                            <a:srgbClr val="002060"/>
                          </a:solidFill>
                          <a:effectLst/>
                          <a:latin typeface="Times New Roman" panose="02020603050405020304" pitchFamily="18" charset="0"/>
                          <a:cs typeface="Times New Roman" panose="02020603050405020304" pitchFamily="18" charset="0"/>
                        </a:rPr>
                        <a:t>No</a:t>
                      </a:r>
                      <a:endParaRPr lang="en-US" sz="11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c>
                  <a:txBody>
                    <a:bodyPr/>
                    <a:lstStyle/>
                    <a:p>
                      <a:pPr marL="0" marR="0" algn="just">
                        <a:lnSpc>
                          <a:spcPct val="115000"/>
                        </a:lnSpc>
                        <a:spcBef>
                          <a:spcPts val="400"/>
                        </a:spcBef>
                        <a:spcAft>
                          <a:spcPts val="400"/>
                        </a:spcAft>
                      </a:pPr>
                      <a:r>
                        <a:rPr lang="en-US" sz="1100" b="1" dirty="0">
                          <a:solidFill>
                            <a:srgbClr val="002060"/>
                          </a:solidFill>
                          <a:effectLst/>
                          <a:latin typeface="Times New Roman" panose="02020603050405020304" pitchFamily="18" charset="0"/>
                          <a:cs typeface="Times New Roman" panose="02020603050405020304" pitchFamily="18" charset="0"/>
                        </a:rPr>
                        <a:t>Stage</a:t>
                      </a:r>
                      <a:endParaRPr lang="en-US" sz="11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c>
                  <a:txBody>
                    <a:bodyPr/>
                    <a:lstStyle/>
                    <a:p>
                      <a:pPr marL="0" marR="0" algn="just">
                        <a:lnSpc>
                          <a:spcPct val="115000"/>
                        </a:lnSpc>
                        <a:spcBef>
                          <a:spcPts val="400"/>
                        </a:spcBef>
                        <a:spcAft>
                          <a:spcPts val="400"/>
                        </a:spcAft>
                      </a:pPr>
                      <a:r>
                        <a:rPr lang="en-US" sz="1100" b="1" dirty="0">
                          <a:solidFill>
                            <a:srgbClr val="002060"/>
                          </a:solidFill>
                          <a:effectLst/>
                          <a:latin typeface="Times New Roman" panose="02020603050405020304" pitchFamily="18" charset="0"/>
                          <a:cs typeface="Times New Roman" panose="02020603050405020304" pitchFamily="18" charset="0"/>
                        </a:rPr>
                        <a:t>Committed Delivery date</a:t>
                      </a:r>
                      <a:endParaRPr lang="en-US" sz="11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c>
                  <a:txBody>
                    <a:bodyPr/>
                    <a:lstStyle/>
                    <a:p>
                      <a:pPr marL="0" marR="0" algn="just">
                        <a:lnSpc>
                          <a:spcPct val="115000"/>
                        </a:lnSpc>
                        <a:spcBef>
                          <a:spcPts val="400"/>
                        </a:spcBef>
                        <a:spcAft>
                          <a:spcPts val="400"/>
                        </a:spcAft>
                      </a:pPr>
                      <a:r>
                        <a:rPr lang="en-US" sz="1100" b="1" dirty="0">
                          <a:solidFill>
                            <a:srgbClr val="002060"/>
                          </a:solidFill>
                          <a:effectLst/>
                          <a:latin typeface="Times New Roman" panose="02020603050405020304" pitchFamily="18" charset="0"/>
                          <a:cs typeface="Times New Roman" panose="02020603050405020304" pitchFamily="18" charset="0"/>
                        </a:rPr>
                        <a:t>Description of Deliverable</a:t>
                      </a:r>
                      <a:endParaRPr lang="en-US" sz="11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c>
                  <a:txBody>
                    <a:bodyPr/>
                    <a:lstStyle/>
                    <a:p>
                      <a:pPr marL="0" marR="0" algn="just">
                        <a:lnSpc>
                          <a:spcPct val="115000"/>
                        </a:lnSpc>
                        <a:spcBef>
                          <a:spcPts val="400"/>
                        </a:spcBef>
                        <a:spcAft>
                          <a:spcPts val="400"/>
                        </a:spcAft>
                      </a:pPr>
                      <a:r>
                        <a:rPr lang="en-US" sz="1100" b="1" dirty="0">
                          <a:solidFill>
                            <a:srgbClr val="002060"/>
                          </a:solidFill>
                          <a:effectLst/>
                          <a:latin typeface="Times New Roman" panose="02020603050405020304" pitchFamily="18" charset="0"/>
                          <a:cs typeface="Times New Roman" panose="02020603050405020304" pitchFamily="18" charset="0"/>
                        </a:rPr>
                        <a:t>Delivery  media</a:t>
                      </a:r>
                      <a:endParaRPr lang="en-US" sz="11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r>
              <a:tr h="197198">
                <a:tc gridSpan="2">
                  <a:txBody>
                    <a:bodyPr/>
                    <a:lstStyle/>
                    <a:p>
                      <a:pPr marL="0" marR="0" algn="l">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Initiation</a:t>
                      </a:r>
                      <a:endParaRPr lang="en-US" sz="1100" b="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394" marR="60394" marT="0" marB="0" anchor="ctr"/>
                </a:tc>
                <a:tc hMerge="1">
                  <a:txBody>
                    <a:bodyPr/>
                    <a:lstStyle/>
                    <a:p>
                      <a:endParaRPr lang="en-US"/>
                    </a:p>
                  </a:txBody>
                  <a:tcPr/>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 </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gridSpan="2">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Requirements agreed, Report 1 reviewed</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hMerge="1">
                  <a:txBody>
                    <a:bodyPr/>
                    <a:lstStyle/>
                    <a:p>
                      <a:endParaRPr lang="en-US"/>
                    </a:p>
                  </a:txBody>
                  <a:tcP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1</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Q&amp;A Management Sheet</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13-05-2015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Criteria: Documentation reviewed</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2</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report no.1 </a:t>
                      </a:r>
                      <a:r>
                        <a:rPr lang="en-US" sz="1100" smtClean="0">
                          <a:effectLst/>
                          <a:latin typeface="Times New Roman" panose="02020603050405020304" pitchFamily="18" charset="0"/>
                          <a:ea typeface="MS Mincho" panose="02020609040205080304" pitchFamily="49" charset="-128"/>
                          <a:cs typeface="Times New Roman" panose="02020603050405020304" pitchFamily="18" charset="0"/>
                        </a:rPr>
                        <a:t>final</a:t>
                      </a:r>
                      <a:endParaRPr lang="en-US" sz="11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24-5-2015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Completed report no.1</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gridSpan="2">
                  <a:txBody>
                    <a:bodyPr/>
                    <a:lstStyle/>
                    <a:p>
                      <a:pPr marL="0" marR="0" algn="l">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Solution</a:t>
                      </a:r>
                      <a:endParaRPr lang="en-US" sz="1100" b="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394" marR="60394" marT="0" marB="0" anchor="ctr"/>
                </a:tc>
                <a:tc hMerge="1">
                  <a:txBody>
                    <a:bodyPr/>
                    <a:lstStyle/>
                    <a:p>
                      <a:endParaRPr lang="en-US"/>
                    </a:p>
                  </a:txBody>
                  <a:tcPr/>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 </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gridSpan="2">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 </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hMerge="1">
                  <a:txBody>
                    <a:bodyPr/>
                    <a:lstStyle/>
                    <a:p>
                      <a:endParaRPr lang="en-US"/>
                    </a:p>
                  </a:txBody>
                  <a:tcP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1</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SRS</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20-06-2015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Criteria: Documentation reviewed</a:t>
                      </a:r>
                    </a:p>
                  </a:txBody>
                  <a:tcPr marL="68580" marR="68580" marT="0" marB="0"/>
                </a:tc>
                <a:tc>
                  <a:txBody>
                    <a:bodyPr/>
                    <a:lstStyle/>
                    <a:p>
                      <a:pPr marL="0" marR="0" algn="l">
                        <a:lnSpc>
                          <a:spcPct val="115000"/>
                        </a:lnSpc>
                        <a:spcBef>
                          <a:spcPts val="400"/>
                        </a:spcBef>
                        <a:spcAft>
                          <a:spcPts val="3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r>
              <a:tr h="197198">
                <a:tc>
                  <a:txBody>
                    <a:bodyPr/>
                    <a:lstStyle/>
                    <a:p>
                      <a:pPr marL="0" marR="0" algn="just">
                        <a:lnSpc>
                          <a:spcPct val="115000"/>
                        </a:lnSpc>
                        <a:spcBef>
                          <a:spcPts val="400"/>
                        </a:spcBef>
                        <a:spcAft>
                          <a:spcPts val="400"/>
                        </a:spcAft>
                      </a:pPr>
                      <a:r>
                        <a:rPr lang="en-US" sz="1100" dirty="0" smtClean="0">
                          <a:solidFill>
                            <a:srgbClr val="002060"/>
                          </a:solidFill>
                          <a:effectLst/>
                          <a:latin typeface="Times New Roman" panose="02020603050405020304" pitchFamily="18" charset="0"/>
                          <a:cs typeface="Times New Roman" panose="02020603050405020304" pitchFamily="18" charset="0"/>
                        </a:rPr>
                        <a:t>2</a:t>
                      </a:r>
                      <a:endParaRPr lang="en-US" sz="11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Report no.3 Final</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20-06-2015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Completed report no.3</a:t>
                      </a:r>
                    </a:p>
                  </a:txBody>
                  <a:tcPr marL="68580" marR="68580" marT="0" marB="0"/>
                </a:tc>
                <a:tc>
                  <a:txBody>
                    <a:bodyPr/>
                    <a:lstStyle/>
                    <a:p>
                      <a:pPr marL="0" marR="0" algn="l">
                        <a:lnSpc>
                          <a:spcPct val="115000"/>
                        </a:lnSpc>
                        <a:spcBef>
                          <a:spcPts val="400"/>
                        </a:spcBef>
                        <a:spcAft>
                          <a:spcPts val="3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3</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Test Plan Final</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 23-06-2015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Criteria: Documentation reviewed</a:t>
                      </a:r>
                    </a:p>
                  </a:txBody>
                  <a:tcPr marL="68580" marR="68580" marT="0" marB="0"/>
                </a:tc>
                <a:tc>
                  <a:txBody>
                    <a:bodyPr/>
                    <a:lstStyle/>
                    <a:p>
                      <a:pPr marL="0" marR="0" algn="l">
                        <a:lnSpc>
                          <a:spcPct val="115000"/>
                        </a:lnSpc>
                        <a:spcBef>
                          <a:spcPts val="400"/>
                        </a:spcBef>
                        <a:spcAft>
                          <a:spcPts val="3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4</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Create Unit Test Case</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 28-06-2015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Criteria: Documentation reviewed</a:t>
                      </a:r>
                    </a:p>
                  </a:txBody>
                  <a:tcPr marL="68580" marR="68580" marT="0" marB="0"/>
                </a:tc>
                <a:tc>
                  <a:txBody>
                    <a:bodyPr/>
                    <a:lstStyle/>
                    <a:p>
                      <a:pPr marL="0" marR="0" algn="l">
                        <a:lnSpc>
                          <a:spcPct val="115000"/>
                        </a:lnSpc>
                        <a:spcBef>
                          <a:spcPts val="400"/>
                        </a:spcBef>
                        <a:spcAft>
                          <a:spcPts val="3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5</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Report no.4 Final</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 30-06-2015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Completed report no.4</a:t>
                      </a:r>
                    </a:p>
                  </a:txBody>
                  <a:tcPr marL="68580" marR="68580" marT="0" marB="0"/>
                </a:tc>
                <a:tc>
                  <a:txBody>
                    <a:bodyPr/>
                    <a:lstStyle/>
                    <a:p>
                      <a:pPr marL="0" marR="0" algn="l">
                        <a:lnSpc>
                          <a:spcPct val="115000"/>
                        </a:lnSpc>
                        <a:spcBef>
                          <a:spcPts val="400"/>
                        </a:spcBef>
                        <a:spcAft>
                          <a:spcPts val="3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tc>
              </a:tr>
              <a:tr h="197198">
                <a:tc gridSpan="2">
                  <a:txBody>
                    <a:bodyPr/>
                    <a:lstStyle/>
                    <a:p>
                      <a:pPr marL="0" marR="0" algn="l">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Construction</a:t>
                      </a:r>
                      <a:endParaRPr lang="en-US" sz="1100" b="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394" marR="60394" marT="0" marB="0" anchor="ctr"/>
                </a:tc>
                <a:tc hMerge="1">
                  <a:txBody>
                    <a:bodyPr/>
                    <a:lstStyle/>
                    <a:p>
                      <a:endParaRPr lang="en-US"/>
                    </a:p>
                  </a:txBody>
                  <a:tcPr/>
                </a:tc>
                <a:tc>
                  <a:txBody>
                    <a:bodyPr/>
                    <a:lstStyle/>
                    <a:p>
                      <a:pPr marL="0" marR="0" algn="just">
                        <a:lnSpc>
                          <a:spcPct val="115000"/>
                        </a:lnSpc>
                        <a:spcBef>
                          <a:spcPts val="400"/>
                        </a:spcBef>
                        <a:spcAft>
                          <a:spcPts val="400"/>
                        </a:spcAft>
                      </a:pPr>
                      <a:r>
                        <a:rPr lang="en-US" sz="1100" dirty="0">
                          <a:solidFill>
                            <a:srgbClr val="002060"/>
                          </a:solidFill>
                          <a:effectLst/>
                          <a:latin typeface="Times New Roman" panose="02020603050405020304" pitchFamily="18" charset="0"/>
                          <a:cs typeface="Times New Roman" panose="02020603050405020304" pitchFamily="18" charset="0"/>
                        </a:rPr>
                        <a:t> </a:t>
                      </a:r>
                      <a:endParaRPr lang="en-US" sz="11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gridSpan="2">
                  <a:txBody>
                    <a:bodyPr/>
                    <a:lstStyle/>
                    <a:p>
                      <a:pPr marL="0" marR="0" algn="just">
                        <a:lnSpc>
                          <a:spcPct val="115000"/>
                        </a:lnSpc>
                        <a:spcBef>
                          <a:spcPts val="400"/>
                        </a:spcBef>
                        <a:spcAft>
                          <a:spcPts val="300"/>
                        </a:spcAft>
                      </a:pPr>
                      <a:r>
                        <a:rPr lang="en-US" sz="1100">
                          <a:solidFill>
                            <a:srgbClr val="002060"/>
                          </a:solidFill>
                          <a:effectLst/>
                          <a:latin typeface="Times New Roman" panose="02020603050405020304" pitchFamily="18" charset="0"/>
                          <a:cs typeface="Times New Roman" panose="02020603050405020304" pitchFamily="18" charset="0"/>
                        </a:rPr>
                        <a:t>Product developed &amp; tested and released to supervisor, documentation reviewed. </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hMerge="1">
                  <a:txBody>
                    <a:bodyPr/>
                    <a:lstStyle/>
                    <a:p>
                      <a:endParaRPr lang="en-US"/>
                    </a:p>
                  </a:txBody>
                  <a:tcP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1</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report no.5 Final</a:t>
                      </a:r>
                    </a:p>
                  </a:txBody>
                  <a:tcPr marL="68580" marR="68580" marT="0" marB="0"/>
                </a:tc>
                <a:tc>
                  <a:txBody>
                    <a:bodyPr/>
                    <a:lstStyle/>
                    <a:p>
                      <a:pPr marL="0" marR="0" algn="just">
                        <a:lnSpc>
                          <a:spcPct val="115000"/>
                        </a:lnSpc>
                        <a:spcBef>
                          <a:spcPts val="400"/>
                        </a:spcBef>
                        <a:spcAft>
                          <a:spcPts val="40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16-07-2015</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Completed report no.5</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27975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2</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 Coding and Unit Test</a:t>
                      </a:r>
                    </a:p>
                  </a:txBody>
                  <a:tcPr marL="68580" marR="68580" marT="0" marB="0"/>
                </a:tc>
                <a:tc>
                  <a:txBody>
                    <a:bodyPr/>
                    <a:lstStyle/>
                    <a:p>
                      <a:pPr marL="0" marR="0" algn="just">
                        <a:lnSpc>
                          <a:spcPct val="115000"/>
                        </a:lnSpc>
                        <a:spcBef>
                          <a:spcPts val="400"/>
                        </a:spcBef>
                        <a:spcAft>
                          <a:spcPts val="40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24-07-2015</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Source code</a:t>
                      </a:r>
                    </a:p>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Acceptance criteria: Product unit tested</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3</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 Testing</a:t>
                      </a:r>
                    </a:p>
                  </a:txBody>
                  <a:tcPr marL="68580" marR="68580" marT="0" marB="0"/>
                </a:tc>
                <a:tc>
                  <a:txBody>
                    <a:bodyPr/>
                    <a:lstStyle/>
                    <a:p>
                      <a:pPr marL="0" marR="0" algn="just">
                        <a:lnSpc>
                          <a:spcPct val="115000"/>
                        </a:lnSpc>
                        <a:spcBef>
                          <a:spcPts val="400"/>
                        </a:spcBef>
                        <a:spcAft>
                          <a:spcPts val="40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31-07-2015</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Completed Test</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4</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report no.6 Final</a:t>
                      </a:r>
                    </a:p>
                  </a:txBody>
                  <a:tcPr marL="68580" marR="68580" marT="0" marB="0"/>
                </a:tc>
                <a:tc>
                  <a:txBody>
                    <a:bodyPr/>
                    <a:lstStyle/>
                    <a:p>
                      <a:pPr marL="0" marR="0" algn="just">
                        <a:lnSpc>
                          <a:spcPct val="115000"/>
                        </a:lnSpc>
                        <a:spcBef>
                          <a:spcPts val="400"/>
                        </a:spcBef>
                        <a:spcAft>
                          <a:spcPts val="40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11-08-2015</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Completed report no.6</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Commit SVN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5</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Submit the last document and CD source code</a:t>
                      </a:r>
                    </a:p>
                  </a:txBody>
                  <a:tcPr marL="68580" marR="68580" marT="0" marB="0"/>
                </a:tc>
                <a:tc>
                  <a:txBody>
                    <a:bodyPr/>
                    <a:lstStyle/>
                    <a:p>
                      <a:pPr marL="0" marR="0" algn="just">
                        <a:lnSpc>
                          <a:spcPct val="115000"/>
                        </a:lnSpc>
                        <a:spcBef>
                          <a:spcPts val="400"/>
                        </a:spcBef>
                        <a:spcAft>
                          <a:spcPts val="40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21-08-2015</a:t>
                      </a:r>
                      <a:endParaRPr lang="en-US" sz="8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Final Documents and Source Code</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Copy to CD and commit</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gridSpan="2">
                  <a:txBody>
                    <a:bodyPr/>
                    <a:lstStyle/>
                    <a:p>
                      <a:pPr marL="0" marR="0" algn="l">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Termination</a:t>
                      </a:r>
                      <a:endParaRPr lang="en-US" sz="1100" b="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0394" marR="60394" marT="0" marB="0" anchor="ctr"/>
                </a:tc>
                <a:tc hMerge="1">
                  <a:txBody>
                    <a:bodyPr/>
                    <a:lstStyle/>
                    <a:p>
                      <a:endParaRPr lang="en-US"/>
                    </a:p>
                  </a:txBody>
                  <a:tcPr/>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 </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gridSpan="2">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Project post-mortem is conducted, Project assets archived and released to supervisor</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hMerge="1">
                  <a:txBody>
                    <a:bodyPr/>
                    <a:lstStyle/>
                    <a:p>
                      <a:endParaRPr lang="en-US"/>
                    </a:p>
                  </a:txBody>
                  <a:tcP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1</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Represent capstone project</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  30-08-2015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Criteria: Completed</a:t>
                      </a:r>
                    </a:p>
                  </a:txBody>
                  <a:tcPr marL="68580" marR="68580" marT="0" marB="0"/>
                </a:tc>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Presentation</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r h="197198">
                <a:tc>
                  <a:txBody>
                    <a:bodyPr/>
                    <a:lstStyle/>
                    <a:p>
                      <a:pPr marL="0" marR="0" algn="just">
                        <a:lnSpc>
                          <a:spcPct val="115000"/>
                        </a:lnSpc>
                        <a:spcBef>
                          <a:spcPts val="400"/>
                        </a:spcBef>
                        <a:spcAft>
                          <a:spcPts val="400"/>
                        </a:spcAft>
                      </a:pPr>
                      <a:r>
                        <a:rPr lang="en-US" sz="1100">
                          <a:solidFill>
                            <a:srgbClr val="002060"/>
                          </a:solidFill>
                          <a:effectLst/>
                          <a:latin typeface="Times New Roman" panose="02020603050405020304" pitchFamily="18" charset="0"/>
                          <a:cs typeface="Times New Roman" panose="02020603050405020304" pitchFamily="18" charset="0"/>
                        </a:rPr>
                        <a:t>2</a:t>
                      </a:r>
                      <a:endParaRPr lang="en-US" sz="11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Project Complete</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30-8-2015</a:t>
                      </a:r>
                    </a:p>
                  </a:txBody>
                  <a:tcPr marL="68580" marR="68580" marT="0" marB="0"/>
                </a:tc>
                <a:tc>
                  <a:txBody>
                    <a:bodyPr/>
                    <a:lstStyle/>
                    <a:p>
                      <a:pPr marL="0" marR="0" algn="l">
                        <a:lnSpc>
                          <a:spcPct val="107000"/>
                        </a:lnSpc>
                        <a:spcBef>
                          <a:spcPts val="0"/>
                        </a:spcBef>
                        <a:spcAft>
                          <a:spcPts val="0"/>
                        </a:spcAft>
                      </a:pPr>
                      <a:r>
                        <a:rPr lang="en-US" sz="1100">
                          <a:effectLst/>
                          <a:latin typeface="Times New Roman" panose="02020603050405020304" pitchFamily="18" charset="0"/>
                          <a:ea typeface="MS Mincho" panose="02020609040205080304" pitchFamily="49" charset="-128"/>
                          <a:cs typeface="Times New Roman" panose="02020603050405020304" pitchFamily="18" charset="0"/>
                        </a:rPr>
                        <a:t>Criteria: Completed</a:t>
                      </a:r>
                    </a:p>
                  </a:txBody>
                  <a:tcPr marL="68580" marR="68580" marT="0" marB="0"/>
                </a:tc>
                <a:tc>
                  <a:txBody>
                    <a:bodyPr/>
                    <a:lstStyle/>
                    <a:p>
                      <a:pPr marL="0" marR="0" algn="just">
                        <a:lnSpc>
                          <a:spcPct val="115000"/>
                        </a:lnSpc>
                        <a:spcBef>
                          <a:spcPts val="400"/>
                        </a:spcBef>
                        <a:spcAft>
                          <a:spcPts val="400"/>
                        </a:spcAft>
                      </a:pPr>
                      <a:r>
                        <a:rPr lang="en-US" sz="1100" dirty="0">
                          <a:solidFill>
                            <a:srgbClr val="002060"/>
                          </a:solidFill>
                          <a:effectLst/>
                          <a:latin typeface="Times New Roman" panose="02020603050405020304" pitchFamily="18" charset="0"/>
                          <a:cs typeface="Times New Roman" panose="02020603050405020304" pitchFamily="18" charset="0"/>
                        </a:rPr>
                        <a:t> </a:t>
                      </a:r>
                      <a:endParaRPr lang="en-US" sz="11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0394" marR="60394" marT="0" marB="0" anchor="ctr"/>
                </a:tc>
              </a:tr>
            </a:tbl>
          </a:graphicData>
        </a:graphic>
      </p:graphicFrame>
    </p:spTree>
    <p:extLst>
      <p:ext uri="{BB962C8B-B14F-4D97-AF65-F5344CB8AC3E}">
        <p14:creationId xmlns:p14="http://schemas.microsoft.com/office/powerpoint/2010/main" val="2418126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477015" y="186228"/>
            <a:ext cx="8911687" cy="1217569"/>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2.5</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ツールと インフラストラクチャ </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r>
            <a:b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br>
            <a:r>
              <a:rPr lang="en-US" altLang="ja-JP" b="1">
                <a:solidFill>
                  <a:srgbClr val="7030A0"/>
                </a:solidFill>
                <a:latin typeface="Times New Roman" panose="02020603050405020304" pitchFamily="18" charset="0"/>
                <a:cs typeface="Times New Roman" panose="02020603050405020304" pitchFamily="18" charset="0"/>
              </a:rPr>
              <a:t>T</a:t>
            </a:r>
            <a:r>
              <a:rPr lang="en-US" b="1">
                <a:solidFill>
                  <a:srgbClr val="7030A0"/>
                </a:solidFill>
                <a:latin typeface="Times New Roman" panose="02020603050405020304" pitchFamily="18" charset="0"/>
                <a:cs typeface="Times New Roman" panose="02020603050405020304" pitchFamily="18" charset="0"/>
              </a:rPr>
              <a:t>ools &amp; Infrastructure</a:t>
            </a:r>
            <a:endParaRPr lang="en-US"/>
          </a:p>
        </p:txBody>
      </p:sp>
      <p:sp>
        <p:nvSpPr>
          <p:cNvPr id="5" name="Content Placeholder 2"/>
          <p:cNvSpPr txBox="1">
            <a:spLocks noGrp="1"/>
          </p:cNvSpPr>
          <p:nvPr>
            <p:ph idx="1"/>
          </p:nvPr>
        </p:nvSpPr>
        <p:spPr>
          <a:xfrm>
            <a:off x="2534893" y="1773606"/>
            <a:ext cx="8915400" cy="3777622"/>
          </a:xfrm>
          <a:prstGeom prst="rect">
            <a:avLst/>
          </a:prstGeom>
        </p:spPr>
        <p:txBody>
          <a:bodyPr vert="horz" lIns="91440" tIns="45720" rIns="91440" bIns="45720" rtlCol="0">
            <a:normAutofit/>
          </a:bodyPr>
          <a:lstStyle>
            <a:lvl1pPr marL="274320" indent="-228600" algn="l" defTabSz="914400" rtl="0" eaLnBrk="1" latinLnBrk="0" hangingPunct="1">
              <a:lnSpc>
                <a:spcPct val="100000"/>
              </a:lnSpc>
              <a:spcBef>
                <a:spcPts val="1800"/>
              </a:spcBef>
              <a:buClr>
                <a:schemeClr val="tx1">
                  <a:lumMod val="75000"/>
                  <a:lumOff val="25000"/>
                </a:schemeClr>
              </a:buClr>
              <a:buSzPct val="10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100000"/>
              </a:lnSpc>
              <a:spcBef>
                <a:spcPts val="1000"/>
              </a:spcBef>
              <a:buClr>
                <a:schemeClr val="tx1">
                  <a:lumMod val="75000"/>
                  <a:lumOff val="25000"/>
                </a:schemeClr>
              </a:buClr>
              <a:buSzPct val="10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9pPr>
          </a:lstStyle>
          <a:p>
            <a:pPr marL="45720" indent="0">
              <a:buNone/>
            </a:pP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ツール</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  </a:t>
            </a:r>
            <a:r>
              <a:rPr lang="en-US"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Tools</a:t>
            </a:r>
          </a:p>
          <a:p>
            <a:pPr lvl="1">
              <a:buFont typeface="Wingdings" panose="05000000000000000000" pitchFamily="2" charset="2"/>
              <a:buChar char="Ø"/>
            </a:pP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プロジェクト管理にツール </a:t>
            </a:r>
            <a:r>
              <a:rPr lang="en-US" altLang="ja-JP"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2000"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  Tools for project management</a:t>
            </a:r>
          </a:p>
          <a:p>
            <a:pPr lvl="1">
              <a:buFont typeface="Wingdings" panose="05000000000000000000" pitchFamily="2" charset="2"/>
              <a:buChar char="Ø"/>
            </a:pPr>
            <a:endParaRPr lang="en-US" b="1"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pPr lvl="1">
              <a:buFont typeface="Wingdings" panose="05000000000000000000" pitchFamily="2" charset="2"/>
              <a:buChar char="Ø"/>
            </a:pPr>
            <a:endParaRPr lang="en-US"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pPr lvl="1">
              <a:buFont typeface="Wingdings" panose="05000000000000000000" pitchFamily="2" charset="2"/>
              <a:buChar char="Ø"/>
            </a:pPr>
            <a:endParaRPr lang="en-US" b="1"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pPr lvl="1">
              <a:buFont typeface="Wingdings" panose="05000000000000000000" pitchFamily="2" charset="2"/>
              <a:buChar char="Ø"/>
            </a:pPr>
            <a:endParaRPr lang="en-US"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pPr marL="365760" lvl="1" indent="0">
              <a:buNone/>
            </a:pPr>
            <a:endParaRPr lang="en-US" altLang="ja-JP" sz="2000"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pPr lvl="1">
              <a:buFont typeface="Wingdings" panose="05000000000000000000" pitchFamily="2" charset="2"/>
              <a:buChar char="Ø"/>
            </a:pP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開発にツ</a:t>
            </a: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ール </a:t>
            </a:r>
            <a:r>
              <a:rPr lang="en-US" altLang="ja-JP"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2000" b="1"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 </a:t>
            </a:r>
            <a:r>
              <a:rPr lang="en-US" altLang="ja-JP" sz="2000"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  </a:t>
            </a:r>
            <a:r>
              <a:rPr lang="en-US" altLang="ja-JP" sz="2000"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Tools </a:t>
            </a:r>
            <a:r>
              <a:rPr lang="en-US" altLang="ja-JP" sz="20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for </a:t>
            </a:r>
            <a:r>
              <a:rPr lang="en-US" altLang="ja-JP" sz="2000"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developing</a:t>
            </a:r>
            <a:endParaRPr lang="en-US" sz="20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a:p>
            <a:pPr lvl="1">
              <a:buFont typeface="Wingdings" panose="05000000000000000000" pitchFamily="2" charset="2"/>
              <a:buChar char="Ø"/>
            </a:pPr>
            <a:endParaRPr lang="en-US"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6"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2612" y="3122411"/>
            <a:ext cx="900000" cy="900000"/>
          </a:xfrm>
          <a:prstGeom prst="rect">
            <a:avLst/>
          </a:prstGeom>
        </p:spPr>
      </p:pic>
      <p:sp>
        <p:nvSpPr>
          <p:cNvPr id="7" name="TextBox 26"/>
          <p:cNvSpPr txBox="1"/>
          <p:nvPr/>
        </p:nvSpPr>
        <p:spPr>
          <a:xfrm>
            <a:off x="2672772" y="4022411"/>
            <a:ext cx="1399679"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TortoiseSVN</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8"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7733" y="3122411"/>
            <a:ext cx="900000" cy="900000"/>
          </a:xfrm>
          <a:prstGeom prst="rect">
            <a:avLst/>
          </a:prstGeom>
        </p:spPr>
      </p:pic>
      <p:pic>
        <p:nvPicPr>
          <p:cNvPr id="9"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3642" y="3122411"/>
            <a:ext cx="900000" cy="900000"/>
          </a:xfrm>
          <a:prstGeom prst="rect">
            <a:avLst/>
          </a:prstGeom>
        </p:spPr>
      </p:pic>
      <p:pic>
        <p:nvPicPr>
          <p:cNvPr id="10"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9551" y="3122411"/>
            <a:ext cx="900000" cy="900000"/>
          </a:xfrm>
          <a:prstGeom prst="rect">
            <a:avLst/>
          </a:prstGeom>
        </p:spPr>
      </p:pic>
      <p:pic>
        <p:nvPicPr>
          <p:cNvPr id="11"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65460" y="3122411"/>
            <a:ext cx="900000" cy="900000"/>
          </a:xfrm>
          <a:prstGeom prst="rect">
            <a:avLst/>
          </a:prstGeom>
        </p:spPr>
      </p:pic>
      <p:sp>
        <p:nvSpPr>
          <p:cNvPr id="12" name="TextBox 5"/>
          <p:cNvSpPr txBox="1"/>
          <p:nvPr/>
        </p:nvSpPr>
        <p:spPr>
          <a:xfrm>
            <a:off x="4552054" y="4022411"/>
            <a:ext cx="1211357"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Word 2013</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3" name="TextBox 5"/>
          <p:cNvSpPr txBox="1"/>
          <p:nvPr/>
        </p:nvSpPr>
        <p:spPr>
          <a:xfrm>
            <a:off x="6327179" y="4061649"/>
            <a:ext cx="1229824" cy="369332"/>
          </a:xfrm>
          <a:prstGeom prst="rect">
            <a:avLst/>
          </a:prstGeom>
          <a:noFill/>
        </p:spPr>
        <p:txBody>
          <a:bodyPr wrap="none" rtlCol="0">
            <a:spAutoFit/>
          </a:bodyPr>
          <a:lstStyle/>
          <a:p>
            <a:r>
              <a:rPr lang="en-US" smtClean="0">
                <a:solidFill>
                  <a:srgbClr val="002060"/>
                </a:solidFill>
                <a:latin typeface="Times New Roman" panose="02020603050405020304" pitchFamily="18" charset="0"/>
                <a:cs typeface="Times New Roman" panose="02020603050405020304" pitchFamily="18" charset="0"/>
              </a:rPr>
              <a:t>Execl 2013</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4" name="TextBox 22"/>
          <p:cNvSpPr txBox="1"/>
          <p:nvPr/>
        </p:nvSpPr>
        <p:spPr>
          <a:xfrm>
            <a:off x="8050519" y="4061649"/>
            <a:ext cx="1358064"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Project 2013</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5" name="TextBox 23"/>
          <p:cNvSpPr txBox="1"/>
          <p:nvPr/>
        </p:nvSpPr>
        <p:spPr>
          <a:xfrm>
            <a:off x="9595977" y="4061649"/>
            <a:ext cx="1838965"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Power Point 2013</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16" name="Ảnh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51033" y="5172047"/>
            <a:ext cx="1719694" cy="958923"/>
          </a:xfrm>
          <a:prstGeom prst="rect">
            <a:avLst/>
          </a:prstGeom>
        </p:spPr>
      </p:pic>
      <p:pic>
        <p:nvPicPr>
          <p:cNvPr id="17"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50857" y="5172481"/>
            <a:ext cx="900000" cy="972274"/>
          </a:xfrm>
          <a:prstGeom prst="rect">
            <a:avLst/>
          </a:prstGeom>
        </p:spPr>
      </p:pic>
      <p:pic>
        <p:nvPicPr>
          <p:cNvPr id="18" name="Ảnh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87276" y="5183698"/>
            <a:ext cx="2143125" cy="958923"/>
          </a:xfrm>
          <a:prstGeom prst="rect">
            <a:avLst/>
          </a:prstGeom>
        </p:spPr>
      </p:pic>
      <p:pic>
        <p:nvPicPr>
          <p:cNvPr id="19" name="Picture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497353" y="5183698"/>
            <a:ext cx="900000" cy="958923"/>
          </a:xfrm>
          <a:prstGeom prst="rect">
            <a:avLst/>
          </a:prstGeom>
        </p:spPr>
      </p:pic>
      <p:sp>
        <p:nvSpPr>
          <p:cNvPr id="20" name="TextBox 29"/>
          <p:cNvSpPr txBox="1"/>
          <p:nvPr/>
        </p:nvSpPr>
        <p:spPr>
          <a:xfrm>
            <a:off x="2253438" y="6146866"/>
            <a:ext cx="1914883" cy="369332"/>
          </a:xfrm>
          <a:prstGeom prst="rect">
            <a:avLst/>
          </a:prstGeom>
          <a:noFill/>
        </p:spPr>
        <p:txBody>
          <a:bodyPr wrap="none" rtlCol="0">
            <a:spAutoFit/>
          </a:bodyPr>
          <a:lstStyle/>
          <a:p>
            <a:r>
              <a:rPr lang="en-US" altLang="ja-JP" smtClean="0">
                <a:solidFill>
                  <a:srgbClr val="002060"/>
                </a:solidFill>
                <a:latin typeface="Times New Roman" panose="02020603050405020304" pitchFamily="18" charset="0"/>
                <a:cs typeface="Times New Roman" panose="02020603050405020304" pitchFamily="18" charset="0"/>
              </a:rPr>
              <a:t>Visual studio 2013</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1" name="TextBox 24"/>
          <p:cNvSpPr txBox="1"/>
          <p:nvPr/>
        </p:nvSpPr>
        <p:spPr>
          <a:xfrm>
            <a:off x="4822398" y="6146866"/>
            <a:ext cx="928459"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Chrome</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2" name="TextBox 25"/>
          <p:cNvSpPr txBox="1"/>
          <p:nvPr/>
        </p:nvSpPr>
        <p:spPr>
          <a:xfrm>
            <a:off x="6976380" y="6142621"/>
            <a:ext cx="748923"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Neo4j</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23" name="TextBox 28"/>
          <p:cNvSpPr txBox="1"/>
          <p:nvPr/>
        </p:nvSpPr>
        <p:spPr>
          <a:xfrm>
            <a:off x="9497353" y="6142621"/>
            <a:ext cx="723275" cy="369332"/>
          </a:xfrm>
          <a:prstGeom prst="rect">
            <a:avLst/>
          </a:prstGeom>
          <a:noFill/>
        </p:spPr>
        <p:txBody>
          <a:bodyPr wrap="squar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A</a:t>
            </a:r>
            <a:r>
              <a:rPr lang="vi-VN" dirty="0" smtClean="0">
                <a:solidFill>
                  <a:srgbClr val="002060"/>
                </a:solidFill>
                <a:latin typeface="Times New Roman" panose="02020603050405020304" pitchFamily="18" charset="0"/>
                <a:cs typeface="Times New Roman" panose="02020603050405020304" pitchFamily="18" charset="0"/>
              </a:rPr>
              <a:t>s</a:t>
            </a:r>
            <a:r>
              <a:rPr lang="en-US" dirty="0" smtClean="0">
                <a:solidFill>
                  <a:srgbClr val="002060"/>
                </a:solidFill>
                <a:latin typeface="Times New Roman" panose="02020603050405020304" pitchFamily="18" charset="0"/>
                <a:cs typeface="Times New Roman" panose="02020603050405020304" pitchFamily="18" charset="0"/>
              </a:rPr>
              <a:t>tah</a:t>
            </a:r>
            <a:endParaRPr lang="en-US"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121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366532"/>
            <a:ext cx="8911687" cy="663777"/>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2.6</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リスク管理 </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Risks  management</a:t>
            </a:r>
            <a:endParaRPr lang="en-US"/>
          </a:p>
        </p:txBody>
      </p:sp>
      <p:sp>
        <p:nvSpPr>
          <p:cNvPr id="3" name="Chỗ dành sẵn cho Nội dung 2"/>
          <p:cNvSpPr>
            <a:spLocks noGrp="1"/>
          </p:cNvSpPr>
          <p:nvPr>
            <p:ph idx="1"/>
          </p:nvPr>
        </p:nvSpPr>
        <p:spPr/>
        <p:txBody>
          <a:bodyPr/>
          <a:lstStyle/>
          <a:p>
            <a:endParaRPr lang="en-US"/>
          </a:p>
        </p:txBody>
      </p:sp>
      <p:graphicFrame>
        <p:nvGraphicFramePr>
          <p:cNvPr id="4" name="Content Placeholder 6"/>
          <p:cNvGraphicFramePr>
            <a:graphicFrameLocks/>
          </p:cNvGraphicFramePr>
          <p:nvPr>
            <p:extLst>
              <p:ext uri="{D42A27DB-BD31-4B8C-83A1-F6EECF244321}">
                <p14:modId xmlns:p14="http://schemas.microsoft.com/office/powerpoint/2010/main" val="11652258"/>
              </p:ext>
            </p:extLst>
          </p:nvPr>
        </p:nvGraphicFramePr>
        <p:xfrm>
          <a:off x="1236371" y="1448798"/>
          <a:ext cx="10612937" cy="5071559"/>
        </p:xfrm>
        <a:graphic>
          <a:graphicData uri="http://schemas.openxmlformats.org/drawingml/2006/table">
            <a:tbl>
              <a:tblPr firstRow="1" firstCol="1" bandRow="1">
                <a:tableStyleId>{69CF1AB2-1976-4502-BF36-3FF5EA218861}</a:tableStyleId>
              </a:tblPr>
              <a:tblGrid>
                <a:gridCol w="676151"/>
                <a:gridCol w="799821"/>
                <a:gridCol w="913693"/>
                <a:gridCol w="941137"/>
                <a:gridCol w="956540"/>
                <a:gridCol w="702844"/>
                <a:gridCol w="843412"/>
                <a:gridCol w="773129"/>
                <a:gridCol w="689502"/>
                <a:gridCol w="562916"/>
                <a:gridCol w="1066968"/>
                <a:gridCol w="809417"/>
                <a:gridCol w="877407"/>
              </a:tblGrid>
              <a:tr h="748194">
                <a:tc>
                  <a:txBody>
                    <a:bodyPr/>
                    <a:lstStyle/>
                    <a:p>
                      <a:pPr marL="0" marR="0" algn="ctr">
                        <a:lnSpc>
                          <a:spcPct val="115000"/>
                        </a:lnSpc>
                        <a:spcBef>
                          <a:spcPts val="0"/>
                        </a:spcBef>
                        <a:spcAft>
                          <a:spcPts val="0"/>
                        </a:spcAft>
                      </a:pPr>
                      <a:r>
                        <a:rPr lang="en-US" sz="1500" dirty="0">
                          <a:effectLst/>
                        </a:rPr>
                        <a:t>Risk ID</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Risk Source</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Risk Category</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Risk Description</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Probability</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Impact</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Exposure</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Priority</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Trigger</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Risk Status</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Mitigation</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smtClean="0">
                          <a:effectLst/>
                        </a:rPr>
                        <a:t>Contingency</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500" dirty="0">
                          <a:effectLst/>
                        </a:rPr>
                        <a:t>Person in charge</a:t>
                      </a:r>
                      <a:endParaRPr lang="en-US" sz="15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r>
              <a:tr h="4282889">
                <a:tc>
                  <a:txBody>
                    <a:bodyPr/>
                    <a:lstStyle/>
                    <a:p>
                      <a:pPr marL="0" marR="0" algn="l">
                        <a:lnSpc>
                          <a:spcPct val="115000"/>
                        </a:lnSpc>
                        <a:spcBef>
                          <a:spcPts val="0"/>
                        </a:spcBef>
                        <a:spcAft>
                          <a:spcPts val="0"/>
                        </a:spcAft>
                      </a:pPr>
                      <a:r>
                        <a:rPr lang="en-US" sz="1400" dirty="0" smtClean="0">
                          <a:effectLst/>
                        </a:rPr>
                        <a:t>R01</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l">
                        <a:lnSpc>
                          <a:spcPct val="115000"/>
                        </a:lnSpc>
                        <a:spcBef>
                          <a:spcPts val="0"/>
                        </a:spcBef>
                        <a:spcAft>
                          <a:spcPts val="0"/>
                        </a:spcAft>
                      </a:pPr>
                      <a:r>
                        <a:rPr lang="en-US" sz="1400" smtClean="0">
                          <a:effectLst/>
                        </a:rPr>
                        <a:t>Key member leaving</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l">
                        <a:lnSpc>
                          <a:spcPct val="115000"/>
                        </a:lnSpc>
                        <a:spcBef>
                          <a:spcPts val="0"/>
                        </a:spcBef>
                        <a:spcAft>
                          <a:spcPts val="0"/>
                        </a:spcAft>
                      </a:pPr>
                      <a:r>
                        <a:rPr lang="en-US" sz="1400" smtClean="0">
                          <a:effectLst/>
                        </a:rPr>
                        <a:t>People risk</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l">
                        <a:lnSpc>
                          <a:spcPct val="115000"/>
                        </a:lnSpc>
                        <a:spcBef>
                          <a:spcPts val="0"/>
                        </a:spcBef>
                        <a:spcAft>
                          <a:spcPts val="0"/>
                        </a:spcAft>
                      </a:pPr>
                      <a:r>
                        <a:rPr lang="en-US" sz="1400" smtClean="0">
                          <a:effectLst/>
                        </a:rPr>
                        <a:t>The key member leave team</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400" dirty="0" smtClean="0">
                          <a:effectLst/>
                        </a:rPr>
                        <a:t>0.3</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400" dirty="0" smtClean="0">
                          <a:effectLst/>
                        </a:rPr>
                        <a:t>2</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400" dirty="0" smtClean="0">
                          <a:effectLst/>
                        </a:rPr>
                        <a:t>0.6</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400" dirty="0" smtClean="0">
                          <a:effectLst/>
                        </a:rPr>
                        <a:t>4</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l">
                        <a:lnSpc>
                          <a:spcPct val="115000"/>
                        </a:lnSpc>
                        <a:spcBef>
                          <a:spcPts val="0"/>
                        </a:spcBef>
                        <a:spcAft>
                          <a:spcPts val="0"/>
                        </a:spcAft>
                      </a:pPr>
                      <a:r>
                        <a:rPr lang="en-US" sz="1400" smtClean="0">
                          <a:effectLst/>
                        </a:rPr>
                        <a:t>Conflict in team in a long time, the key member leave.</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ctr">
                        <a:lnSpc>
                          <a:spcPct val="115000"/>
                        </a:lnSpc>
                        <a:spcBef>
                          <a:spcPts val="0"/>
                        </a:spcBef>
                        <a:spcAft>
                          <a:spcPts val="0"/>
                        </a:spcAft>
                      </a:pPr>
                      <a:r>
                        <a:rPr lang="en-US" sz="1400" dirty="0" smtClean="0">
                          <a:effectLst/>
                        </a:rPr>
                        <a:t>Open</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l">
                        <a:lnSpc>
                          <a:spcPct val="115000"/>
                        </a:lnSpc>
                        <a:spcBef>
                          <a:spcPts val="0"/>
                        </a:spcBef>
                        <a:spcAft>
                          <a:spcPts val="0"/>
                        </a:spcAft>
                      </a:pPr>
                      <a:r>
                        <a:rPr lang="en-US" sz="1400" smtClean="0">
                          <a:effectLst/>
                        </a:rPr>
                        <a:t>Team building to connect member with each others. Make each member don't want to leave</a:t>
                      </a:r>
                      <a:endParaRPr lang="en-US" sz="140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nchor="ctr"/>
                </a:tc>
                <a:tc>
                  <a:txBody>
                    <a:bodyPr/>
                    <a:lstStyle/>
                    <a:p>
                      <a:pPr marL="0" marR="0" algn="l">
                        <a:lnSpc>
                          <a:spcPct val="115000"/>
                        </a:lnSpc>
                        <a:spcBef>
                          <a:spcPts val="0"/>
                        </a:spcBef>
                        <a:spcAft>
                          <a:spcPts val="0"/>
                        </a:spcAft>
                      </a:pPr>
                      <a:r>
                        <a:rPr lang="en-US" sz="1400">
                          <a:effectLst/>
                        </a:rPr>
                        <a:t>P</a:t>
                      </a:r>
                      <a:r>
                        <a:rPr lang="en-US" sz="1400" smtClean="0">
                          <a:effectLst/>
                        </a:rPr>
                        <a:t>ersuade the key member don't leave the project by talking, meet his/her needs.</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c>
                  <a:txBody>
                    <a:bodyPr/>
                    <a:lstStyle/>
                    <a:p>
                      <a:pPr marL="0" marR="0" algn="l">
                        <a:lnSpc>
                          <a:spcPct val="115000"/>
                        </a:lnSpc>
                        <a:spcBef>
                          <a:spcPts val="0"/>
                        </a:spcBef>
                        <a:spcAft>
                          <a:spcPts val="0"/>
                        </a:spcAft>
                      </a:pPr>
                      <a:r>
                        <a:rPr lang="en-US" sz="1400" dirty="0">
                          <a:effectLst/>
                        </a:rPr>
                        <a:t>Team member</a:t>
                      </a:r>
                      <a:endParaRPr lang="en-US" sz="140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24168" marR="24168" marT="0" marB="0"/>
                </a:tc>
              </a:tr>
            </a:tbl>
          </a:graphicData>
        </a:graphic>
      </p:graphicFrame>
    </p:spTree>
    <p:extLst>
      <p:ext uri="{BB962C8B-B14F-4D97-AF65-F5344CB8AC3E}">
        <p14:creationId xmlns:p14="http://schemas.microsoft.com/office/powerpoint/2010/main" val="2701904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b="1">
                <a:solidFill>
                  <a:srgbClr val="7030A0"/>
                </a:solidFill>
                <a:latin typeface="Times New Roman" panose="02020603050405020304" pitchFamily="18" charset="0"/>
                <a:cs typeface="Times New Roman" panose="02020603050405020304" pitchFamily="18" charset="0"/>
              </a:rPr>
              <a:t>2.7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コンフィグレーション管理</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r>
            <a:b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br>
            <a:r>
              <a:rPr lang="en-US" b="1">
                <a:solidFill>
                  <a:srgbClr val="7030A0"/>
                </a:solidFill>
                <a:latin typeface="Times New Roman" panose="02020603050405020304" pitchFamily="18" charset="0"/>
                <a:cs typeface="Times New Roman" panose="02020603050405020304" pitchFamily="18" charset="0"/>
              </a:rPr>
              <a:t>Configuration management</a:t>
            </a:r>
            <a:endParaRPr lang="en-US"/>
          </a:p>
        </p:txBody>
      </p:sp>
      <p:sp>
        <p:nvSpPr>
          <p:cNvPr id="4" name="Content Placeholder 7"/>
          <p:cNvSpPr txBox="1">
            <a:spLocks/>
          </p:cNvSpPr>
          <p:nvPr/>
        </p:nvSpPr>
        <p:spPr>
          <a:xfrm>
            <a:off x="6298683" y="1942563"/>
            <a:ext cx="5893317" cy="474808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r>
              <a:rPr lang="en-US" b="1" dirty="0" smtClean="0">
                <a:solidFill>
                  <a:srgbClr val="002060"/>
                </a:solidFill>
                <a:latin typeface="Times New Roman" panose="02020603050405020304" pitchFamily="18" charset="0"/>
                <a:cs typeface="Times New Roman" panose="02020603050405020304" pitchFamily="18" charset="0"/>
              </a:rPr>
              <a:t>Archive: </a:t>
            </a:r>
            <a:r>
              <a:rPr lang="en-US" dirty="0" smtClean="0">
                <a:solidFill>
                  <a:srgbClr val="002060"/>
                </a:solidFill>
                <a:latin typeface="Times New Roman" panose="02020603050405020304" pitchFamily="18" charset="0"/>
                <a:cs typeface="Times New Roman" panose="02020603050405020304" pitchFamily="18" charset="0"/>
              </a:rPr>
              <a:t>Store baseline documents</a:t>
            </a:r>
          </a:p>
          <a:p>
            <a:r>
              <a:rPr lang="en-US" b="1" dirty="0" smtClean="0">
                <a:solidFill>
                  <a:srgbClr val="002060"/>
                </a:solidFill>
                <a:latin typeface="Times New Roman" panose="02020603050405020304" pitchFamily="18" charset="0"/>
                <a:cs typeface="Times New Roman" panose="02020603050405020304" pitchFamily="18" charset="0"/>
              </a:rPr>
              <a:t>Final: </a:t>
            </a:r>
            <a:r>
              <a:rPr lang="en-US" dirty="0" smtClean="0">
                <a:solidFill>
                  <a:srgbClr val="002060"/>
                </a:solidFill>
                <a:latin typeface="Times New Roman" panose="02020603050405020304" pitchFamily="18" charset="0"/>
                <a:cs typeface="Times New Roman" panose="02020603050405020304" pitchFamily="18" charset="0"/>
              </a:rPr>
              <a:t>Store sent and delivered documents</a:t>
            </a:r>
          </a:p>
          <a:p>
            <a:r>
              <a:rPr lang="en-US" b="1" dirty="0" smtClean="0">
                <a:solidFill>
                  <a:srgbClr val="002060"/>
                </a:solidFill>
                <a:latin typeface="Times New Roman" panose="02020603050405020304" pitchFamily="18" charset="0"/>
                <a:cs typeface="Times New Roman" panose="02020603050405020304" pitchFamily="18" charset="0"/>
              </a:rPr>
              <a:t>References: </a:t>
            </a:r>
            <a:r>
              <a:rPr lang="en-US" dirty="0" smtClean="0">
                <a:solidFill>
                  <a:srgbClr val="002060"/>
                </a:solidFill>
                <a:latin typeface="Times New Roman" panose="02020603050405020304" pitchFamily="18" charset="0"/>
                <a:cs typeface="Times New Roman" panose="02020603050405020304" pitchFamily="18" charset="0"/>
              </a:rPr>
              <a:t>Store reference documents. For example: templates, technologies document…</a:t>
            </a:r>
          </a:p>
          <a:p>
            <a:r>
              <a:rPr lang="en-US" b="1" dirty="0" smtClean="0">
                <a:solidFill>
                  <a:srgbClr val="002060"/>
                </a:solidFill>
                <a:latin typeface="Times New Roman" panose="02020603050405020304" pitchFamily="18" charset="0"/>
                <a:cs typeface="Times New Roman" panose="02020603050405020304" pitchFamily="18" charset="0"/>
              </a:rPr>
              <a:t>WIP: </a:t>
            </a:r>
            <a:r>
              <a:rPr lang="en-US" dirty="0" smtClean="0">
                <a:solidFill>
                  <a:srgbClr val="002060"/>
                </a:solidFill>
                <a:latin typeface="Times New Roman" panose="02020603050405020304" pitchFamily="18" charset="0"/>
                <a:cs typeface="Times New Roman" panose="02020603050405020304" pitchFamily="18" charset="0"/>
              </a:rPr>
              <a:t>Store documents in progress developing</a:t>
            </a:r>
          </a:p>
          <a:p>
            <a:pPr lvl="2">
              <a:buFont typeface="Wingdings" panose="05000000000000000000" pitchFamily="2" charset="2"/>
              <a:buChar char="Ø"/>
            </a:pPr>
            <a:r>
              <a:rPr lang="en-US" sz="1800" b="1" dirty="0" smtClean="0">
                <a:solidFill>
                  <a:srgbClr val="002060"/>
                </a:solidFill>
                <a:latin typeface="Times New Roman" panose="02020603050405020304" pitchFamily="18" charset="0"/>
                <a:cs typeface="Times New Roman" panose="02020603050405020304" pitchFamily="18" charset="0"/>
              </a:rPr>
              <a:t>Plan: </a:t>
            </a:r>
            <a:r>
              <a:rPr lang="en-US" sz="1800" dirty="0" smtClean="0">
                <a:solidFill>
                  <a:srgbClr val="002060"/>
                </a:solidFill>
                <a:latin typeface="Times New Roman" panose="02020603050405020304" pitchFamily="18" charset="0"/>
                <a:cs typeface="Times New Roman" panose="02020603050405020304" pitchFamily="18" charset="0"/>
              </a:rPr>
              <a:t>Plan of capstone project</a:t>
            </a:r>
            <a:r>
              <a:rPr lang="en-US" sz="1800" b="1" dirty="0" smtClean="0">
                <a:solidFill>
                  <a:srgbClr val="002060"/>
                </a:solidFill>
                <a:latin typeface="Times New Roman" panose="02020603050405020304" pitchFamily="18" charset="0"/>
                <a:cs typeface="Times New Roman" panose="02020603050405020304" pitchFamily="18" charset="0"/>
              </a:rPr>
              <a:t> </a:t>
            </a:r>
          </a:p>
          <a:p>
            <a:pPr lvl="2">
              <a:buFont typeface="Wingdings" panose="05000000000000000000" pitchFamily="2" charset="2"/>
              <a:buChar char="Ø"/>
            </a:pPr>
            <a:r>
              <a:rPr lang="en-US" sz="1800" b="1" dirty="0" smtClean="0">
                <a:solidFill>
                  <a:srgbClr val="002060"/>
                </a:solidFill>
                <a:latin typeface="Times New Roman" panose="02020603050405020304" pitchFamily="18" charset="0"/>
                <a:cs typeface="Times New Roman" panose="02020603050405020304" pitchFamily="18" charset="0"/>
              </a:rPr>
              <a:t>Users: </a:t>
            </a:r>
            <a:r>
              <a:rPr lang="en-US" sz="1800" dirty="0" smtClean="0">
                <a:solidFill>
                  <a:srgbClr val="002060"/>
                </a:solidFill>
                <a:latin typeface="Times New Roman" panose="02020603050405020304" pitchFamily="18" charset="0"/>
                <a:cs typeface="Times New Roman" panose="02020603050405020304" pitchFamily="18" charset="0"/>
              </a:rPr>
              <a:t>Working Folder of Member</a:t>
            </a:r>
          </a:p>
          <a:p>
            <a:pPr lvl="2">
              <a:buFont typeface="Wingdings" panose="05000000000000000000" pitchFamily="2" charset="2"/>
              <a:buChar char="Ø"/>
            </a:pPr>
            <a:r>
              <a:rPr lang="en-US" sz="1800" b="1" dirty="0" smtClean="0">
                <a:solidFill>
                  <a:srgbClr val="002060"/>
                </a:solidFill>
                <a:latin typeface="Times New Roman" panose="02020603050405020304" pitchFamily="18" charset="0"/>
                <a:cs typeface="Times New Roman" panose="02020603050405020304" pitchFamily="18" charset="0"/>
              </a:rPr>
              <a:t>Documents: </a:t>
            </a:r>
            <a:r>
              <a:rPr lang="en-US" sz="1800" dirty="0" smtClean="0">
                <a:solidFill>
                  <a:srgbClr val="002060"/>
                </a:solidFill>
                <a:latin typeface="Times New Roman" panose="02020603050405020304" pitchFamily="18" charset="0"/>
                <a:cs typeface="Times New Roman" panose="02020603050405020304" pitchFamily="18" charset="0"/>
              </a:rPr>
              <a:t>Store whole documents in progress developing</a:t>
            </a:r>
          </a:p>
          <a:p>
            <a:pPr lvl="2">
              <a:buFont typeface="Wingdings" panose="05000000000000000000" pitchFamily="2" charset="2"/>
              <a:buChar char="Ø"/>
            </a:pPr>
            <a:r>
              <a:rPr lang="en-US" sz="1800" b="1" dirty="0" smtClean="0">
                <a:solidFill>
                  <a:srgbClr val="002060"/>
                </a:solidFill>
                <a:latin typeface="Times New Roman" panose="02020603050405020304" pitchFamily="18" charset="0"/>
                <a:cs typeface="Times New Roman" panose="02020603050405020304" pitchFamily="18" charset="0"/>
              </a:rPr>
              <a:t>Records: </a:t>
            </a:r>
            <a:r>
              <a:rPr lang="en-US" sz="1800" dirty="0" smtClean="0">
                <a:solidFill>
                  <a:srgbClr val="002060"/>
                </a:solidFill>
                <a:latin typeface="Times New Roman" panose="02020603050405020304" pitchFamily="18" charset="0"/>
                <a:cs typeface="Times New Roman" panose="02020603050405020304" pitchFamily="18" charset="0"/>
              </a:rPr>
              <a:t>Store documents like Meeting Minutes, Q &amp; A Management…</a:t>
            </a:r>
          </a:p>
          <a:p>
            <a:endParaRPr lang="en-US" dirty="0">
              <a:latin typeface="Times New Roman" panose="02020603050405020304" pitchFamily="18" charset="0"/>
              <a:cs typeface="Times New Roman" panose="02020603050405020304" pitchFamily="18" charset="0"/>
            </a:endParaRPr>
          </a:p>
        </p:txBody>
      </p:sp>
      <p:pic>
        <p:nvPicPr>
          <p:cNvPr id="5" name="Ảnh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531" y="1905000"/>
            <a:ext cx="5433640" cy="3504127"/>
          </a:xfrm>
          <a:prstGeom prst="rect">
            <a:avLst/>
          </a:prstGeom>
        </p:spPr>
      </p:pic>
      <p:sp>
        <p:nvSpPr>
          <p:cNvPr id="6" name="TextBox 10"/>
          <p:cNvSpPr txBox="1"/>
          <p:nvPr/>
        </p:nvSpPr>
        <p:spPr>
          <a:xfrm>
            <a:off x="2681424" y="6127372"/>
            <a:ext cx="7156174" cy="400110"/>
          </a:xfrm>
          <a:prstGeom prst="rect">
            <a:avLst/>
          </a:prstGeom>
          <a:noFill/>
        </p:spPr>
        <p:txBody>
          <a:bodyPr wrap="square" rtlCol="0">
            <a:spAutoFit/>
          </a:bodyPr>
          <a:lstStyle/>
          <a:p>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プロジェクトのフォルダ構</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造 </a:t>
            </a:r>
            <a:r>
              <a:rPr lang="en-US" altLang="ja-JP" sz="2000" b="1" dirty="0" smtClean="0">
                <a:solidFill>
                  <a:srgbClr val="002060"/>
                </a:solidFill>
                <a:latin typeface="Times New Roman" panose="02020603050405020304" pitchFamily="18" charset="0"/>
                <a:cs typeface="Times New Roman" panose="02020603050405020304" pitchFamily="18" charset="0"/>
              </a:rPr>
              <a:t>– </a:t>
            </a:r>
            <a:r>
              <a:rPr lang="en-US" altLang="ja-JP" sz="2000" dirty="0" smtClean="0">
                <a:solidFill>
                  <a:srgbClr val="002060"/>
                </a:solidFill>
                <a:latin typeface="Times New Roman" panose="02020603050405020304" pitchFamily="18" charset="0"/>
                <a:cs typeface="Times New Roman" panose="02020603050405020304" pitchFamily="18" charset="0"/>
              </a:rPr>
              <a:t>Folder </a:t>
            </a:r>
            <a:r>
              <a:rPr lang="en-US" altLang="ja-JP" sz="2000" dirty="0">
                <a:solidFill>
                  <a:srgbClr val="002060"/>
                </a:solidFill>
                <a:latin typeface="Times New Roman" panose="02020603050405020304" pitchFamily="18" charset="0"/>
                <a:cs typeface="Times New Roman" panose="02020603050405020304" pitchFamily="18" charset="0"/>
              </a:rPr>
              <a:t>s</a:t>
            </a:r>
            <a:r>
              <a:rPr lang="en-US" altLang="ja-JP" sz="2000" dirty="0" smtClean="0">
                <a:solidFill>
                  <a:srgbClr val="002060"/>
                </a:solidFill>
                <a:latin typeface="Times New Roman" panose="02020603050405020304" pitchFamily="18" charset="0"/>
                <a:cs typeface="Times New Roman" panose="02020603050405020304" pitchFamily="18" charset="0"/>
              </a:rPr>
              <a:t>tructure of project</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9869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b="1">
                <a:solidFill>
                  <a:srgbClr val="7030A0"/>
                </a:solidFill>
                <a:latin typeface="Times New Roman" panose="02020603050405020304" pitchFamily="18" charset="0"/>
                <a:cs typeface="Times New Roman" panose="02020603050405020304" pitchFamily="18" charset="0"/>
              </a:rPr>
              <a:t>2.7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コンフィグレーション管理</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r>
            <a:b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br>
            <a:r>
              <a:rPr lang="en-US" b="1">
                <a:solidFill>
                  <a:srgbClr val="7030A0"/>
                </a:solidFill>
                <a:latin typeface="Times New Roman" panose="02020603050405020304" pitchFamily="18" charset="0"/>
                <a:cs typeface="Times New Roman" panose="02020603050405020304" pitchFamily="18" charset="0"/>
              </a:rPr>
              <a:t>Configuration management</a:t>
            </a:r>
            <a:endParaRPr lang="en-US"/>
          </a:p>
        </p:txBody>
      </p:sp>
      <p:pic>
        <p:nvPicPr>
          <p:cNvPr id="4" name="Ảnh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600" y="1905000"/>
            <a:ext cx="5119975" cy="4374547"/>
          </a:xfrm>
          <a:prstGeom prst="rect">
            <a:avLst/>
          </a:prstGeom>
        </p:spPr>
      </p:pic>
      <p:sp>
        <p:nvSpPr>
          <p:cNvPr id="5" name="Content Placeholder 7"/>
          <p:cNvSpPr>
            <a:spLocks noGrp="1"/>
          </p:cNvSpPr>
          <p:nvPr>
            <p:ph idx="1"/>
          </p:nvPr>
        </p:nvSpPr>
        <p:spPr>
          <a:xfrm>
            <a:off x="5777575" y="1984699"/>
            <a:ext cx="6427304" cy="4663221"/>
          </a:xfrm>
        </p:spPr>
        <p:txBody>
          <a:bodyPr>
            <a:normAutofit/>
          </a:bodyPr>
          <a:lstStyle/>
          <a:p>
            <a:r>
              <a:rPr lang="en-US" b="1" dirty="0" smtClean="0">
                <a:solidFill>
                  <a:srgbClr val="002060"/>
                </a:solidFill>
                <a:latin typeface="Times New Roman" panose="02020603050405020304" pitchFamily="18" charset="0"/>
                <a:cs typeface="Times New Roman" panose="02020603050405020304" pitchFamily="18" charset="0"/>
              </a:rPr>
              <a:t>Rule</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ProjectCode_Document’s</a:t>
            </a:r>
            <a:r>
              <a:rPr lang="en-US" dirty="0" smtClean="0">
                <a:solidFill>
                  <a:srgbClr val="002060"/>
                </a:solidFill>
                <a:latin typeface="Times New Roman" panose="02020603050405020304" pitchFamily="18" charset="0"/>
                <a:cs typeface="Times New Roman" panose="02020603050405020304" pitchFamily="18" charset="0"/>
              </a:rPr>
              <a:t> </a:t>
            </a:r>
            <a:r>
              <a:rPr lang="en-US" dirty="0" err="1" smtClean="0">
                <a:solidFill>
                  <a:srgbClr val="002060"/>
                </a:solidFill>
                <a:latin typeface="Times New Roman" panose="02020603050405020304" pitchFamily="18" charset="0"/>
                <a:cs typeface="Times New Roman" panose="02020603050405020304" pitchFamily="18" charset="0"/>
              </a:rPr>
              <a:t>name_v</a:t>
            </a:r>
            <a:r>
              <a:rPr lang="en-US" dirty="0" smtClean="0">
                <a:solidFill>
                  <a:srgbClr val="002060"/>
                </a:solidFill>
                <a:latin typeface="Times New Roman" panose="02020603050405020304" pitchFamily="18" charset="0"/>
                <a:cs typeface="Times New Roman" panose="02020603050405020304" pitchFamily="18" charset="0"/>
              </a:rPr>
              <a:t>&lt;</a:t>
            </a:r>
            <a:r>
              <a:rPr lang="en-US" dirty="0" err="1" smtClean="0">
                <a:solidFill>
                  <a:srgbClr val="002060"/>
                </a:solidFill>
                <a:latin typeface="Times New Roman" panose="02020603050405020304" pitchFamily="18" charset="0"/>
                <a:cs typeface="Times New Roman" panose="02020603050405020304" pitchFamily="18" charset="0"/>
              </a:rPr>
              <a:t>x.x</a:t>
            </a:r>
            <a:r>
              <a:rPr lang="en-US" dirty="0" smtClean="0">
                <a:solidFill>
                  <a:srgbClr val="002060"/>
                </a:solidFill>
                <a:latin typeface="Times New Roman" panose="02020603050405020304" pitchFamily="18" charset="0"/>
                <a:cs typeface="Times New Roman" panose="02020603050405020304" pitchFamily="18" charset="0"/>
              </a:rPr>
              <a:t>&gt;_language</a:t>
            </a:r>
          </a:p>
          <a:p>
            <a:pPr lvl="2">
              <a:buFont typeface="Wingdings" panose="05000000000000000000" pitchFamily="2" charset="2"/>
              <a:buChar char="Ø"/>
            </a:pPr>
            <a:r>
              <a:rPr lang="en-US" sz="2000" dirty="0" err="1" smtClean="0">
                <a:solidFill>
                  <a:srgbClr val="002060"/>
                </a:solidFill>
                <a:latin typeface="Times New Roman" panose="02020603050405020304" pitchFamily="18" charset="0"/>
                <a:cs typeface="Times New Roman" panose="02020603050405020304" pitchFamily="18" charset="0"/>
              </a:rPr>
              <a:t>ProjectCode</a:t>
            </a:r>
            <a:r>
              <a:rPr lang="en-US" sz="2000" smtClean="0">
                <a:solidFill>
                  <a:srgbClr val="002060"/>
                </a:solidFill>
                <a:latin typeface="Times New Roman" panose="02020603050405020304" pitchFamily="18" charset="0"/>
                <a:cs typeface="Times New Roman" panose="02020603050405020304" pitchFamily="18" charset="0"/>
              </a:rPr>
              <a:t>: FA{</a:t>
            </a:r>
            <a:endParaRPr lang="en-US" sz="2000" dirty="0" smtClean="0">
              <a:solidFill>
                <a:srgbClr val="002060"/>
              </a:solidFill>
              <a:latin typeface="Times New Roman" panose="02020603050405020304" pitchFamily="18" charset="0"/>
              <a:cs typeface="Times New Roman" panose="02020603050405020304" pitchFamily="18" charset="0"/>
            </a:endParaRPr>
          </a:p>
          <a:p>
            <a:pPr lvl="2">
              <a:buFont typeface="Wingdings" panose="05000000000000000000" pitchFamily="2" charset="2"/>
              <a:buChar char="Ø"/>
            </a:pPr>
            <a:r>
              <a:rPr lang="en-US" sz="2000" dirty="0" smtClean="0">
                <a:solidFill>
                  <a:srgbClr val="002060"/>
                </a:solidFill>
                <a:latin typeface="Times New Roman" panose="02020603050405020304" pitchFamily="18" charset="0"/>
                <a:cs typeface="Times New Roman" panose="02020603050405020304" pitchFamily="18" charset="0"/>
              </a:rPr>
              <a:t>Document’s name: Architecture Design, Class Design…</a:t>
            </a:r>
          </a:p>
          <a:p>
            <a:pPr lvl="2">
              <a:buFont typeface="Wingdings" panose="05000000000000000000" pitchFamily="2" charset="2"/>
              <a:buChar char="Ø"/>
            </a:pPr>
            <a:r>
              <a:rPr lang="en-US" sz="2000" dirty="0">
                <a:solidFill>
                  <a:srgbClr val="002060"/>
                </a:solidFill>
                <a:latin typeface="Times New Roman" panose="02020603050405020304" pitchFamily="18" charset="0"/>
                <a:cs typeface="Times New Roman" panose="02020603050405020304" pitchFamily="18" charset="0"/>
              </a:rPr>
              <a:t>v</a:t>
            </a:r>
            <a:r>
              <a:rPr lang="en-US" sz="2000" dirty="0" smtClean="0">
                <a:solidFill>
                  <a:srgbClr val="002060"/>
                </a:solidFill>
                <a:latin typeface="Times New Roman" panose="02020603050405020304" pitchFamily="18" charset="0"/>
                <a:cs typeface="Times New Roman" panose="02020603050405020304" pitchFamily="18" charset="0"/>
              </a:rPr>
              <a:t>&lt;</a:t>
            </a:r>
            <a:r>
              <a:rPr lang="en-US" sz="2000" dirty="0" err="1" smtClean="0">
                <a:solidFill>
                  <a:srgbClr val="002060"/>
                </a:solidFill>
                <a:latin typeface="Times New Roman" panose="02020603050405020304" pitchFamily="18" charset="0"/>
                <a:cs typeface="Times New Roman" panose="02020603050405020304" pitchFamily="18" charset="0"/>
              </a:rPr>
              <a:t>x.x</a:t>
            </a:r>
            <a:r>
              <a:rPr lang="en-US" sz="2000" dirty="0" smtClean="0">
                <a:solidFill>
                  <a:srgbClr val="002060"/>
                </a:solidFill>
                <a:latin typeface="Times New Roman" panose="02020603050405020304" pitchFamily="18" charset="0"/>
                <a:cs typeface="Times New Roman" panose="02020603050405020304" pitchFamily="18" charset="0"/>
              </a:rPr>
              <a:t>&gt;: document’s version. For example: v1.0, v1.1,…</a:t>
            </a:r>
          </a:p>
          <a:p>
            <a:pPr lvl="2">
              <a:buFont typeface="Wingdings" panose="05000000000000000000" pitchFamily="2" charset="2"/>
              <a:buChar char="Ø"/>
            </a:pPr>
            <a:r>
              <a:rPr lang="en-US" sz="2000" dirty="0" smtClean="0">
                <a:solidFill>
                  <a:srgbClr val="002060"/>
                </a:solidFill>
                <a:latin typeface="Times New Roman" panose="02020603050405020304" pitchFamily="18" charset="0"/>
                <a:cs typeface="Times New Roman" panose="02020603050405020304" pitchFamily="18" charset="0"/>
              </a:rPr>
              <a:t>Language: </a:t>
            </a:r>
          </a:p>
          <a:p>
            <a:pPr lvl="3">
              <a:buFont typeface="Wingdings" panose="05000000000000000000" pitchFamily="2" charset="2"/>
              <a:buChar char="ü"/>
            </a:pPr>
            <a:r>
              <a:rPr lang="en-US" sz="1800" dirty="0" smtClean="0">
                <a:solidFill>
                  <a:srgbClr val="002060"/>
                </a:solidFill>
                <a:latin typeface="Times New Roman" panose="02020603050405020304" pitchFamily="18" charset="0"/>
                <a:cs typeface="Times New Roman" panose="02020603050405020304" pitchFamily="18" charset="0"/>
              </a:rPr>
              <a:t>EN: English</a:t>
            </a:r>
          </a:p>
          <a:p>
            <a:pPr lvl="3">
              <a:buFont typeface="Wingdings" panose="05000000000000000000" pitchFamily="2" charset="2"/>
              <a:buChar char="ü"/>
            </a:pPr>
            <a:r>
              <a:rPr lang="en-US" sz="1800" dirty="0" smtClean="0">
                <a:solidFill>
                  <a:srgbClr val="002060"/>
                </a:solidFill>
                <a:latin typeface="Times New Roman" panose="02020603050405020304" pitchFamily="18" charset="0"/>
                <a:cs typeface="Times New Roman" panose="02020603050405020304" pitchFamily="18" charset="0"/>
              </a:rPr>
              <a:t>JP: Japanese</a:t>
            </a:r>
            <a:endParaRPr lang="en-US" sz="1800" dirty="0">
              <a:solidFill>
                <a:srgbClr val="002060"/>
              </a:solidFill>
              <a:latin typeface="Times New Roman" panose="02020603050405020304" pitchFamily="18" charset="0"/>
              <a:cs typeface="Times New Roman" panose="02020603050405020304" pitchFamily="18" charset="0"/>
            </a:endParaRPr>
          </a:p>
        </p:txBody>
      </p:sp>
      <p:sp>
        <p:nvSpPr>
          <p:cNvPr id="6" name="TextBox 8"/>
          <p:cNvSpPr txBox="1"/>
          <p:nvPr/>
        </p:nvSpPr>
        <p:spPr>
          <a:xfrm>
            <a:off x="4168973" y="6247810"/>
            <a:ext cx="3666388" cy="400110"/>
          </a:xfrm>
          <a:prstGeom prst="rect">
            <a:avLst/>
          </a:prstGeom>
          <a:noFill/>
        </p:spPr>
        <p:txBody>
          <a:bodyPr wrap="none" rtlCol="0">
            <a:spAutoFit/>
          </a:bodyPr>
          <a:lstStyle/>
          <a:p>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命名規</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則 </a:t>
            </a:r>
            <a:r>
              <a:rPr lang="en-US" altLang="ja-JP" sz="2000" b="1" dirty="0" smtClean="0">
                <a:solidFill>
                  <a:srgbClr val="002060"/>
                </a:solidFill>
                <a:latin typeface="Times New Roman" panose="02020603050405020304" pitchFamily="18" charset="0"/>
                <a:cs typeface="Times New Roman" panose="02020603050405020304" pitchFamily="18" charset="0"/>
              </a:rPr>
              <a:t>– </a:t>
            </a:r>
            <a:r>
              <a:rPr lang="en-US" altLang="ja-JP" sz="2000" dirty="0" smtClean="0">
                <a:solidFill>
                  <a:srgbClr val="002060"/>
                </a:solidFill>
                <a:latin typeface="Times New Roman" panose="02020603050405020304" pitchFamily="18" charset="0"/>
                <a:cs typeface="Times New Roman" panose="02020603050405020304" pitchFamily="18" charset="0"/>
              </a:rPr>
              <a:t>Naming conventions</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3652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b="1">
                <a:solidFill>
                  <a:srgbClr val="7030A0"/>
                </a:solidFill>
                <a:latin typeface="Times New Roman" panose="02020603050405020304" pitchFamily="18" charset="0"/>
                <a:cs typeface="Times New Roman" panose="02020603050405020304" pitchFamily="18" charset="0"/>
              </a:rPr>
              <a:t>2.7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コンフィグレーション管理</a:t>
            </a:r>
            <a:r>
              <a:rPr lang="en-US" altLang="ja-JP" b="1">
                <a:solidFill>
                  <a:srgbClr val="7030A0"/>
                </a:solidFill>
                <a:latin typeface="Times New Roman" panose="02020603050405020304" pitchFamily="18" charset="0"/>
                <a:cs typeface="Times New Roman" panose="02020603050405020304" pitchFamily="18" charset="0"/>
              </a:rPr>
              <a:t/>
            </a:r>
            <a:br>
              <a:rPr lang="en-US" altLang="ja-JP" b="1">
                <a:solidFill>
                  <a:srgbClr val="7030A0"/>
                </a:solidFill>
                <a:latin typeface="Times New Roman" panose="02020603050405020304" pitchFamily="18" charset="0"/>
                <a:cs typeface="Times New Roman" panose="02020603050405020304" pitchFamily="18" charset="0"/>
              </a:rPr>
            </a:b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Configuration management</a:t>
            </a:r>
            <a:endParaRPr lang="en-US"/>
          </a:p>
        </p:txBody>
      </p:sp>
      <p:pic>
        <p:nvPicPr>
          <p:cNvPr id="5" name="Picture 5"/>
          <p:cNvPicPr/>
          <p:nvPr/>
        </p:nvPicPr>
        <p:blipFill>
          <a:blip r:embed="rId2">
            <a:extLst>
              <a:ext uri="{28A0092B-C50C-407E-A947-70E740481C1C}">
                <a14:useLocalDpi xmlns:a14="http://schemas.microsoft.com/office/drawing/2010/main" val="0"/>
              </a:ext>
            </a:extLst>
          </a:blip>
          <a:stretch>
            <a:fillRect/>
          </a:stretch>
        </p:blipFill>
        <p:spPr>
          <a:xfrm>
            <a:off x="2589212" y="1905000"/>
            <a:ext cx="8068518" cy="4478541"/>
          </a:xfrm>
          <a:prstGeom prst="rect">
            <a:avLst/>
          </a:prstGeom>
        </p:spPr>
      </p:pic>
    </p:spTree>
    <p:extLst>
      <p:ext uri="{BB962C8B-B14F-4D97-AF65-F5344CB8AC3E}">
        <p14:creationId xmlns:p14="http://schemas.microsoft.com/office/powerpoint/2010/main" val="1433116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02414"/>
          </a:xfrm>
        </p:spPr>
        <p:txBody>
          <a:bodyPr/>
          <a:lstStyle/>
          <a:p>
            <a:r>
              <a:rPr lang="ja-JP" altLang="en-US" b="1">
                <a:solidFill>
                  <a:srgbClr val="7030A0"/>
                </a:solidFill>
                <a:latin typeface="Times New Roman" panose="02020603050405020304" pitchFamily="18" charset="0"/>
                <a:ea typeface="SimSun" panose="02010600030101010101" pitchFamily="2" charset="-122"/>
                <a:cs typeface="Times New Roman" panose="02020603050405020304" pitchFamily="18" charset="0"/>
              </a:rPr>
              <a:t>コンテンツの概要   </a:t>
            </a:r>
            <a:r>
              <a:rPr lang="en-US" altLang="ja-JP" b="1">
                <a:solidFill>
                  <a:srgbClr val="7030A0"/>
                </a:solidFill>
                <a:latin typeface="Times New Roman" panose="02020603050405020304" pitchFamily="18" charset="0"/>
                <a:ea typeface="SimSun" panose="02010600030101010101" pitchFamily="2" charset="-122"/>
                <a:cs typeface="Times New Roman" panose="02020603050405020304" pitchFamily="18" charset="0"/>
              </a:rPr>
              <a:t>–  Outline of Content</a:t>
            </a:r>
            <a:endParaRPr lang="en-US"/>
          </a:p>
        </p:txBody>
      </p:sp>
      <p:sp>
        <p:nvSpPr>
          <p:cNvPr id="3" name="Chỗ dành sẵn cho Nội dung 2"/>
          <p:cNvSpPr>
            <a:spLocks noGrp="1"/>
          </p:cNvSpPr>
          <p:nvPr>
            <p:ph idx="1"/>
          </p:nvPr>
        </p:nvSpPr>
        <p:spPr>
          <a:xfrm>
            <a:off x="2589212" y="2133600"/>
            <a:ext cx="8915400" cy="3455831"/>
          </a:xfrm>
        </p:spPr>
        <p:txBody>
          <a:bodyPr/>
          <a:lstStyle/>
          <a:p>
            <a:pPr marL="0" indent="0" defTabSz="540000">
              <a:spcBef>
                <a:spcPts val="600"/>
              </a:spcBef>
              <a:spcAft>
                <a:spcPts val="600"/>
              </a:spcAft>
              <a:buNone/>
            </a:pPr>
            <a:r>
              <a:rPr lang="en-US" altLang="ja-JP"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1.</a:t>
            </a:r>
            <a:r>
              <a:rPr lang="ja-JP" altLang="en-US" b="1" dirty="0">
                <a:solidFill>
                  <a:srgbClr val="002060"/>
                </a:solidFill>
                <a:effectLst>
                  <a:outerShdw blurRad="38100" dist="38100" dir="2700000" algn="tl">
                    <a:srgbClr val="000000">
                      <a:alpha val="43137"/>
                    </a:srgbClr>
                  </a:outerShdw>
                </a:effectLst>
                <a:latin typeface="Times New Roman" panose="02020603050405020304" pitchFamily="18" charset="0"/>
                <a:ea typeface="SimSun" panose="02010600030101010101" pitchFamily="2" charset="-122"/>
                <a:cs typeface="Times New Roman" panose="02020603050405020304" pitchFamily="18" charset="0"/>
              </a:rPr>
              <a:t>　</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導入</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Introduction</a:t>
            </a:r>
          </a:p>
          <a:p>
            <a:pPr marL="0" indent="0">
              <a:spcBef>
                <a:spcPts val="600"/>
              </a:spcBef>
              <a:spcAft>
                <a:spcPts val="600"/>
              </a:spcAft>
              <a:buNone/>
            </a:pPr>
            <a:r>
              <a:rPr lang="en-US" altLang="ja-JP"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2.</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プロジェクト管理</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Project Management</a:t>
            </a:r>
          </a:p>
          <a:p>
            <a:pPr marL="0" indent="0">
              <a:spcBef>
                <a:spcPts val="600"/>
              </a:spcBef>
              <a:spcAft>
                <a:spcPts val="600"/>
              </a:spcAft>
              <a:buNone/>
            </a:pPr>
            <a:r>
              <a:rPr lang="en-US" altLang="ja-JP"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3.</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ソフトウェア要求仕様   </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Software Requirement Specification</a:t>
            </a:r>
          </a:p>
          <a:p>
            <a:pPr marL="0" indent="0">
              <a:spcBef>
                <a:spcPts val="600"/>
              </a:spcBef>
              <a:spcAft>
                <a:spcPts val="600"/>
              </a:spcAft>
              <a:buNone/>
            </a:pPr>
            <a:r>
              <a:rPr lang="en-US" altLang="ja-JP"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4.</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ソフトウェア設計説明書</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Software Design Description</a:t>
            </a:r>
          </a:p>
          <a:p>
            <a:pPr marL="0" indent="0">
              <a:spcBef>
                <a:spcPts val="600"/>
              </a:spcBef>
              <a:spcAft>
                <a:spcPts val="600"/>
              </a:spcAft>
              <a:buNone/>
            </a:pPr>
            <a:r>
              <a:rPr 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5.</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品質管理   </a:t>
            </a:r>
            <a:r>
              <a:rPr lang="en-US" altLang="ja-JP" b="1" dirty="0">
                <a:solidFill>
                  <a:srgbClr val="002060"/>
                </a:solidFill>
                <a:latin typeface="Times New Roman" panose="02020603050405020304" pitchFamily="18" charset="0"/>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Quality Control</a:t>
            </a:r>
          </a:p>
          <a:p>
            <a:pPr marL="0" indent="0">
              <a:spcBef>
                <a:spcPts val="600"/>
              </a:spcBef>
              <a:spcAft>
                <a:spcPts val="600"/>
              </a:spcAft>
              <a:buNone/>
            </a:pPr>
            <a:r>
              <a:rPr 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6.    </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プロジェクト結果</a:t>
            </a:r>
            <a:r>
              <a:rPr lang="ja-JP" altLang="en-US" b="1"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Project Result</a:t>
            </a:r>
          </a:p>
          <a:p>
            <a:pPr marL="0" indent="0">
              <a:spcBef>
                <a:spcPts val="600"/>
              </a:spcBef>
              <a:spcAft>
                <a:spcPts val="600"/>
              </a:spcAft>
              <a:buNone/>
            </a:pPr>
            <a:r>
              <a:rPr lang="en-US" altLang="ja-JP"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7</a:t>
            </a:r>
            <a:r>
              <a:rPr lang="en-US" b="1" dirty="0">
                <a:solidFill>
                  <a:srgbClr val="002060"/>
                </a:solidFill>
                <a:latin typeface="Times New Roman" panose="02020603050405020304" pitchFamily="18" charset="0"/>
                <a:cs typeface="Times New Roman" panose="02020603050405020304" pitchFamily="18" charset="0"/>
              </a:rPr>
              <a:t>.</a:t>
            </a:r>
            <a:r>
              <a:rPr lang="ja-JP" altLang="en-US" dirty="0">
                <a:solidFill>
                  <a:srgbClr val="002060"/>
                </a:solidFill>
                <a:latin typeface="Times New Roman" panose="02020603050405020304" pitchFamily="18" charset="0"/>
                <a:cs typeface="Times New Roman" panose="02020603050405020304" pitchFamily="18" charset="0"/>
              </a:rPr>
              <a:t>　</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デモ  </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Demo</a:t>
            </a:r>
          </a:p>
          <a:p>
            <a:pPr marL="0" indent="0">
              <a:spcBef>
                <a:spcPts val="600"/>
              </a:spcBef>
              <a:spcAft>
                <a:spcPts val="600"/>
              </a:spcAft>
              <a:buNone/>
            </a:pPr>
            <a:r>
              <a:rPr 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8.</a:t>
            </a:r>
            <a:r>
              <a:rPr lang="ja-JP" altLang="en-US"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質問と回答</a:t>
            </a:r>
            <a:r>
              <a:rPr lang="ja-JP" altLang="en-US" b="1"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Q &amp; A</a:t>
            </a:r>
          </a:p>
          <a:p>
            <a:endParaRPr lang="en-US" dirty="0"/>
          </a:p>
        </p:txBody>
      </p:sp>
    </p:spTree>
    <p:extLst>
      <p:ext uri="{BB962C8B-B14F-4D97-AF65-F5344CB8AC3E}">
        <p14:creationId xmlns:p14="http://schemas.microsoft.com/office/powerpoint/2010/main" val="35979638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2.8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コミュニケーション管理     </a:t>
            </a:r>
            <a:r>
              <a:rPr lang="en-US" altLang="ja-JP" b="1">
                <a:solidFill>
                  <a:srgbClr val="7030A0"/>
                </a:solidFill>
                <a:latin typeface="Times New Roman" panose="02020603050405020304" pitchFamily="18" charset="0"/>
                <a:cs typeface="Times New Roman" panose="02020603050405020304" pitchFamily="18" charset="0"/>
              </a:rPr>
              <a:t>  Communication management</a:t>
            </a:r>
            <a:endParaRPr lang="en-US"/>
          </a:p>
        </p:txBody>
      </p:sp>
      <p:sp>
        <p:nvSpPr>
          <p:cNvPr id="4" name="Content Placeholder 2"/>
          <p:cNvSpPr txBox="1">
            <a:spLocks/>
          </p:cNvSpPr>
          <p:nvPr/>
        </p:nvSpPr>
        <p:spPr>
          <a:xfrm>
            <a:off x="2481340" y="2346593"/>
            <a:ext cx="9134856" cy="492649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zh-TW" altLang="en-US" b="1" smtClean="0">
                <a:solidFill>
                  <a:srgbClr val="002060"/>
                </a:solidFill>
                <a:latin typeface="SimSun" panose="02010600030101010101" pitchFamily="2" charset="-122"/>
                <a:ea typeface="SimSun" panose="02010600030101010101" pitchFamily="2" charset="-122"/>
              </a:rPr>
              <a:t>労働時間 </a:t>
            </a:r>
            <a:r>
              <a:rPr lang="en-US" altLang="zh-TW" b="1" smtClean="0">
                <a:solidFill>
                  <a:srgbClr val="002060"/>
                </a:solidFill>
                <a:latin typeface="SimSun" panose="02010600030101010101" pitchFamily="2" charset="-122"/>
                <a:ea typeface="SimSun" panose="02010600030101010101" pitchFamily="2" charset="-122"/>
              </a:rPr>
              <a:t>: 8</a:t>
            </a:r>
            <a:r>
              <a:rPr lang="zh-TW" altLang="en-US" b="1" smtClean="0">
                <a:solidFill>
                  <a:srgbClr val="002060"/>
                </a:solidFill>
                <a:latin typeface="SimSun" panose="02010600030101010101" pitchFamily="2" charset="-122"/>
                <a:ea typeface="SimSun" panose="02010600030101010101" pitchFamily="2" charset="-122"/>
              </a:rPr>
              <a:t>時間</a:t>
            </a:r>
            <a:r>
              <a:rPr lang="en-US" altLang="zh-TW" b="1" smtClean="0">
                <a:solidFill>
                  <a:srgbClr val="002060"/>
                </a:solidFill>
                <a:latin typeface="SimSun" panose="02010600030101010101" pitchFamily="2" charset="-122"/>
                <a:ea typeface="SimSun" panose="02010600030101010101" pitchFamily="2" charset="-122"/>
              </a:rPr>
              <a:t>/</a:t>
            </a:r>
            <a:r>
              <a:rPr lang="zh-TW" altLang="en-US" b="1" smtClean="0">
                <a:solidFill>
                  <a:srgbClr val="002060"/>
                </a:solidFill>
                <a:latin typeface="SimSun" panose="02010600030101010101" pitchFamily="2" charset="-122"/>
                <a:ea typeface="SimSun" panose="02010600030101010101" pitchFamily="2" charset="-122"/>
              </a:rPr>
              <a:t>日、</a:t>
            </a:r>
            <a:r>
              <a:rPr lang="en-US" altLang="zh-TW" b="1" smtClean="0">
                <a:solidFill>
                  <a:srgbClr val="002060"/>
                </a:solidFill>
                <a:latin typeface="SimSun" panose="02010600030101010101" pitchFamily="2" charset="-122"/>
                <a:ea typeface="SimSun" panose="02010600030101010101" pitchFamily="2" charset="-122"/>
              </a:rPr>
              <a:t>5</a:t>
            </a:r>
            <a:r>
              <a:rPr lang="zh-TW" altLang="en-US" b="1" smtClean="0">
                <a:solidFill>
                  <a:srgbClr val="002060"/>
                </a:solidFill>
                <a:latin typeface="SimSun" panose="02010600030101010101" pitchFamily="2" charset="-122"/>
                <a:ea typeface="SimSun" panose="02010600030101010101" pitchFamily="2" charset="-122"/>
              </a:rPr>
              <a:t>日</a:t>
            </a:r>
            <a:r>
              <a:rPr lang="en-US" altLang="zh-TW" b="1" smtClean="0">
                <a:solidFill>
                  <a:srgbClr val="002060"/>
                </a:solidFill>
                <a:latin typeface="SimSun" panose="02010600030101010101" pitchFamily="2" charset="-122"/>
                <a:ea typeface="SimSun" panose="02010600030101010101" pitchFamily="2" charset="-122"/>
              </a:rPr>
              <a:t>/</a:t>
            </a:r>
            <a:r>
              <a:rPr lang="zh-TW" altLang="en-US" b="1" smtClean="0">
                <a:solidFill>
                  <a:srgbClr val="002060"/>
                </a:solidFill>
                <a:latin typeface="SimSun" panose="02010600030101010101" pitchFamily="2" charset="-122"/>
                <a:ea typeface="SimSun" panose="02010600030101010101" pitchFamily="2" charset="-122"/>
              </a:rPr>
              <a:t>週</a:t>
            </a:r>
            <a:r>
              <a:rPr lang="en-US" altLang="zh-TW" b="1" smtClean="0">
                <a:solidFill>
                  <a:srgbClr val="002060"/>
                </a:solidFill>
                <a:latin typeface="SimSun" panose="02010600030101010101" pitchFamily="2" charset="-122"/>
                <a:ea typeface="SimSun" panose="02010600030101010101" pitchFamily="2" charset="-122"/>
              </a:rPr>
              <a:t>  </a:t>
            </a:r>
            <a:r>
              <a:rPr lang="en-US" altLang="zh-TW" smtClean="0">
                <a:solidFill>
                  <a:srgbClr val="002060"/>
                </a:solidFill>
                <a:latin typeface="MS Mincho" panose="02020609040205080304" pitchFamily="49" charset="-128"/>
                <a:ea typeface="MS Mincho" panose="02020609040205080304" pitchFamily="49" charset="-128"/>
              </a:rPr>
              <a:t>- </a:t>
            </a:r>
            <a:r>
              <a:rPr lang="en-US" smtClean="0">
                <a:solidFill>
                  <a:srgbClr val="002060"/>
                </a:solidFill>
                <a:latin typeface="Times New Roman" panose="02020603050405020304" pitchFamily="18" charset="0"/>
                <a:cs typeface="Times New Roman" panose="02020603050405020304" pitchFamily="18" charset="0"/>
              </a:rPr>
              <a:t>Time: 8 hours/day, 5 days/week</a:t>
            </a:r>
            <a:r>
              <a:rPr lang="en-US" smtClean="0">
                <a:solidFill>
                  <a:srgbClr val="002060"/>
                </a:solidFill>
              </a:rPr>
              <a:t>.</a:t>
            </a:r>
          </a:p>
          <a:p>
            <a:pPr>
              <a:buFont typeface="Wingdings" panose="05000000000000000000" pitchFamily="2" charset="2"/>
              <a:buChar char="Ø"/>
            </a:pPr>
            <a:endParaRPr lang="en-US" smtClean="0">
              <a:solidFill>
                <a:srgbClr val="002060"/>
              </a:solidFill>
            </a:endParaRPr>
          </a:p>
          <a:p>
            <a:pPr>
              <a:buFont typeface="Wingdings" panose="05000000000000000000" pitchFamily="2" charset="2"/>
              <a:buChar char="Ø"/>
            </a:pPr>
            <a:r>
              <a:rPr lang="ja-JP" altLang="en-US" b="1" smtClean="0">
                <a:solidFill>
                  <a:srgbClr val="002060"/>
                </a:solidFill>
                <a:latin typeface="SimSun" panose="02010600030101010101" pitchFamily="2" charset="-122"/>
                <a:ea typeface="SimSun" panose="02010600030101010101" pitchFamily="2" charset="-122"/>
              </a:rPr>
              <a:t>場所 </a:t>
            </a:r>
            <a:r>
              <a:rPr lang="en-US" altLang="ja-JP" b="1" smtClean="0">
                <a:solidFill>
                  <a:srgbClr val="002060"/>
                </a:solidFill>
                <a:latin typeface="SimSun" panose="02010600030101010101" pitchFamily="2" charset="-122"/>
                <a:ea typeface="SimSun" panose="02010600030101010101" pitchFamily="2" charset="-122"/>
              </a:rPr>
              <a:t>: </a:t>
            </a:r>
            <a:r>
              <a:rPr lang="ja-JP" altLang="en-US" b="1" smtClean="0">
                <a:solidFill>
                  <a:srgbClr val="002060"/>
                </a:solidFill>
                <a:latin typeface="SimSun" panose="02010600030101010101" pitchFamily="2" charset="-122"/>
                <a:ea typeface="SimSun" panose="02010600030101010101" pitchFamily="2" charset="-122"/>
              </a:rPr>
              <a:t>学校、家庭</a:t>
            </a:r>
            <a:r>
              <a:rPr lang="en-US" altLang="ja-JP" b="1" smtClean="0">
                <a:solidFill>
                  <a:srgbClr val="002060"/>
                </a:solidFill>
                <a:latin typeface="SimSun" panose="02010600030101010101" pitchFamily="2" charset="-122"/>
                <a:ea typeface="SimSun" panose="02010600030101010101" pitchFamily="2" charset="-122"/>
              </a:rPr>
              <a:t>  </a:t>
            </a:r>
            <a:r>
              <a:rPr lang="en-US" altLang="ja-JP" smtClean="0">
                <a:solidFill>
                  <a:srgbClr val="002060"/>
                </a:solidFill>
                <a:latin typeface="MS Mincho" panose="02020609040205080304" pitchFamily="49" charset="-128"/>
                <a:ea typeface="MS Mincho" panose="02020609040205080304" pitchFamily="49" charset="-128"/>
              </a:rPr>
              <a:t>-  </a:t>
            </a:r>
            <a:r>
              <a:rPr lang="en-US" smtClean="0">
                <a:solidFill>
                  <a:srgbClr val="002060"/>
                </a:solidFill>
                <a:latin typeface="Times New Roman" panose="02020603050405020304" pitchFamily="18" charset="0"/>
                <a:cs typeface="Times New Roman" panose="02020603050405020304" pitchFamily="18" charset="0"/>
              </a:rPr>
              <a:t>Location: school, home</a:t>
            </a:r>
          </a:p>
          <a:p>
            <a:pPr>
              <a:buFont typeface="Wingdings" panose="05000000000000000000" pitchFamily="2" charset="2"/>
              <a:buChar char="Ø"/>
            </a:pPr>
            <a:endParaRPr lang="en-US" smtClean="0">
              <a:solidFill>
                <a:srgbClr val="002060"/>
              </a:solidFill>
            </a:endParaRPr>
          </a:p>
          <a:p>
            <a:pPr>
              <a:buFont typeface="Wingdings" panose="05000000000000000000" pitchFamily="2" charset="2"/>
              <a:buChar char="Ø"/>
            </a:pPr>
            <a:r>
              <a:rPr lang="ja-JP" altLang="en-US" b="1" smtClean="0">
                <a:solidFill>
                  <a:srgbClr val="002060"/>
                </a:solidFill>
                <a:latin typeface="SimSun" panose="02010600030101010101" pitchFamily="2" charset="-122"/>
                <a:ea typeface="SimSun" panose="02010600030101010101" pitchFamily="2" charset="-122"/>
              </a:rPr>
              <a:t>コミュニケーション</a:t>
            </a:r>
            <a:r>
              <a:rPr lang="en-US" altLang="ja-JP" b="1" smtClean="0">
                <a:solidFill>
                  <a:srgbClr val="002060"/>
                </a:solidFill>
                <a:latin typeface="SimSun" panose="02010600030101010101" pitchFamily="2" charset="-122"/>
                <a:ea typeface="SimSun" panose="02010600030101010101" pitchFamily="2" charset="-122"/>
              </a:rPr>
              <a:t>  </a:t>
            </a:r>
            <a:r>
              <a:rPr lang="en-US" altLang="ja-JP" smtClean="0">
                <a:solidFill>
                  <a:srgbClr val="002060"/>
                </a:solidFill>
                <a:latin typeface="MS Mincho" panose="02020609040205080304" pitchFamily="49" charset="-128"/>
                <a:ea typeface="MS Mincho" panose="02020609040205080304" pitchFamily="49" charset="-128"/>
              </a:rPr>
              <a:t>- </a:t>
            </a:r>
            <a:r>
              <a:rPr lang="en-US" smtClean="0">
                <a:solidFill>
                  <a:srgbClr val="002060"/>
                </a:solidFill>
                <a:latin typeface="Times New Roman" panose="02020603050405020304" pitchFamily="18" charset="0"/>
                <a:cs typeface="Times New Roman" panose="02020603050405020304" pitchFamily="18" charset="0"/>
              </a:rPr>
              <a:t>Communication</a:t>
            </a:r>
          </a:p>
          <a:p>
            <a:pPr>
              <a:buFont typeface="Wingdings" panose="05000000000000000000" pitchFamily="2" charset="2"/>
              <a:buChar char="Ø"/>
            </a:pPr>
            <a:endParaRPr lang="en-US" smtClean="0">
              <a:solidFill>
                <a:srgbClr val="002060"/>
              </a:solidFill>
            </a:endParaRPr>
          </a:p>
          <a:p>
            <a:pPr>
              <a:buFont typeface="Wingdings" panose="05000000000000000000" pitchFamily="2" charset="2"/>
              <a:buChar char="Ø"/>
            </a:pPr>
            <a:r>
              <a:rPr lang="ja-JP" altLang="en-US" b="1" smtClean="0">
                <a:solidFill>
                  <a:srgbClr val="002060"/>
                </a:solidFill>
                <a:latin typeface="SimSun" panose="02010600030101010101" pitchFamily="2" charset="-122"/>
                <a:ea typeface="SimSun" panose="02010600030101010101" pitchFamily="2" charset="-122"/>
              </a:rPr>
              <a:t>ミーティング議事録</a:t>
            </a:r>
            <a:r>
              <a:rPr lang="en-US" altLang="ja-JP" b="1" smtClean="0">
                <a:solidFill>
                  <a:srgbClr val="002060"/>
                </a:solidFill>
                <a:latin typeface="SimSun" panose="02010600030101010101" pitchFamily="2" charset="-122"/>
                <a:ea typeface="SimSun" panose="02010600030101010101" pitchFamily="2" charset="-122"/>
              </a:rPr>
              <a:t>  </a:t>
            </a:r>
            <a:r>
              <a:rPr lang="en-US" altLang="ja-JP" smtClean="0">
                <a:solidFill>
                  <a:srgbClr val="002060"/>
                </a:solidFill>
                <a:latin typeface="MS Mincho" panose="02020609040205080304" pitchFamily="49" charset="-128"/>
                <a:ea typeface="MS Mincho" panose="02020609040205080304" pitchFamily="49" charset="-128"/>
              </a:rPr>
              <a:t>- </a:t>
            </a:r>
            <a:r>
              <a:rPr lang="en-US" smtClean="0">
                <a:solidFill>
                  <a:srgbClr val="002060"/>
                </a:solidFill>
                <a:latin typeface="Times New Roman" panose="02020603050405020304" pitchFamily="18" charset="0"/>
                <a:cs typeface="Times New Roman" panose="02020603050405020304" pitchFamily="18" charset="0"/>
              </a:rPr>
              <a:t>Meeting minutes</a:t>
            </a:r>
          </a:p>
          <a:p>
            <a:endParaRPr lang="en-US" smtClean="0">
              <a:solidFill>
                <a:srgbClr val="002060"/>
              </a:solidFill>
            </a:endParaRPr>
          </a:p>
          <a:p>
            <a:endParaRPr lang="en-US" dirty="0">
              <a:solidFill>
                <a:srgbClr val="002060"/>
              </a:solidFill>
            </a:endParaRPr>
          </a:p>
        </p:txBody>
      </p:sp>
      <p:pic>
        <p:nvPicPr>
          <p:cNvPr id="5"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4015" y="2962929"/>
            <a:ext cx="833075" cy="656201"/>
          </a:xfrm>
          <a:prstGeom prst="rect">
            <a:avLst/>
          </a:prstGeom>
        </p:spPr>
      </p:pic>
      <p:pic>
        <p:nvPicPr>
          <p:cNvPr id="6"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15235" y="3092157"/>
            <a:ext cx="656201" cy="526973"/>
          </a:xfrm>
          <a:prstGeom prst="rect">
            <a:avLst/>
          </a:prstGeom>
        </p:spPr>
      </p:pic>
      <p:pic>
        <p:nvPicPr>
          <p:cNvPr id="7"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71436" y="2295951"/>
            <a:ext cx="845380" cy="575409"/>
          </a:xfrm>
          <a:prstGeom prst="rect">
            <a:avLst/>
          </a:prstGeom>
        </p:spPr>
      </p:pic>
      <p:pic>
        <p:nvPicPr>
          <p:cNvPr id="8"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25808" y="3835797"/>
            <a:ext cx="718207" cy="449851"/>
          </a:xfrm>
          <a:prstGeom prst="rect">
            <a:avLst/>
          </a:prstGeom>
        </p:spPr>
      </p:pic>
      <p:pic>
        <p:nvPicPr>
          <p:cNvPr id="9"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11271" y="3843082"/>
            <a:ext cx="709379" cy="442566"/>
          </a:xfrm>
          <a:prstGeom prst="rect">
            <a:avLst/>
          </a:prstGeom>
        </p:spPr>
      </p:pic>
      <p:pic>
        <p:nvPicPr>
          <p:cNvPr id="10"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91321" y="3835796"/>
            <a:ext cx="491604" cy="449851"/>
          </a:xfrm>
          <a:prstGeom prst="rect">
            <a:avLst/>
          </a:prstGeom>
        </p:spPr>
      </p:pic>
      <p:pic>
        <p:nvPicPr>
          <p:cNvPr id="11"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03124" y="3815054"/>
            <a:ext cx="1252811" cy="470593"/>
          </a:xfrm>
          <a:prstGeom prst="rect">
            <a:avLst/>
          </a:prstGeom>
        </p:spPr>
      </p:pic>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75794" y="4703478"/>
            <a:ext cx="1214935" cy="660139"/>
          </a:xfrm>
          <a:prstGeom prst="rect">
            <a:avLst/>
          </a:prstGeom>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733958" y="3714622"/>
            <a:ext cx="902437" cy="571025"/>
          </a:xfrm>
          <a:prstGeom prst="rect">
            <a:avLst/>
          </a:prstGeom>
        </p:spPr>
      </p:pic>
    </p:spTree>
    <p:extLst>
      <p:ext uri="{BB962C8B-B14F-4D97-AF65-F5344CB8AC3E}">
        <p14:creationId xmlns:p14="http://schemas.microsoft.com/office/powerpoint/2010/main" val="8902381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êu đề 3"/>
          <p:cNvSpPr>
            <a:spLocks noGrp="1"/>
          </p:cNvSpPr>
          <p:nvPr>
            <p:ph type="title"/>
          </p:nvPr>
        </p:nvSpPr>
        <p:spPr>
          <a:xfrm>
            <a:off x="2335349" y="-450761"/>
            <a:ext cx="8911687" cy="1906073"/>
          </a:xfrm>
        </p:spPr>
        <p:txBody>
          <a:bodyPr>
            <a:normAutofit fontScale="90000"/>
          </a:bodyPr>
          <a:lstStyle/>
          <a:p>
            <a:pPr algn="ctr"/>
            <a:r>
              <a:rPr lang="en-US" altLang="ja-JP" b="1">
                <a:solidFill>
                  <a:srgbClr val="7030A0"/>
                </a:solidFill>
                <a:latin typeface="Times New Roman" panose="02020603050405020304" pitchFamily="18" charset="0"/>
                <a:cs typeface="Times New Roman" panose="02020603050405020304" pitchFamily="18" charset="0"/>
              </a:rPr>
              <a:t/>
            </a:r>
            <a:br>
              <a:rPr lang="en-US" altLang="ja-JP" b="1">
                <a:solidFill>
                  <a:srgbClr val="7030A0"/>
                </a:solidFill>
                <a:latin typeface="Times New Roman" panose="02020603050405020304" pitchFamily="18" charset="0"/>
                <a:cs typeface="Times New Roman" panose="02020603050405020304" pitchFamily="18" charset="0"/>
              </a:rPr>
            </a:br>
            <a:r>
              <a:rPr lang="en-US" altLang="ja-JP" b="1">
                <a:solidFill>
                  <a:srgbClr val="7030A0"/>
                </a:solidFill>
                <a:latin typeface="Times New Roman" panose="02020603050405020304" pitchFamily="18" charset="0"/>
                <a:cs typeface="Times New Roman" panose="02020603050405020304" pitchFamily="18" charset="0"/>
              </a:rPr>
              <a:t/>
            </a:r>
            <a:br>
              <a:rPr lang="en-US" altLang="ja-JP" b="1">
                <a:solidFill>
                  <a:srgbClr val="7030A0"/>
                </a:solidFill>
                <a:latin typeface="Times New Roman" panose="02020603050405020304" pitchFamily="18" charset="0"/>
                <a:cs typeface="Times New Roman" panose="02020603050405020304" pitchFamily="18" charset="0"/>
              </a:rPr>
            </a:br>
            <a:r>
              <a:rPr lang="en-US" altLang="ja-JP" b="1">
                <a:solidFill>
                  <a:srgbClr val="7030A0"/>
                </a:solidFill>
                <a:latin typeface="Times New Roman" panose="02020603050405020304" pitchFamily="18" charset="0"/>
                <a:cs typeface="Times New Roman" panose="02020603050405020304" pitchFamily="18" charset="0"/>
              </a:rPr>
              <a:t>3.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ソフトウェア要求仕様 </a:t>
            </a:r>
            <a:r>
              <a:rPr lang="en-US" altLang="ja-JP" b="1">
                <a:solidFill>
                  <a:srgbClr val="7030A0"/>
                </a:solidFill>
                <a:latin typeface="Times New Roman" panose="02020603050405020304" pitchFamily="18" charset="0"/>
                <a:cs typeface="Times New Roman" panose="02020603050405020304" pitchFamily="18" charset="0"/>
              </a:rPr>
              <a:t/>
            </a:r>
            <a:br>
              <a:rPr lang="en-US" altLang="ja-JP" b="1">
                <a:solidFill>
                  <a:srgbClr val="7030A0"/>
                </a:solidFill>
                <a:latin typeface="Times New Roman" panose="02020603050405020304" pitchFamily="18" charset="0"/>
                <a:cs typeface="Times New Roman" panose="02020603050405020304" pitchFamily="18" charset="0"/>
              </a:rPr>
            </a:b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Software Requirement Specification</a:t>
            </a:r>
            <a:endParaRPr lang="en-US"/>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279374143"/>
              </p:ext>
            </p:extLst>
          </p:nvPr>
        </p:nvGraphicFramePr>
        <p:xfrm>
          <a:off x="2218946" y="2039692"/>
          <a:ext cx="9028090" cy="4152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12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263501"/>
            <a:ext cx="8911687" cy="715293"/>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ビジネスプロセ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Business Process</a:t>
            </a:r>
            <a:endParaRPr lang="en-US"/>
          </a:p>
        </p:txBody>
      </p:sp>
      <p:pic>
        <p:nvPicPr>
          <p:cNvPr id="4" name="Ảnh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9678" y="1204602"/>
            <a:ext cx="9521580" cy="5170440"/>
          </a:xfrm>
          <a:prstGeom prst="rect">
            <a:avLst/>
          </a:prstGeom>
        </p:spPr>
      </p:pic>
    </p:spTree>
    <p:extLst>
      <p:ext uri="{BB962C8B-B14F-4D97-AF65-F5344CB8AC3E}">
        <p14:creationId xmlns:p14="http://schemas.microsoft.com/office/powerpoint/2010/main" val="1657133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79411"/>
            <a:ext cx="8911687" cy="625141"/>
          </a:xfrm>
        </p:spPr>
        <p:txBody>
          <a:bodyPr>
            <a:normAutofit fontScale="90000"/>
          </a:bodyPr>
          <a:lstStyle/>
          <a:p>
            <a:pPr algn="ctr"/>
            <a:r>
              <a:rPr lang="en-US" altLang="ja-JP">
                <a:solidFill>
                  <a:srgbClr val="7030A0"/>
                </a:solidFill>
                <a:latin typeface="Times New Roman" panose="02020603050405020304" pitchFamily="18" charset="0"/>
                <a:cs typeface="Times New Roman" panose="02020603050405020304" pitchFamily="18" charset="0"/>
              </a:rPr>
              <a:t>3.2 </a:t>
            </a:r>
            <a:r>
              <a:rPr lang="ja-JP" altLang="en-US">
                <a:solidFill>
                  <a:srgbClr val="7030A0"/>
                </a:solidFill>
                <a:latin typeface="Times New Roman" panose="02020603050405020304" pitchFamily="18" charset="0"/>
                <a:cs typeface="Times New Roman" panose="02020603050405020304" pitchFamily="18" charset="0"/>
              </a:rPr>
              <a:t>システムの</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ユーザ</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System </a:t>
            </a:r>
            <a:r>
              <a:rPr lang="en-US">
                <a:solidFill>
                  <a:srgbClr val="7030A0"/>
                </a:solidFill>
                <a:latin typeface="Times New Roman" panose="02020603050405020304" pitchFamily="18" charset="0"/>
                <a:cs typeface="Times New Roman" panose="02020603050405020304" pitchFamily="18" charset="0"/>
              </a:rPr>
              <a:t>Users</a:t>
            </a:r>
            <a:endParaRPr lang="en-US"/>
          </a:p>
        </p:txBody>
      </p:sp>
      <p:sp>
        <p:nvSpPr>
          <p:cNvPr id="4" name="Content Placeholder 5"/>
          <p:cNvSpPr>
            <a:spLocks noGrp="1"/>
          </p:cNvSpPr>
          <p:nvPr>
            <p:ph idx="1"/>
          </p:nvPr>
        </p:nvSpPr>
        <p:spPr>
          <a:xfrm>
            <a:off x="2592925" y="1651380"/>
            <a:ext cx="8860386" cy="4399546"/>
          </a:xfrm>
        </p:spPr>
        <p:txBody>
          <a:bodyPr>
            <a:normAutofit/>
          </a:bodyPr>
          <a:lstStyle/>
          <a:p>
            <a:pPr marL="0" indent="0">
              <a:buNone/>
            </a:pPr>
            <a:r>
              <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2</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役者がありま</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す</a:t>
            </a:r>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There </a:t>
            </a:r>
            <a:r>
              <a:rPr lang="en-US" dirty="0">
                <a:solidFill>
                  <a:srgbClr val="002060"/>
                </a:solidFill>
                <a:latin typeface="Times New Roman" panose="02020603050405020304" pitchFamily="18" charset="0"/>
                <a:cs typeface="Times New Roman" panose="02020603050405020304" pitchFamily="18" charset="0"/>
              </a:rPr>
              <a:t>are 2 </a:t>
            </a:r>
            <a:r>
              <a:rPr lang="en-US" dirty="0" smtClean="0">
                <a:solidFill>
                  <a:srgbClr val="002060"/>
                </a:solidFill>
                <a:latin typeface="Times New Roman" panose="02020603050405020304" pitchFamily="18" charset="0"/>
                <a:cs typeface="Times New Roman" panose="02020603050405020304" pitchFamily="18" charset="0"/>
              </a:rPr>
              <a:t>actors</a:t>
            </a:r>
            <a:r>
              <a:rPr lang="en-US" dirty="0">
                <a:solidFill>
                  <a:srgbClr val="002060"/>
                </a:solidFill>
                <a:latin typeface="Times New Roman" panose="02020603050405020304" pitchFamily="18" charset="0"/>
                <a:cs typeface="Times New Roman" panose="02020603050405020304" pitchFamily="18" charset="0"/>
              </a:rPr>
              <a:t>:</a:t>
            </a:r>
            <a:endParaRPr lang="ja-JP" altLang="en-US" dirty="0">
              <a:solidFill>
                <a:srgbClr val="002060"/>
              </a:solidFill>
              <a:latin typeface="Times New Roman" panose="02020603050405020304" pitchFamily="18" charset="0"/>
              <a:cs typeface="Times New Roman" panose="02020603050405020304" pitchFamily="18" charset="0"/>
            </a:endParaRPr>
          </a:p>
          <a:p>
            <a:pPr marL="0" indent="0">
              <a:buNone/>
            </a:pPr>
            <a:endParaRPr lang="en-US" sz="2400" dirty="0">
              <a:solidFill>
                <a:srgbClr val="002060"/>
              </a:solidFill>
              <a:latin typeface="Times New Roman" panose="02020603050405020304" pitchFamily="18" charset="0"/>
              <a:cs typeface="Times New Roman" panose="02020603050405020304" pitchFamily="18" charset="0"/>
            </a:endParaRPr>
          </a:p>
        </p:txBody>
      </p:sp>
      <p:pic>
        <p:nvPicPr>
          <p:cNvPr id="5"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5207" y="2276872"/>
            <a:ext cx="2520280" cy="2089066"/>
          </a:xfrm>
          <a:prstGeom prst="rect">
            <a:avLst/>
          </a:prstGeom>
        </p:spPr>
      </p:pic>
      <p:pic>
        <p:nvPicPr>
          <p:cNvPr id="6"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8799" y="2276872"/>
            <a:ext cx="2931369" cy="2089067"/>
          </a:xfrm>
          <a:prstGeom prst="rect">
            <a:avLst/>
          </a:prstGeom>
        </p:spPr>
      </p:pic>
      <p:sp>
        <p:nvSpPr>
          <p:cNvPr id="7" name="TextBox 9"/>
          <p:cNvSpPr txBox="1"/>
          <p:nvPr/>
        </p:nvSpPr>
        <p:spPr>
          <a:xfrm>
            <a:off x="3127878" y="4618300"/>
            <a:ext cx="2174937" cy="954107"/>
          </a:xfrm>
          <a:prstGeom prst="rect">
            <a:avLst/>
          </a:prstGeom>
          <a:noFill/>
        </p:spPr>
        <p:txBody>
          <a:bodyPr wrap="square" rtlCol="0">
            <a:spAutoFit/>
          </a:bodyPr>
          <a:lstStyle/>
          <a:p>
            <a:pPr algn="ctr"/>
            <a:r>
              <a:rPr lang="ja-JP" altLang="en-US" sz="2800" dirty="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ユーザー</a:t>
            </a:r>
            <a:endParaRPr lang="en-US" sz="2800" dirty="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gn="ctr"/>
            <a:r>
              <a:rPr lang="en-US" sz="2800" dirty="0" smtClean="0">
                <a:ln w="12700">
                  <a:solidFill>
                    <a:schemeClr val="tx2">
                      <a:satMod val="155000"/>
                    </a:schemeClr>
                  </a:solidFill>
                  <a:prstDash val="solid"/>
                </a:ln>
                <a:solidFill>
                  <a:srgbClr val="002060"/>
                </a:solidFill>
                <a:latin typeface="Times New Roman" panose="02020603050405020304" pitchFamily="18" charset="0"/>
                <a:ea typeface="+mj-ea"/>
                <a:cs typeface="Times New Roman" panose="02020603050405020304" pitchFamily="18" charset="0"/>
              </a:rPr>
              <a:t>User</a:t>
            </a:r>
            <a:endParaRPr lang="en-US" sz="2800" dirty="0">
              <a:ln w="12700">
                <a:solidFill>
                  <a:schemeClr val="tx2">
                    <a:satMod val="155000"/>
                  </a:schemeClr>
                </a:solidFill>
                <a:prstDash val="solid"/>
              </a:ln>
              <a:solidFill>
                <a:srgbClr val="002060"/>
              </a:solidFill>
              <a:latin typeface="Times New Roman" panose="02020603050405020304" pitchFamily="18" charset="0"/>
              <a:ea typeface="+mj-ea"/>
              <a:cs typeface="Times New Roman" panose="02020603050405020304" pitchFamily="18" charset="0"/>
            </a:endParaRPr>
          </a:p>
        </p:txBody>
      </p:sp>
      <p:sp>
        <p:nvSpPr>
          <p:cNvPr id="8" name="TextBox 10"/>
          <p:cNvSpPr txBox="1"/>
          <p:nvPr/>
        </p:nvSpPr>
        <p:spPr>
          <a:xfrm>
            <a:off x="7072328" y="4679854"/>
            <a:ext cx="2644310" cy="830997"/>
          </a:xfrm>
          <a:prstGeom prst="rect">
            <a:avLst/>
          </a:prstGeom>
          <a:noFill/>
        </p:spPr>
        <p:txBody>
          <a:bodyPr wrap="square" rtlCol="0">
            <a:spAutoFit/>
          </a:bodyPr>
          <a:lstStyle>
            <a:defPPr>
              <a:defRPr lang="en-US"/>
            </a:defPPr>
            <a:lvl1pPr algn="ctr">
              <a:defRPr sz="28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atura MT Script Capitals" pitchFamily="66" charset="0"/>
                <a:ea typeface="+mj-ea"/>
                <a:cs typeface="+mj-cs"/>
              </a:defRPr>
            </a:lvl1pPr>
          </a:lstStyle>
          <a:p>
            <a:r>
              <a:rPr lang="ja-JP" altLang="en-US" sz="2400" b="0" dirty="0">
                <a:solidFill>
                  <a:srgbClr val="002060"/>
                </a:solidFill>
                <a:effectLst/>
                <a:latin typeface="SimSun" panose="02010600030101010101" pitchFamily="2" charset="-122"/>
                <a:ea typeface="SimSun" panose="02010600030101010101" pitchFamily="2" charset="-122"/>
                <a:cs typeface="Times New Roman" panose="02020603050405020304" pitchFamily="18" charset="0"/>
              </a:rPr>
              <a:t>管理者</a:t>
            </a:r>
            <a:endParaRPr lang="en-US" sz="2400" b="0" dirty="0">
              <a:solidFill>
                <a:srgbClr val="002060"/>
              </a:solidFill>
              <a:effectLst/>
              <a:latin typeface="SimSun" panose="02010600030101010101" pitchFamily="2" charset="-122"/>
              <a:ea typeface="SimSun" panose="02010600030101010101" pitchFamily="2" charset="-122"/>
              <a:cs typeface="Times New Roman" panose="02020603050405020304" pitchFamily="18" charset="0"/>
            </a:endParaRPr>
          </a:p>
          <a:p>
            <a:r>
              <a:rPr lang="en-US" sz="2400" b="0" dirty="0">
                <a:solidFill>
                  <a:srgbClr val="002060"/>
                </a:solidFill>
                <a:effectLst/>
                <a:latin typeface="Times New Roman" panose="02020603050405020304" pitchFamily="18" charset="0"/>
                <a:cs typeface="Times New Roman" panose="02020603050405020304" pitchFamily="18" charset="0"/>
              </a:rPr>
              <a:t>Administrator</a:t>
            </a:r>
          </a:p>
        </p:txBody>
      </p:sp>
    </p:spTree>
    <p:extLst>
      <p:ext uri="{BB962C8B-B14F-4D97-AF65-F5344CB8AC3E}">
        <p14:creationId xmlns:p14="http://schemas.microsoft.com/office/powerpoint/2010/main" val="3575133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89535"/>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3.3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機能要求</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Functional</a:t>
            </a:r>
            <a:r>
              <a:rPr lang="en-US">
                <a:solidFill>
                  <a:srgbClr val="7030A0"/>
                </a:solidFill>
                <a:latin typeface="Times New Roman" panose="02020603050405020304" pitchFamily="18" charset="0"/>
                <a:cs typeface="Times New Roman" panose="02020603050405020304" pitchFamily="18" charset="0"/>
              </a:rPr>
              <a:t> Requirements</a:t>
            </a:r>
            <a:endParaRPr lang="en-US"/>
          </a:p>
        </p:txBody>
      </p:sp>
      <p:sp>
        <p:nvSpPr>
          <p:cNvPr id="3" name="Chỗ dành sẵn cho Nội dung 2"/>
          <p:cNvSpPr>
            <a:spLocks noGrp="1"/>
          </p:cNvSpPr>
          <p:nvPr>
            <p:ph idx="1"/>
          </p:nvPr>
        </p:nvSpPr>
        <p:spPr>
          <a:xfrm>
            <a:off x="1802200" y="2133600"/>
            <a:ext cx="8915400" cy="3777622"/>
          </a:xfrm>
        </p:spPr>
        <p:txBody>
          <a:bodyPr/>
          <a:lstStyle/>
          <a:p>
            <a:pPr marL="45720" indent="0">
              <a:buNone/>
            </a:pPr>
            <a:r>
              <a:rPr lang="en-US" sz="2800" dirty="0">
                <a:solidFill>
                  <a:srgbClr val="002060"/>
                </a:solidFill>
                <a:latin typeface="Times New Roman" panose="02020603050405020304" pitchFamily="18" charset="0"/>
                <a:cs typeface="Times New Roman" panose="02020603050405020304" pitchFamily="18" charset="0"/>
              </a:rPr>
              <a:t>User Module</a:t>
            </a:r>
            <a:endParaRPr lang="en-US" altLang="ja-JP" sz="28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アカウントの管理</a:t>
            </a:r>
            <a:r>
              <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Account</a:t>
            </a:r>
            <a:r>
              <a:rPr lang="vi-VN" dirty="0" smtClean="0">
                <a:solidFill>
                  <a:srgbClr val="002060"/>
                </a:solidFill>
                <a:latin typeface="Times New Roman" panose="02020603050405020304" pitchFamily="18" charset="0"/>
                <a:cs typeface="Times New Roman" panose="02020603050405020304" pitchFamily="18" charset="0"/>
              </a:rPr>
              <a:t> management</a:t>
            </a:r>
            <a:r>
              <a:rPr lang="en-US" dirty="0" smtClean="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module</a:t>
            </a:r>
          </a:p>
          <a:p>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コモン</a:t>
            </a:r>
            <a:r>
              <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モジュール</a:t>
            </a:r>
            <a:r>
              <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Common module</a:t>
            </a:r>
          </a:p>
          <a:p>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プラクティス</a:t>
            </a:r>
            <a:r>
              <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マネージメント</a:t>
            </a:r>
            <a:r>
              <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Social </a:t>
            </a:r>
            <a:r>
              <a:rPr lang="en-US" dirty="0" smtClean="0">
                <a:solidFill>
                  <a:srgbClr val="002060"/>
                </a:solidFill>
                <a:latin typeface="Times New Roman" panose="02020603050405020304" pitchFamily="18" charset="0"/>
                <a:cs typeface="Times New Roman" panose="02020603050405020304" pitchFamily="18" charset="0"/>
              </a:rPr>
              <a:t>Module</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4" name="Text Placeholder 6"/>
          <p:cNvSpPr txBox="1">
            <a:spLocks/>
          </p:cNvSpPr>
          <p:nvPr/>
        </p:nvSpPr>
        <p:spPr>
          <a:xfrm>
            <a:off x="1802200" y="4206917"/>
            <a:ext cx="5035640" cy="1704305"/>
          </a:xfrm>
          <a:prstGeom prst="rect">
            <a:avLst/>
          </a:prstGeom>
          <a:solidFill>
            <a:schemeClr val="accent4">
              <a:lumMod val="20000"/>
              <a:lumOff val="80000"/>
            </a:schemeClr>
          </a:solidFill>
        </p:spPr>
        <p:style>
          <a:lnRef idx="1">
            <a:schemeClr val="accent2"/>
          </a:lnRef>
          <a:fillRef idx="2">
            <a:schemeClr val="accent2"/>
          </a:fillRef>
          <a:effectRef idx="1">
            <a:schemeClr val="accent2"/>
          </a:effectRef>
          <a:fontRef idx="minor">
            <a:schemeClr val="dk1"/>
          </a:fontRef>
        </p:style>
        <p:txBody>
          <a:bodyPr vert="horz" lIns="91440" tIns="45720" rIns="91440" bIns="45720" rtlCol="0">
            <a:noAutofit/>
            <a:scene3d>
              <a:camera prst="orthographicFront">
                <a:rot lat="0" lon="600000" rev="0"/>
              </a:camera>
              <a:lightRig rig="threePt" dir="t"/>
            </a:scene3d>
          </a:bodyPr>
          <a:lstStyle>
            <a:lvl1pPr marL="274320" indent="-228600" algn="l" defTabSz="914400" rtl="0" eaLnBrk="1" latinLnBrk="0" hangingPunct="1">
              <a:lnSpc>
                <a:spcPct val="100000"/>
              </a:lnSpc>
              <a:spcBef>
                <a:spcPts val="1800"/>
              </a:spcBef>
              <a:buClr>
                <a:schemeClr val="tx1">
                  <a:lumMod val="75000"/>
                  <a:lumOff val="25000"/>
                </a:schemeClr>
              </a:buClr>
              <a:buSzPct val="100000"/>
              <a:buFont typeface="Arial" pitchFamily="34" charset="0"/>
              <a:buChar char="•"/>
              <a:defRPr sz="2000" kern="1200">
                <a:solidFill>
                  <a:schemeClr val="dk1"/>
                </a:solidFill>
                <a:latin typeface="+mn-lt"/>
                <a:ea typeface="+mn-ea"/>
                <a:cs typeface="+mn-cs"/>
              </a:defRPr>
            </a:lvl1pPr>
            <a:lvl2pPr marL="594360" indent="-228600" algn="l" defTabSz="914400" rtl="0" eaLnBrk="1" latinLnBrk="0" hangingPunct="1">
              <a:lnSpc>
                <a:spcPct val="100000"/>
              </a:lnSpc>
              <a:spcBef>
                <a:spcPts val="1000"/>
              </a:spcBef>
              <a:buClr>
                <a:schemeClr val="tx1">
                  <a:lumMod val="75000"/>
                  <a:lumOff val="25000"/>
                </a:schemeClr>
              </a:buClr>
              <a:buSzPct val="100000"/>
              <a:buFont typeface="Arial" pitchFamily="34" charset="0"/>
              <a:buChar char="•"/>
              <a:defRPr sz="1800" kern="1200">
                <a:solidFill>
                  <a:schemeClr val="dk1"/>
                </a:solidFill>
                <a:latin typeface="+mn-lt"/>
                <a:ea typeface="+mn-ea"/>
                <a:cs typeface="+mn-cs"/>
              </a:defRPr>
            </a:lvl2pPr>
            <a:lvl3pPr marL="91440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600" kern="1200">
                <a:solidFill>
                  <a:schemeClr val="dk1"/>
                </a:solidFill>
                <a:latin typeface="+mn-lt"/>
                <a:ea typeface="+mn-ea"/>
                <a:cs typeface="+mn-cs"/>
              </a:defRPr>
            </a:lvl3pPr>
            <a:lvl4pPr marL="123444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dk1"/>
                </a:solidFill>
                <a:latin typeface="+mn-lt"/>
                <a:ea typeface="+mn-ea"/>
                <a:cs typeface="+mn-cs"/>
              </a:defRPr>
            </a:lvl4pPr>
            <a:lvl5pPr marL="155448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dk1"/>
                </a:solidFill>
                <a:latin typeface="+mn-lt"/>
                <a:ea typeface="+mn-ea"/>
                <a:cs typeface="+mn-cs"/>
              </a:defRPr>
            </a:lvl5pPr>
            <a:lvl6pPr marL="1874520" indent="-228600" algn="l" defTabSz="914400" rtl="0" eaLnBrk="1" latinLnBrk="0" hangingPunct="1">
              <a:lnSpc>
                <a:spcPct val="90000"/>
              </a:lnSpc>
              <a:spcBef>
                <a:spcPts val="800"/>
              </a:spcBef>
              <a:buSzPct val="80000"/>
              <a:buFont typeface="Arial" pitchFamily="34" charset="0"/>
              <a:buChar char="•"/>
              <a:defRPr sz="1400" kern="1200">
                <a:solidFill>
                  <a:schemeClr val="dk1"/>
                </a:solidFill>
                <a:latin typeface="+mn-lt"/>
                <a:ea typeface="+mn-ea"/>
                <a:cs typeface="+mn-cs"/>
              </a:defRPr>
            </a:lvl6pPr>
            <a:lvl7pPr marL="2194560" indent="-228600" algn="l" defTabSz="914400" rtl="0" eaLnBrk="1" latinLnBrk="0" hangingPunct="1">
              <a:lnSpc>
                <a:spcPct val="90000"/>
              </a:lnSpc>
              <a:spcBef>
                <a:spcPts val="800"/>
              </a:spcBef>
              <a:buSzPct val="80000"/>
              <a:buFont typeface="Arial" pitchFamily="34" charset="0"/>
              <a:buChar char="•"/>
              <a:defRPr sz="1400" kern="1200" baseline="0">
                <a:solidFill>
                  <a:schemeClr val="dk1"/>
                </a:solidFill>
                <a:latin typeface="+mn-lt"/>
                <a:ea typeface="+mn-ea"/>
                <a:cs typeface="+mn-cs"/>
              </a:defRPr>
            </a:lvl7pPr>
            <a:lvl8pPr marL="2514600" indent="-228600" algn="l" defTabSz="914400" rtl="0" eaLnBrk="1" latinLnBrk="0" hangingPunct="1">
              <a:lnSpc>
                <a:spcPct val="90000"/>
              </a:lnSpc>
              <a:spcBef>
                <a:spcPts val="800"/>
              </a:spcBef>
              <a:buSzPct val="80000"/>
              <a:buFont typeface="Arial" pitchFamily="34" charset="0"/>
              <a:buChar char="•"/>
              <a:defRPr sz="1400" kern="1200" baseline="0">
                <a:solidFill>
                  <a:schemeClr val="dk1"/>
                </a:solidFill>
                <a:latin typeface="+mn-lt"/>
                <a:ea typeface="+mn-ea"/>
                <a:cs typeface="+mn-cs"/>
              </a:defRPr>
            </a:lvl8pPr>
            <a:lvl9pPr marL="2834640" indent="-228600" algn="l" defTabSz="914400" rtl="0" eaLnBrk="1" latinLnBrk="0" hangingPunct="1">
              <a:lnSpc>
                <a:spcPct val="90000"/>
              </a:lnSpc>
              <a:spcBef>
                <a:spcPts val="800"/>
              </a:spcBef>
              <a:buSzPct val="80000"/>
              <a:buFont typeface="Arial" pitchFamily="34" charset="0"/>
              <a:buChar char="•"/>
              <a:defRPr sz="1400" kern="1200" baseline="0">
                <a:solidFill>
                  <a:schemeClr val="dk1"/>
                </a:solidFill>
                <a:latin typeface="+mn-lt"/>
                <a:ea typeface="+mn-ea"/>
                <a:cs typeface="+mn-cs"/>
              </a:defRPr>
            </a:lvl9pPr>
          </a:lstStyle>
          <a:p>
            <a:endParaRPr lang="en-US" altLang="ja-JP" sz="9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endParaRPr>
          </a:p>
          <a:p>
            <a:r>
              <a:rPr lang="ja-JP" alt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ユーザーのユースケース </a:t>
            </a:r>
            <a:r>
              <a:rPr lang="en-US" altLang="ja-JP"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18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rPr>
              <a:t>-   User use-case</a:t>
            </a:r>
          </a:p>
          <a:p>
            <a:r>
              <a:rPr lang="en-US" sz="1800" b="1" dirty="0" err="1"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全部</a:t>
            </a:r>
            <a:r>
              <a:rPr 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vi-VN" sz="1800" b="1" dirty="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ユースケース </a:t>
            </a:r>
            <a:r>
              <a:rPr lang="en-US" altLang="ja-JP" sz="1800" b="1" dirty="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18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rPr>
              <a:t>-   </a:t>
            </a:r>
            <a:r>
              <a:rPr lang="en-US" sz="18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rPr>
              <a:t>Total:  use-case</a:t>
            </a:r>
          </a:p>
          <a:p>
            <a:endParaRPr lang="en-US" sz="9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0546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289259"/>
            <a:ext cx="8911687" cy="689535"/>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3.3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機能要求</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Functional Requirements</a:t>
            </a:r>
            <a:endParaRPr lang="en-US"/>
          </a:p>
        </p:txBody>
      </p:sp>
      <p:sp>
        <p:nvSpPr>
          <p:cNvPr id="5" name="Hình chữ nhật 4"/>
          <p:cNvSpPr/>
          <p:nvPr/>
        </p:nvSpPr>
        <p:spPr>
          <a:xfrm>
            <a:off x="1416676" y="2684329"/>
            <a:ext cx="6096000" cy="1631216"/>
          </a:xfrm>
          <a:prstGeom prst="rect">
            <a:avLst/>
          </a:prstGeom>
        </p:spPr>
        <p:txBody>
          <a:bodyPr>
            <a:spAutoFit/>
          </a:bodyPr>
          <a:lstStyle/>
          <a:p>
            <a:pPr marL="45720" indent="0">
              <a:buNone/>
            </a:pPr>
            <a:r>
              <a:rPr lang="en-US" dirty="0">
                <a:solidFill>
                  <a:srgbClr val="002060"/>
                </a:solidFill>
                <a:latin typeface="Times New Roman" panose="02020603050405020304" pitchFamily="18" charset="0"/>
                <a:cs typeface="Times New Roman" panose="02020603050405020304" pitchFamily="18" charset="0"/>
              </a:rPr>
              <a:t>	</a:t>
            </a:r>
            <a:r>
              <a:rPr lang="en-US" sz="2800" dirty="0">
                <a:solidFill>
                  <a:srgbClr val="002060"/>
                </a:solidFill>
                <a:latin typeface="Times New Roman" panose="02020603050405020304" pitchFamily="18" charset="0"/>
                <a:cs typeface="Times New Roman" panose="02020603050405020304" pitchFamily="18" charset="0"/>
              </a:rPr>
              <a:t>Admin Module</a:t>
            </a:r>
          </a:p>
          <a:p>
            <a:endParaRPr lang="ja-JP" altLang="en-US" dirty="0"/>
          </a:p>
          <a:p>
            <a:r>
              <a:rPr lang="ja-JP" altLang="en-US" b="1" dirty="0">
                <a:solidFill>
                  <a:srgbClr val="002060"/>
                </a:solidFill>
                <a:latin typeface="SimSun" panose="02010600030101010101" pitchFamily="2" charset="-122"/>
                <a:ea typeface="SimSun" panose="02010600030101010101" pitchFamily="2" charset="-122"/>
              </a:rPr>
              <a:t>管理モジュール</a:t>
            </a:r>
          </a:p>
          <a:p>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endPar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45720" indent="0">
              <a:buNone/>
            </a:pPr>
            <a:r>
              <a:rPr lang="en-US" altLang="ja-JP" dirty="0">
                <a:solidFill>
                  <a:srgbClr val="002060"/>
                </a:solidFill>
                <a:latin typeface="Times New Roman" panose="02020603050405020304" pitchFamily="18" charset="0"/>
                <a:cs typeface="Times New Roman" panose="02020603050405020304" pitchFamily="18" charset="0"/>
              </a:rPr>
              <a:t>   </a:t>
            </a:r>
            <a:r>
              <a:rPr lang="vi-VN" altLang="ja-JP" dirty="0" smtClean="0">
                <a:solidFill>
                  <a:srgbClr val="002060"/>
                </a:solidFill>
                <a:latin typeface="Times New Roman" panose="02020603050405020304" pitchFamily="18" charset="0"/>
                <a:cs typeface="Times New Roman" panose="02020603050405020304" pitchFamily="18" charset="0"/>
              </a:rPr>
              <a:t>admin</a:t>
            </a:r>
            <a:endParaRPr lang="en-US" dirty="0"/>
          </a:p>
        </p:txBody>
      </p:sp>
      <p:sp>
        <p:nvSpPr>
          <p:cNvPr id="6" name="Text Placeholder 6"/>
          <p:cNvSpPr txBox="1">
            <a:spLocks/>
          </p:cNvSpPr>
          <p:nvPr/>
        </p:nvSpPr>
        <p:spPr>
          <a:xfrm>
            <a:off x="1416676" y="3952170"/>
            <a:ext cx="4802621" cy="1570687"/>
          </a:xfrm>
          <a:prstGeom prst="rect">
            <a:avLst/>
          </a:prstGeom>
          <a:solidFill>
            <a:schemeClr val="accent4">
              <a:lumMod val="20000"/>
              <a:lumOff val="80000"/>
            </a:schemeClr>
          </a:solidFill>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a:scene3d>
              <a:camera prst="orthographicFront">
                <a:rot lat="0" lon="600000" rev="0"/>
              </a:camera>
              <a:lightRig rig="threePt" dir="t"/>
            </a:scene3d>
          </a:bodyPr>
          <a:lstStyle>
            <a:lvl1pPr marL="274320" indent="-228600" algn="l" defTabSz="914400" rtl="0" eaLnBrk="1" latinLnBrk="0" hangingPunct="1">
              <a:lnSpc>
                <a:spcPct val="100000"/>
              </a:lnSpc>
              <a:spcBef>
                <a:spcPts val="1800"/>
              </a:spcBef>
              <a:buClr>
                <a:schemeClr val="tx1">
                  <a:lumMod val="75000"/>
                  <a:lumOff val="25000"/>
                </a:schemeClr>
              </a:buClr>
              <a:buSzPct val="100000"/>
              <a:buFont typeface="Arial" pitchFamily="34" charset="0"/>
              <a:buChar char="•"/>
              <a:defRPr sz="2000" kern="1200">
                <a:solidFill>
                  <a:schemeClr val="dk1"/>
                </a:solidFill>
                <a:latin typeface="+mn-lt"/>
                <a:ea typeface="+mn-ea"/>
                <a:cs typeface="+mn-cs"/>
              </a:defRPr>
            </a:lvl1pPr>
            <a:lvl2pPr marL="594360" indent="-228600" algn="l" defTabSz="914400" rtl="0" eaLnBrk="1" latinLnBrk="0" hangingPunct="1">
              <a:lnSpc>
                <a:spcPct val="100000"/>
              </a:lnSpc>
              <a:spcBef>
                <a:spcPts val="1000"/>
              </a:spcBef>
              <a:buClr>
                <a:schemeClr val="tx1">
                  <a:lumMod val="75000"/>
                  <a:lumOff val="25000"/>
                </a:schemeClr>
              </a:buClr>
              <a:buSzPct val="100000"/>
              <a:buFont typeface="Arial" pitchFamily="34" charset="0"/>
              <a:buChar char="•"/>
              <a:defRPr sz="1800" kern="1200">
                <a:solidFill>
                  <a:schemeClr val="dk1"/>
                </a:solidFill>
                <a:latin typeface="+mn-lt"/>
                <a:ea typeface="+mn-ea"/>
                <a:cs typeface="+mn-cs"/>
              </a:defRPr>
            </a:lvl2pPr>
            <a:lvl3pPr marL="91440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600" kern="1200">
                <a:solidFill>
                  <a:schemeClr val="dk1"/>
                </a:solidFill>
                <a:latin typeface="+mn-lt"/>
                <a:ea typeface="+mn-ea"/>
                <a:cs typeface="+mn-cs"/>
              </a:defRPr>
            </a:lvl3pPr>
            <a:lvl4pPr marL="123444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dk1"/>
                </a:solidFill>
                <a:latin typeface="+mn-lt"/>
                <a:ea typeface="+mn-ea"/>
                <a:cs typeface="+mn-cs"/>
              </a:defRPr>
            </a:lvl4pPr>
            <a:lvl5pPr marL="155448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dk1"/>
                </a:solidFill>
                <a:latin typeface="+mn-lt"/>
                <a:ea typeface="+mn-ea"/>
                <a:cs typeface="+mn-cs"/>
              </a:defRPr>
            </a:lvl5pPr>
            <a:lvl6pPr marL="1874520" indent="-228600" algn="l" defTabSz="914400" rtl="0" eaLnBrk="1" latinLnBrk="0" hangingPunct="1">
              <a:lnSpc>
                <a:spcPct val="90000"/>
              </a:lnSpc>
              <a:spcBef>
                <a:spcPts val="800"/>
              </a:spcBef>
              <a:buSzPct val="80000"/>
              <a:buFont typeface="Arial" pitchFamily="34" charset="0"/>
              <a:buChar char="•"/>
              <a:defRPr sz="1400" kern="1200">
                <a:solidFill>
                  <a:schemeClr val="dk1"/>
                </a:solidFill>
                <a:latin typeface="+mn-lt"/>
                <a:ea typeface="+mn-ea"/>
                <a:cs typeface="+mn-cs"/>
              </a:defRPr>
            </a:lvl6pPr>
            <a:lvl7pPr marL="2194560" indent="-228600" algn="l" defTabSz="914400" rtl="0" eaLnBrk="1" latinLnBrk="0" hangingPunct="1">
              <a:lnSpc>
                <a:spcPct val="90000"/>
              </a:lnSpc>
              <a:spcBef>
                <a:spcPts val="800"/>
              </a:spcBef>
              <a:buSzPct val="80000"/>
              <a:buFont typeface="Arial" pitchFamily="34" charset="0"/>
              <a:buChar char="•"/>
              <a:defRPr sz="1400" kern="1200" baseline="0">
                <a:solidFill>
                  <a:schemeClr val="dk1"/>
                </a:solidFill>
                <a:latin typeface="+mn-lt"/>
                <a:ea typeface="+mn-ea"/>
                <a:cs typeface="+mn-cs"/>
              </a:defRPr>
            </a:lvl7pPr>
            <a:lvl8pPr marL="2514600" indent="-228600" algn="l" defTabSz="914400" rtl="0" eaLnBrk="1" latinLnBrk="0" hangingPunct="1">
              <a:lnSpc>
                <a:spcPct val="90000"/>
              </a:lnSpc>
              <a:spcBef>
                <a:spcPts val="800"/>
              </a:spcBef>
              <a:buSzPct val="80000"/>
              <a:buFont typeface="Arial" pitchFamily="34" charset="0"/>
              <a:buChar char="•"/>
              <a:defRPr sz="1400" kern="1200" baseline="0">
                <a:solidFill>
                  <a:schemeClr val="dk1"/>
                </a:solidFill>
                <a:latin typeface="+mn-lt"/>
                <a:ea typeface="+mn-ea"/>
                <a:cs typeface="+mn-cs"/>
              </a:defRPr>
            </a:lvl8pPr>
            <a:lvl9pPr marL="2834640" indent="-228600" algn="l" defTabSz="914400" rtl="0" eaLnBrk="1" latinLnBrk="0" hangingPunct="1">
              <a:lnSpc>
                <a:spcPct val="90000"/>
              </a:lnSpc>
              <a:spcBef>
                <a:spcPts val="800"/>
              </a:spcBef>
              <a:buSzPct val="80000"/>
              <a:buFont typeface="Arial" pitchFamily="34" charset="0"/>
              <a:buChar char="•"/>
              <a:defRPr sz="1400" kern="1200" baseline="0">
                <a:solidFill>
                  <a:schemeClr val="dk1"/>
                </a:solidFill>
                <a:latin typeface="+mn-lt"/>
                <a:ea typeface="+mn-ea"/>
                <a:cs typeface="+mn-cs"/>
              </a:defRPr>
            </a:lvl9pPr>
          </a:lstStyle>
          <a:p>
            <a:endParaRPr lang="en-US" altLang="ja-JP" sz="9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endParaRPr>
          </a:p>
          <a:p>
            <a:r>
              <a:rPr lang="ja-JP" alt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管理のユースケース</a:t>
            </a:r>
            <a:r>
              <a:rPr lang="en-US" altLang="ja-JP" sz="1800" b="1" dirty="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18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rPr>
              <a:t>-   Admin use-case</a:t>
            </a:r>
          </a:p>
          <a:p>
            <a:r>
              <a:rPr lang="en-US" sz="1800" b="1" dirty="0" err="1"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全部</a:t>
            </a:r>
            <a:r>
              <a:rPr 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a:t>
            </a:r>
            <a:r>
              <a:rPr lang="en-US" altLang="ja-JP"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en-US"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ユースケース</a:t>
            </a:r>
            <a:r>
              <a:rPr lang="en-US" altLang="ja-JP" sz="1800" b="1" dirty="0" smtClean="0">
                <a:ln w="12700">
                  <a:solidFill>
                    <a:schemeClr val="tx2">
                      <a:satMod val="155000"/>
                    </a:schemeClr>
                  </a:solidFill>
                  <a:prstDash val="solid"/>
                </a:ln>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18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rPr>
              <a:t>- </a:t>
            </a:r>
            <a:r>
              <a:rPr lang="en-US" sz="1800" dirty="0" smtClean="0">
                <a:ln w="12700">
                  <a:solidFill>
                    <a:schemeClr val="tx2">
                      <a:satMod val="155000"/>
                    </a:schemeClr>
                  </a:solidFill>
                  <a:prstDash val="solid"/>
                </a:ln>
                <a:solidFill>
                  <a:srgbClr val="002060"/>
                </a:solidFill>
                <a:latin typeface="Times New Roman" panose="02020603050405020304" pitchFamily="18" charset="0"/>
                <a:cs typeface="Times New Roman" panose="02020603050405020304" pitchFamily="18" charset="0"/>
              </a:rPr>
              <a:t>Total:  use-cases</a:t>
            </a:r>
          </a:p>
          <a:p>
            <a:endParaRPr lang="en-US" sz="9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526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1790163" y="327896"/>
            <a:ext cx="9714449" cy="715293"/>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3.4</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非機能要求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Non-functional Requirements</a:t>
            </a:r>
            <a:endParaRPr lang="en-US"/>
          </a:p>
        </p:txBody>
      </p:sp>
      <p:sp>
        <p:nvSpPr>
          <p:cNvPr id="4" name="Content Placeholder 2"/>
          <p:cNvSpPr>
            <a:spLocks noGrp="1"/>
          </p:cNvSpPr>
          <p:nvPr>
            <p:ph idx="1"/>
          </p:nvPr>
        </p:nvSpPr>
        <p:spPr>
          <a:xfrm>
            <a:off x="1737360" y="1687131"/>
            <a:ext cx="8926068" cy="3951669"/>
          </a:xfrm>
        </p:spPr>
        <p:txBody>
          <a:bodyPr>
            <a:normAutofit/>
          </a:bodyPr>
          <a:lstStyle/>
          <a:p>
            <a:pPr marL="45720" indent="0">
              <a:buNone/>
            </a:pPr>
            <a:r>
              <a:rPr lang="ja-JP" altLang="en-US" sz="2800" b="1"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ユ</a:t>
            </a:r>
            <a:r>
              <a:rPr lang="ja-JP" altLang="en-US" sz="28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ーザーインターフェー</a:t>
            </a:r>
            <a:r>
              <a:rPr lang="ja-JP" altLang="en-US" sz="2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ス</a:t>
            </a:r>
            <a:r>
              <a:rPr lang="ja-JP" altLang="en-US" sz="2800" dirty="0">
                <a:solidFill>
                  <a:srgbClr val="002060"/>
                </a:solidFill>
                <a:latin typeface="Times New Roman" panose="02020603050405020304" pitchFamily="18" charset="0"/>
                <a:cs typeface="Times New Roman" panose="02020603050405020304" pitchFamily="18" charset="0"/>
              </a:rPr>
              <a:t> </a:t>
            </a:r>
            <a:r>
              <a:rPr lang="ja-JP" altLang="en-US" sz="2800" dirty="0" smtClean="0">
                <a:solidFill>
                  <a:srgbClr val="002060"/>
                </a:solidFill>
                <a:latin typeface="Times New Roman" panose="02020603050405020304" pitchFamily="18" charset="0"/>
                <a:cs typeface="Times New Roman" panose="02020603050405020304" pitchFamily="18" charset="0"/>
              </a:rPr>
              <a:t>  </a:t>
            </a:r>
            <a:r>
              <a:rPr lang="en-US" altLang="ja-JP" sz="2800" dirty="0" smtClean="0">
                <a:solidFill>
                  <a:srgbClr val="002060"/>
                </a:solidFill>
                <a:latin typeface="Times New Roman" panose="02020603050405020304" pitchFamily="18" charset="0"/>
                <a:cs typeface="Times New Roman" panose="02020603050405020304" pitchFamily="18" charset="0"/>
              </a:rPr>
              <a:t>-  </a:t>
            </a:r>
            <a:r>
              <a:rPr lang="en-US" sz="2800" dirty="0" smtClean="0">
                <a:solidFill>
                  <a:srgbClr val="002060"/>
                </a:solidFill>
                <a:latin typeface="Times New Roman" panose="02020603050405020304" pitchFamily="18" charset="0"/>
                <a:cs typeface="Times New Roman" panose="02020603050405020304" pitchFamily="18" charset="0"/>
              </a:rPr>
              <a:t>User Interfaces</a:t>
            </a:r>
          </a:p>
          <a:p>
            <a:pPr>
              <a:buFont typeface="Wingdings" panose="05000000000000000000" pitchFamily="2" charset="2"/>
              <a:buChar char="ü"/>
            </a:pPr>
            <a:endParaRPr lang="en-US" sz="2800" dirty="0">
              <a:solidFill>
                <a:srgbClr val="002060"/>
              </a:solidFill>
              <a:latin typeface="Times New Roman" panose="02020603050405020304" pitchFamily="18" charset="0"/>
              <a:cs typeface="Times New Roman" panose="02020603050405020304" pitchFamily="18" charset="0"/>
            </a:endParaRPr>
          </a:p>
          <a:p>
            <a:pPr lvl="2">
              <a:buFont typeface="Times New Roman" panose="02020603050405020304" pitchFamily="18" charset="0"/>
              <a:buChar char="☺"/>
            </a:pP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友好的で簡単な界</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面   </a:t>
            </a:r>
            <a:r>
              <a:rPr lang="en-US" altLang="ja-JP" sz="2000"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Friendly </a:t>
            </a:r>
            <a:r>
              <a:rPr lang="en-US" sz="2000" dirty="0">
                <a:solidFill>
                  <a:srgbClr val="002060"/>
                </a:solidFill>
                <a:latin typeface="Times New Roman" panose="02020603050405020304" pitchFamily="18" charset="0"/>
                <a:cs typeface="Times New Roman" panose="02020603050405020304" pitchFamily="18" charset="0"/>
              </a:rPr>
              <a:t>and simply </a:t>
            </a:r>
            <a:r>
              <a:rPr lang="en-US" sz="2000" dirty="0" smtClean="0">
                <a:solidFill>
                  <a:srgbClr val="002060"/>
                </a:solidFill>
                <a:latin typeface="Times New Roman" panose="02020603050405020304" pitchFamily="18" charset="0"/>
                <a:cs typeface="Times New Roman" panose="02020603050405020304" pitchFamily="18" charset="0"/>
              </a:rPr>
              <a:t>interface</a:t>
            </a:r>
          </a:p>
          <a:p>
            <a:pPr lvl="2">
              <a:buFont typeface="Times New Roman" panose="02020603050405020304" pitchFamily="18" charset="0"/>
              <a:buChar char="☺"/>
            </a:pPr>
            <a:endParaRPr lang="en-US" sz="2000" dirty="0">
              <a:solidFill>
                <a:srgbClr val="002060"/>
              </a:solidFill>
              <a:latin typeface="Times New Roman" panose="02020603050405020304" pitchFamily="18" charset="0"/>
              <a:cs typeface="Times New Roman" panose="02020603050405020304" pitchFamily="18" charset="0"/>
            </a:endParaRPr>
          </a:p>
          <a:p>
            <a:pPr lvl="2">
              <a:buFont typeface="Times New Roman" panose="02020603050405020304" pitchFamily="18" charset="0"/>
              <a:buChar char="☺"/>
            </a:pP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色が上品で、派手ではありませ</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ん  </a:t>
            </a:r>
            <a:r>
              <a:rPr lang="en-US" altLang="ja-JP" sz="2000"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The </a:t>
            </a:r>
            <a:r>
              <a:rPr lang="en-US" sz="2000" dirty="0">
                <a:solidFill>
                  <a:srgbClr val="002060"/>
                </a:solidFill>
                <a:latin typeface="Times New Roman" panose="02020603050405020304" pitchFamily="18" charset="0"/>
                <a:cs typeface="Times New Roman" panose="02020603050405020304" pitchFamily="18" charset="0"/>
              </a:rPr>
              <a:t>color is elegant, not </a:t>
            </a:r>
            <a:r>
              <a:rPr lang="en-US" sz="2000" dirty="0" smtClean="0">
                <a:solidFill>
                  <a:srgbClr val="002060"/>
                </a:solidFill>
                <a:latin typeface="Times New Roman" panose="02020603050405020304" pitchFamily="18" charset="0"/>
                <a:cs typeface="Times New Roman" panose="02020603050405020304" pitchFamily="18" charset="0"/>
              </a:rPr>
              <a:t>flashy</a:t>
            </a:r>
          </a:p>
          <a:p>
            <a:pPr lvl="2">
              <a:buFont typeface="Times New Roman" panose="02020603050405020304" pitchFamily="18" charset="0"/>
              <a:buChar char="☺"/>
            </a:pPr>
            <a:endParaRPr lang="en-US" sz="2000" dirty="0">
              <a:solidFill>
                <a:srgbClr val="002060"/>
              </a:solidFill>
              <a:latin typeface="Times New Roman" panose="02020603050405020304" pitchFamily="18" charset="0"/>
              <a:cs typeface="Times New Roman" panose="02020603050405020304" pitchFamily="18" charset="0"/>
            </a:endParaRPr>
          </a:p>
          <a:p>
            <a:pPr lvl="2">
              <a:buFont typeface="Times New Roman" panose="02020603050405020304" pitchFamily="18" charset="0"/>
              <a:buChar char="☺"/>
            </a:pP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言語はベトナム語と日本語で</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す  </a:t>
            </a:r>
            <a:r>
              <a:rPr lang="en-US" altLang="ja-JP" sz="2000"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Language </a:t>
            </a:r>
            <a:r>
              <a:rPr lang="en-US" sz="2000">
                <a:solidFill>
                  <a:srgbClr val="002060"/>
                </a:solidFill>
                <a:latin typeface="Times New Roman" panose="02020603050405020304" pitchFamily="18" charset="0"/>
                <a:cs typeface="Times New Roman" panose="02020603050405020304" pitchFamily="18" charset="0"/>
              </a:rPr>
              <a:t>is </a:t>
            </a:r>
            <a:r>
              <a:rPr lang="en-US" sz="2000" smtClean="0">
                <a:solidFill>
                  <a:srgbClr val="002060"/>
                </a:solidFill>
                <a:latin typeface="Times New Roman" panose="02020603050405020304" pitchFamily="18" charset="0"/>
                <a:cs typeface="Times New Roman" panose="02020603050405020304" pitchFamily="18" charset="0"/>
              </a:rPr>
              <a:t>English</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77826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163651" y="624110"/>
            <a:ext cx="9340961" cy="741051"/>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3.4</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非機能要求 </a:t>
            </a:r>
            <a:r>
              <a:rPr lang="en-US" altLang="ja-JP">
                <a:solidFill>
                  <a:srgbClr val="7030A0"/>
                </a:solidFill>
                <a:latin typeface="Times New Roman" panose="02020603050405020304" pitchFamily="18" charset="0"/>
                <a:cs typeface="Times New Roman" panose="02020603050405020304" pitchFamily="18" charset="0"/>
              </a:rPr>
              <a:t>- Non-functional</a:t>
            </a:r>
            <a:r>
              <a:rPr lang="en-US">
                <a:solidFill>
                  <a:srgbClr val="7030A0"/>
                </a:solidFill>
                <a:latin typeface="Times New Roman" panose="02020603050405020304" pitchFamily="18" charset="0"/>
                <a:cs typeface="Times New Roman" panose="02020603050405020304" pitchFamily="18" charset="0"/>
              </a:rPr>
              <a:t> Requirements</a:t>
            </a:r>
            <a:endParaRPr lang="en-US"/>
          </a:p>
        </p:txBody>
      </p:sp>
      <p:sp>
        <p:nvSpPr>
          <p:cNvPr id="4" name="Content Placeholder 2"/>
          <p:cNvSpPr>
            <a:spLocks noGrp="1"/>
          </p:cNvSpPr>
          <p:nvPr>
            <p:ph idx="1"/>
          </p:nvPr>
        </p:nvSpPr>
        <p:spPr>
          <a:xfrm>
            <a:off x="1292472" y="1609859"/>
            <a:ext cx="10212140" cy="4183488"/>
          </a:xfrm>
        </p:spPr>
        <p:txBody>
          <a:bodyPr>
            <a:normAutofit/>
          </a:bodyPr>
          <a:lstStyle/>
          <a:p>
            <a:pPr marL="45720" indent="0">
              <a:buNone/>
            </a:pPr>
            <a:r>
              <a:rPr lang="ja-JP" altLang="en-US" sz="2800" b="1"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ソ</a:t>
            </a:r>
            <a:r>
              <a:rPr lang="ja-JP" altLang="en-US" sz="28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フトウェ</a:t>
            </a:r>
            <a:r>
              <a:rPr lang="ja-JP" altLang="en-US" sz="2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ア要求</a:t>
            </a:r>
            <a:r>
              <a:rPr lang="ja-JP" altLang="en-US" sz="2800" b="1" dirty="0">
                <a:solidFill>
                  <a:srgbClr val="002060"/>
                </a:solidFill>
                <a:latin typeface="Times New Roman" panose="02020603050405020304" pitchFamily="18" charset="0"/>
                <a:cs typeface="Times New Roman" panose="02020603050405020304" pitchFamily="18" charset="0"/>
              </a:rPr>
              <a:t>　</a:t>
            </a:r>
            <a:r>
              <a:rPr lang="en-US" altLang="ja-JP" sz="2800" b="1" dirty="0">
                <a:solidFill>
                  <a:srgbClr val="002060"/>
                </a:solidFill>
                <a:latin typeface="Times New Roman" panose="02020603050405020304" pitchFamily="18" charset="0"/>
                <a:cs typeface="Times New Roman" panose="02020603050405020304" pitchFamily="18" charset="0"/>
              </a:rPr>
              <a:t>- </a:t>
            </a:r>
            <a:r>
              <a:rPr lang="en-US" altLang="ja-JP" sz="2800" b="1" dirty="0" smtClean="0">
                <a:solidFill>
                  <a:srgbClr val="002060"/>
                </a:solidFill>
                <a:latin typeface="Times New Roman" panose="02020603050405020304" pitchFamily="18" charset="0"/>
                <a:cs typeface="Times New Roman" panose="02020603050405020304" pitchFamily="18" charset="0"/>
              </a:rPr>
              <a:t>  </a:t>
            </a:r>
            <a:r>
              <a:rPr lang="en-US" altLang="ja-JP" sz="2800" dirty="0" smtClean="0">
                <a:solidFill>
                  <a:srgbClr val="002060"/>
                </a:solidFill>
                <a:latin typeface="Times New Roman" panose="02020603050405020304" pitchFamily="18" charset="0"/>
                <a:cs typeface="Times New Roman" panose="02020603050405020304" pitchFamily="18" charset="0"/>
              </a:rPr>
              <a:t>Software Requirements</a:t>
            </a:r>
            <a:endParaRPr lang="en-US" altLang="ja-JP" sz="2800" dirty="0">
              <a:solidFill>
                <a:srgbClr val="002060"/>
              </a:solidFill>
              <a:latin typeface="Times New Roman" panose="02020603050405020304" pitchFamily="18" charset="0"/>
              <a:cs typeface="Times New Roman" panose="02020603050405020304" pitchFamily="18" charset="0"/>
            </a:endParaRPr>
          </a:p>
          <a:p>
            <a:endParaRPr lang="en-US" altLang="ja-JP" dirty="0"/>
          </a:p>
          <a:p>
            <a:endParaRPr lang="en-US" dirty="0" smtClean="0"/>
          </a:p>
          <a:p>
            <a:endParaRPr lang="en-US" dirty="0"/>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3268" y="2584376"/>
            <a:ext cx="1646669" cy="1559445"/>
          </a:xfrm>
          <a:prstGeom prst="rect">
            <a:avLst/>
          </a:prstGeom>
        </p:spPr>
      </p:pic>
      <p:pic>
        <p:nvPicPr>
          <p:cNvPr id="7" name="Ảnh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0223" y="2584375"/>
            <a:ext cx="2143125" cy="1559445"/>
          </a:xfrm>
          <a:prstGeom prst="rect">
            <a:avLst/>
          </a:prstGeom>
        </p:spPr>
      </p:pic>
      <p:sp>
        <p:nvSpPr>
          <p:cNvPr id="8" name="TextBox 7"/>
          <p:cNvSpPr txBox="1"/>
          <p:nvPr/>
        </p:nvSpPr>
        <p:spPr>
          <a:xfrm>
            <a:off x="1821495" y="4289147"/>
            <a:ext cx="1010213" cy="400110"/>
          </a:xfrm>
          <a:prstGeom prst="rect">
            <a:avLst/>
          </a:prstGeom>
          <a:noFill/>
        </p:spPr>
        <p:txBody>
          <a:bodyPr wrap="none" rtlCol="0">
            <a:spAutoFit/>
          </a:bodyPr>
          <a:lstStyle/>
          <a:p>
            <a:r>
              <a:rPr lang="en-US" sz="2000" smtClean="0">
                <a:solidFill>
                  <a:srgbClr val="002060"/>
                </a:solidFill>
                <a:latin typeface="Times New Roman" panose="02020603050405020304" pitchFamily="18" charset="0"/>
                <a:cs typeface="Times New Roman" panose="02020603050405020304" pitchFamily="18" charset="0"/>
              </a:rPr>
              <a:t>Chrome</a:t>
            </a:r>
            <a:endParaRPr lang="en-US" sz="2000" dirty="0">
              <a:solidFill>
                <a:srgbClr val="002060"/>
              </a:solidFill>
              <a:latin typeface="Times New Roman" panose="02020603050405020304" pitchFamily="18" charset="0"/>
              <a:cs typeface="Times New Roman" panose="02020603050405020304" pitchFamily="18" charset="0"/>
            </a:endParaRPr>
          </a:p>
        </p:txBody>
      </p:sp>
      <p:sp>
        <p:nvSpPr>
          <p:cNvPr id="9" name="TextBox 10"/>
          <p:cNvSpPr txBox="1"/>
          <p:nvPr/>
        </p:nvSpPr>
        <p:spPr>
          <a:xfrm>
            <a:off x="5307806" y="4276027"/>
            <a:ext cx="938077" cy="400110"/>
          </a:xfrm>
          <a:prstGeom prst="rect">
            <a:avLst/>
          </a:prstGeom>
          <a:noFill/>
        </p:spPr>
        <p:txBody>
          <a:bodyPr wrap="none" rtlCol="0">
            <a:spAutoFit/>
          </a:bodyPr>
          <a:lstStyle/>
          <a:p>
            <a:r>
              <a:rPr lang="en-US" sz="2000" smtClean="0">
                <a:solidFill>
                  <a:srgbClr val="002060"/>
                </a:solidFill>
                <a:latin typeface="Times New Roman" panose="02020603050405020304" pitchFamily="18" charset="0"/>
                <a:cs typeface="Times New Roman" panose="02020603050405020304" pitchFamily="18" charset="0"/>
              </a:rPr>
              <a:t>Firefox</a:t>
            </a:r>
            <a:endParaRPr lang="en-US" sz="2000" dirty="0">
              <a:solidFill>
                <a:srgbClr val="002060"/>
              </a:solidFill>
              <a:latin typeface="Times New Roman" panose="02020603050405020304" pitchFamily="18" charset="0"/>
              <a:cs typeface="Times New Roman" panose="02020603050405020304" pitchFamily="18" charset="0"/>
            </a:endParaRPr>
          </a:p>
        </p:txBody>
      </p:sp>
      <p:sp>
        <p:nvSpPr>
          <p:cNvPr id="10" name="TextBox 11"/>
          <p:cNvSpPr txBox="1"/>
          <p:nvPr/>
        </p:nvSpPr>
        <p:spPr>
          <a:xfrm>
            <a:off x="8257524" y="4276027"/>
            <a:ext cx="1388522" cy="400110"/>
          </a:xfrm>
          <a:prstGeom prst="rect">
            <a:avLst/>
          </a:prstGeom>
          <a:noFill/>
        </p:spPr>
        <p:txBody>
          <a:bodyPr wrap="none" rtlCol="0">
            <a:spAutoFit/>
          </a:bodyPr>
          <a:lstStyle/>
          <a:p>
            <a:r>
              <a:rPr lang="en-US" sz="2000" smtClean="0">
                <a:solidFill>
                  <a:srgbClr val="002060"/>
                </a:solidFill>
                <a:latin typeface="Times New Roman" panose="02020603050405020304" pitchFamily="18" charset="0"/>
                <a:cs typeface="Times New Roman" panose="02020603050405020304" pitchFamily="18" charset="0"/>
              </a:rPr>
              <a:t>Neo4j 2.2.3</a:t>
            </a:r>
            <a:endParaRPr lang="en-US" sz="2000" dirty="0">
              <a:solidFill>
                <a:srgbClr val="002060"/>
              </a:solidFill>
              <a:latin typeface="Times New Roman" panose="02020603050405020304" pitchFamily="18" charset="0"/>
              <a:cs typeface="Times New Roman" panose="02020603050405020304" pitchFamily="18" charset="0"/>
            </a:endParaRPr>
          </a:p>
        </p:txBody>
      </p:sp>
      <p:pic>
        <p:nvPicPr>
          <p:cNvPr id="11" name="Ảnh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8870" y="2578543"/>
            <a:ext cx="1515951" cy="1565278"/>
          </a:xfrm>
          <a:prstGeom prst="rect">
            <a:avLst/>
          </a:prstGeom>
        </p:spPr>
      </p:pic>
    </p:spTree>
    <p:extLst>
      <p:ext uri="{BB962C8B-B14F-4D97-AF65-F5344CB8AC3E}">
        <p14:creationId xmlns:p14="http://schemas.microsoft.com/office/powerpoint/2010/main" val="9430799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369713" y="624110"/>
            <a:ext cx="9134899" cy="728172"/>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3.4</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非機能要求 </a:t>
            </a:r>
            <a:r>
              <a:rPr lang="en-US" altLang="ja-JP">
                <a:solidFill>
                  <a:srgbClr val="7030A0"/>
                </a:solidFill>
                <a:latin typeface="Times New Roman" panose="02020603050405020304" pitchFamily="18" charset="0"/>
                <a:cs typeface="Times New Roman" panose="02020603050405020304" pitchFamily="18" charset="0"/>
              </a:rPr>
              <a:t>-  Non-functional</a:t>
            </a:r>
            <a:r>
              <a:rPr lang="en-US">
                <a:solidFill>
                  <a:srgbClr val="7030A0"/>
                </a:solidFill>
                <a:latin typeface="Times New Roman" panose="02020603050405020304" pitchFamily="18" charset="0"/>
                <a:cs typeface="Times New Roman" panose="02020603050405020304" pitchFamily="18" charset="0"/>
              </a:rPr>
              <a:t> Requirements</a:t>
            </a:r>
            <a:endParaRPr lang="en-US"/>
          </a:p>
        </p:txBody>
      </p:sp>
      <p:sp>
        <p:nvSpPr>
          <p:cNvPr id="4" name="Content Placeholder 2"/>
          <p:cNvSpPr>
            <a:spLocks noGrp="1"/>
          </p:cNvSpPr>
          <p:nvPr>
            <p:ph idx="1"/>
          </p:nvPr>
        </p:nvSpPr>
        <p:spPr>
          <a:xfrm>
            <a:off x="2034040" y="1888778"/>
            <a:ext cx="9470572" cy="4349932"/>
          </a:xfrm>
        </p:spPr>
        <p:txBody>
          <a:bodyPr/>
          <a:lstStyle/>
          <a:p>
            <a:pPr marL="45720" indent="0">
              <a:buNone/>
            </a:pPr>
            <a:r>
              <a:rPr lang="ja-JP" altLang="en-US" sz="28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ハ</a:t>
            </a:r>
            <a:r>
              <a:rPr lang="ja-JP" altLang="en-US" sz="2800"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ードウェ</a:t>
            </a:r>
            <a:r>
              <a:rPr lang="ja-JP" altLang="en-US" sz="28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ア要求  </a:t>
            </a:r>
            <a:r>
              <a:rPr lang="en-US" altLang="ja-JP" sz="2800"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a:t>
            </a:r>
            <a:r>
              <a:rPr lang="en-US" altLang="ja-JP" sz="280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Hardware Requirements</a:t>
            </a:r>
          </a:p>
          <a:p>
            <a:pPr marL="45720" indent="0">
              <a:buNone/>
            </a:pPr>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PC</a:t>
            </a:r>
            <a:r>
              <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ラップトップは インターネット接続があります</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a:t>
            </a:r>
            <a:endPar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45720" indent="0">
              <a:buNone/>
            </a:pP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PC</a:t>
            </a:r>
            <a:r>
              <a:rPr lang="en-US" altLang="ja-JP" dirty="0">
                <a:solidFill>
                  <a:srgbClr val="002060"/>
                </a:solidFill>
                <a:latin typeface="Times New Roman" panose="02020603050405020304" pitchFamily="18" charset="0"/>
                <a:cs typeface="Times New Roman" panose="02020603050405020304" pitchFamily="18" charset="0"/>
              </a:rPr>
              <a:t>, Laptop </a:t>
            </a:r>
            <a:r>
              <a:rPr lang="en-US" altLang="ja-JP" dirty="0" smtClean="0">
                <a:solidFill>
                  <a:srgbClr val="002060"/>
                </a:solidFill>
                <a:latin typeface="Times New Roman" panose="02020603050405020304" pitchFamily="18" charset="0"/>
                <a:cs typeface="Times New Roman" panose="02020603050405020304" pitchFamily="18" charset="0"/>
              </a:rPr>
              <a:t>with </a:t>
            </a:r>
            <a:r>
              <a:rPr lang="en-US" altLang="ja-JP" dirty="0">
                <a:solidFill>
                  <a:srgbClr val="002060"/>
                </a:solidFill>
                <a:latin typeface="Times New Roman" panose="02020603050405020304" pitchFamily="18" charset="0"/>
                <a:cs typeface="Times New Roman" panose="02020603050405020304" pitchFamily="18" charset="0"/>
              </a:rPr>
              <a:t>internet </a:t>
            </a:r>
            <a:r>
              <a:rPr lang="en-US" altLang="ja-JP" dirty="0" smtClean="0">
                <a:solidFill>
                  <a:srgbClr val="002060"/>
                </a:solidFill>
                <a:latin typeface="Times New Roman" panose="02020603050405020304" pitchFamily="18" charset="0"/>
                <a:cs typeface="Times New Roman" panose="02020603050405020304" pitchFamily="18" charset="0"/>
              </a:rPr>
              <a:t>connection.</a:t>
            </a:r>
            <a:endParaRPr lang="en-US" altLang="ja-JP" dirty="0">
              <a:solidFill>
                <a:srgbClr val="00206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5" name="Picture 7" descr="C:\Users\NgocTuan\Desktop\lapt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833" y="3577046"/>
            <a:ext cx="2476500" cy="18478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0712" y="3577044"/>
            <a:ext cx="2103500" cy="1847849"/>
          </a:xfrm>
          <a:prstGeom prst="rect">
            <a:avLst/>
          </a:prstGeom>
        </p:spPr>
      </p:pic>
      <p:pic>
        <p:nvPicPr>
          <p:cNvPr id="7"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38375" y="3577044"/>
            <a:ext cx="1838456" cy="1847849"/>
          </a:xfrm>
          <a:prstGeom prst="rect">
            <a:avLst/>
          </a:prstGeom>
        </p:spPr>
      </p:pic>
    </p:spTree>
    <p:extLst>
      <p:ext uri="{BB962C8B-B14F-4D97-AF65-F5344CB8AC3E}">
        <p14:creationId xmlns:p14="http://schemas.microsoft.com/office/powerpoint/2010/main" val="20834328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279561" y="624110"/>
            <a:ext cx="9225051" cy="753929"/>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3.4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非機能要求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Non-Functional Requirement</a:t>
            </a:r>
            <a:endParaRPr lang="en-US"/>
          </a:p>
        </p:txBody>
      </p:sp>
      <p:sp>
        <p:nvSpPr>
          <p:cNvPr id="3" name="Chỗ dành sẵn cho Nội dung 2"/>
          <p:cNvSpPr>
            <a:spLocks noGrp="1"/>
          </p:cNvSpPr>
          <p:nvPr>
            <p:ph idx="1"/>
          </p:nvPr>
        </p:nvSpPr>
        <p:spPr/>
        <p:txBody>
          <a:bodyPr/>
          <a:lstStyle/>
          <a:p>
            <a:r>
              <a:rPr lang="ja-JP" altLang="en-US" sz="1700" b="1" dirty="0">
                <a:solidFill>
                  <a:srgbClr val="002060"/>
                </a:solidFill>
                <a:latin typeface="SimSun" panose="02010600030101010101" pitchFamily="2" charset="-122"/>
                <a:ea typeface="SimSun" panose="02010600030101010101" pitchFamily="2" charset="-122"/>
              </a:rPr>
              <a:t>整備</a:t>
            </a:r>
            <a:r>
              <a:rPr lang="en-US" sz="1700" b="1" dirty="0">
                <a:solidFill>
                  <a:srgbClr val="002060"/>
                </a:solidFill>
                <a:latin typeface="SimSun" panose="02010600030101010101" pitchFamily="2" charset="-122"/>
                <a:ea typeface="SimSun" panose="02010600030101010101" pitchFamily="2" charset="-122"/>
              </a:rPr>
              <a:t>とアップグレード</a:t>
            </a:r>
            <a:r>
              <a:rPr lang="ja-JP" altLang="en-US" sz="1700" b="1" dirty="0">
                <a:solidFill>
                  <a:srgbClr val="002060"/>
                </a:solidFill>
                <a:latin typeface="SimSun" panose="02010600030101010101" pitchFamily="2" charset="-122"/>
                <a:ea typeface="SimSun" panose="02010600030101010101" pitchFamily="2" charset="-122"/>
              </a:rPr>
              <a:t>は簡単です</a:t>
            </a:r>
            <a:r>
              <a:rPr lang="ja-JP" altLang="en-US" sz="1700" b="1" dirty="0" smtClean="0">
                <a:solidFill>
                  <a:srgbClr val="002060"/>
                </a:solidFill>
                <a:latin typeface="SimSun" panose="02010600030101010101" pitchFamily="2" charset="-122"/>
                <a:ea typeface="SimSun" panose="02010600030101010101" pitchFamily="2" charset="-122"/>
              </a:rPr>
              <a:t>。</a:t>
            </a:r>
            <a:r>
              <a:rPr lang="en-US" altLang="ja-JP" dirty="0" smtClean="0"/>
              <a:t>- </a:t>
            </a:r>
            <a:r>
              <a:rPr lang="en-US" sz="1700" dirty="0" smtClean="0"/>
              <a:t>Easy </a:t>
            </a:r>
            <a:r>
              <a:rPr lang="en-US" sz="1700" dirty="0"/>
              <a:t>to maintain and upgrade </a:t>
            </a:r>
          </a:p>
          <a:p>
            <a:r>
              <a:rPr lang="ja-JP" altLang="en-US" sz="1700" b="1" dirty="0">
                <a:solidFill>
                  <a:srgbClr val="002060"/>
                </a:solidFill>
                <a:latin typeface="SimSun" panose="02010600030101010101" pitchFamily="2" charset="-122"/>
                <a:ea typeface="SimSun" panose="02010600030101010101" pitchFamily="2" charset="-122"/>
              </a:rPr>
              <a:t>データセキュリティ機能と高いパフォーマンスを確認しなければなりま</a:t>
            </a:r>
            <a:r>
              <a:rPr lang="ja-JP" altLang="en-US" sz="1700" b="1" dirty="0" smtClean="0">
                <a:solidFill>
                  <a:srgbClr val="002060"/>
                </a:solidFill>
                <a:latin typeface="SimSun" panose="02010600030101010101" pitchFamily="2" charset="-122"/>
                <a:ea typeface="SimSun" panose="02010600030101010101" pitchFamily="2" charset="-122"/>
              </a:rPr>
              <a:t>せん。</a:t>
            </a:r>
            <a:endParaRPr lang="en-US" sz="1700" b="1" dirty="0" smtClean="0">
              <a:solidFill>
                <a:srgbClr val="002060"/>
              </a:solidFill>
              <a:latin typeface="SimSun" panose="02010600030101010101" pitchFamily="2" charset="-122"/>
              <a:ea typeface="SimSun" panose="02010600030101010101" pitchFamily="2" charset="-122"/>
            </a:endParaRPr>
          </a:p>
          <a:p>
            <a:pPr marL="0" lvl="0" indent="0">
              <a:buNone/>
            </a:pPr>
            <a:r>
              <a:rPr lang="en-US" dirty="0" smtClean="0"/>
              <a:t>- </a:t>
            </a:r>
            <a:r>
              <a:rPr lang="en-US" sz="1700" dirty="0" smtClean="0"/>
              <a:t>Ensure data security capabilities, high performance</a:t>
            </a:r>
          </a:p>
          <a:p>
            <a:r>
              <a:rPr lang="en-US" sz="1700" b="1" dirty="0">
                <a:solidFill>
                  <a:srgbClr val="002060"/>
                </a:solidFill>
                <a:latin typeface="SimSun" panose="02010600030101010101" pitchFamily="2" charset="-122"/>
                <a:ea typeface="SimSun" panose="02010600030101010101" pitchFamily="2" charset="-122"/>
              </a:rPr>
              <a:t>GUI</a:t>
            </a:r>
            <a:r>
              <a:rPr lang="ja-JP" altLang="en-US" sz="1700" b="1" dirty="0">
                <a:solidFill>
                  <a:srgbClr val="002060"/>
                </a:solidFill>
                <a:latin typeface="SimSun" panose="02010600030101010101" pitchFamily="2" charset="-122"/>
                <a:ea typeface="SimSun" panose="02010600030101010101" pitchFamily="2" charset="-122"/>
              </a:rPr>
              <a:t>は明確やフレンドリーや使いやすいで</a:t>
            </a:r>
            <a:r>
              <a:rPr lang="ja-JP" altLang="en-US" sz="1700" b="1" dirty="0" smtClean="0">
                <a:solidFill>
                  <a:srgbClr val="002060"/>
                </a:solidFill>
                <a:latin typeface="SimSun" panose="02010600030101010101" pitchFamily="2" charset="-122"/>
                <a:ea typeface="SimSun" panose="02010600030101010101" pitchFamily="2" charset="-122"/>
              </a:rPr>
              <a:t>す</a:t>
            </a:r>
            <a:r>
              <a:rPr lang="en-US" altLang="ja-JP" dirty="0"/>
              <a:t> </a:t>
            </a:r>
            <a:r>
              <a:rPr lang="en-US" altLang="ja-JP" dirty="0" smtClean="0"/>
              <a:t>- </a:t>
            </a:r>
            <a:r>
              <a:rPr lang="en-US" sz="1700" dirty="0" smtClean="0"/>
              <a:t>GUI </a:t>
            </a:r>
            <a:r>
              <a:rPr lang="en-US" sz="1700" dirty="0"/>
              <a:t>is clear, friendly and easy to use.</a:t>
            </a:r>
          </a:p>
          <a:p>
            <a:pPr lvl="0"/>
            <a:r>
              <a:rPr lang="ja-JP" altLang="en-US" sz="1700" b="1" dirty="0">
                <a:solidFill>
                  <a:srgbClr val="002060"/>
                </a:solidFill>
                <a:latin typeface="SimSun" panose="02010600030101010101" pitchFamily="2" charset="-122"/>
                <a:ea typeface="SimSun" panose="02010600030101010101" pitchFamily="2" charset="-122"/>
              </a:rPr>
              <a:t>システムは明確な許可があるためにユーザーは、複数の役割をサポートすることができます</a:t>
            </a:r>
            <a:r>
              <a:rPr lang="ja-JP" altLang="en-US" dirty="0"/>
              <a:t> </a:t>
            </a:r>
            <a:r>
              <a:rPr lang="en-US" altLang="ja-JP" dirty="0" smtClean="0"/>
              <a:t>- </a:t>
            </a:r>
            <a:r>
              <a:rPr lang="en-US" sz="1700" dirty="0" smtClean="0"/>
              <a:t>System </a:t>
            </a:r>
            <a:r>
              <a:rPr lang="en-US" sz="1700" dirty="0"/>
              <a:t>has clear permission for </a:t>
            </a:r>
            <a:r>
              <a:rPr lang="en-US" sz="1700" dirty="0" smtClean="0"/>
              <a:t>user </a:t>
            </a:r>
            <a:r>
              <a:rPr lang="en-US" sz="1700" dirty="0"/>
              <a:t>can support multi roles.</a:t>
            </a:r>
          </a:p>
          <a:p>
            <a:r>
              <a:rPr lang="ja-JP" altLang="en-US" sz="1700" b="1" dirty="0">
                <a:solidFill>
                  <a:srgbClr val="002060"/>
                </a:solidFill>
                <a:latin typeface="SimSun" panose="02010600030101010101" pitchFamily="2" charset="-122"/>
                <a:ea typeface="SimSun" panose="02010600030101010101" pitchFamily="2" charset="-122"/>
              </a:rPr>
              <a:t>開発の可</a:t>
            </a:r>
            <a:r>
              <a:rPr lang="ja-JP" altLang="en-US" sz="1700" b="1" dirty="0" smtClean="0">
                <a:solidFill>
                  <a:srgbClr val="002060"/>
                </a:solidFill>
                <a:latin typeface="SimSun" panose="02010600030101010101" pitchFamily="2" charset="-122"/>
                <a:ea typeface="SimSun" panose="02010600030101010101" pitchFamily="2" charset="-122"/>
              </a:rPr>
              <a:t>能</a:t>
            </a:r>
            <a:r>
              <a:rPr lang="ja-JP" altLang="en-US" dirty="0" smtClean="0"/>
              <a:t> </a:t>
            </a:r>
            <a:r>
              <a:rPr lang="en-US" altLang="ja-JP" dirty="0" smtClean="0"/>
              <a:t>- </a:t>
            </a:r>
            <a:r>
              <a:rPr lang="en-US" sz="1700" dirty="0" smtClean="0"/>
              <a:t>Scalability system</a:t>
            </a:r>
            <a:endParaRPr lang="en-US" sz="17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6379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28172"/>
          </a:xfrm>
        </p:spPr>
        <p:txBody>
          <a:bodyPr/>
          <a:lstStyle/>
          <a:p>
            <a:pPr algn="ctr"/>
            <a:r>
              <a:rPr lang="en-US" altLang="ja-JP" b="1">
                <a:solidFill>
                  <a:srgbClr val="7030A0"/>
                </a:solidFill>
                <a:latin typeface="Times New Roman" panose="02020603050405020304" pitchFamily="18" charset="0"/>
                <a:ea typeface="SimSun" panose="02010600030101010101" pitchFamily="2" charset="-122"/>
                <a:cs typeface="Times New Roman" panose="02020603050405020304" pitchFamily="18" charset="0"/>
              </a:rPr>
              <a:t>1.</a:t>
            </a:r>
            <a:r>
              <a:rPr lang="ja-JP" altLang="en-US" b="1">
                <a:solidFill>
                  <a:srgbClr val="7030A0"/>
                </a:solidFill>
                <a:latin typeface="Times New Roman" panose="02020603050405020304" pitchFamily="18" charset="0"/>
                <a:ea typeface="SimSun" panose="02010600030101010101" pitchFamily="2" charset="-122"/>
                <a:cs typeface="Times New Roman" panose="02020603050405020304" pitchFamily="18" charset="0"/>
              </a:rPr>
              <a:t>導入</a:t>
            </a:r>
            <a:r>
              <a:rPr lang="ja-JP" altLang="en-US">
                <a:solidFill>
                  <a:srgbClr val="7030A0"/>
                </a:solidFill>
                <a:latin typeface="Times New Roman" panose="02020603050405020304" pitchFamily="18" charset="0"/>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Introduction</a:t>
            </a:r>
            <a:endParaRPr lang="en-US"/>
          </a:p>
        </p:txBody>
      </p:sp>
      <p:sp>
        <p:nvSpPr>
          <p:cNvPr id="3" name="Chỗ dành sẵn cho Nội dung 2"/>
          <p:cNvSpPr>
            <a:spLocks noGrp="1"/>
          </p:cNvSpPr>
          <p:nvPr>
            <p:ph idx="1"/>
          </p:nvPr>
        </p:nvSpPr>
        <p:spPr/>
        <p:txBody>
          <a:bodyPr/>
          <a:lstStyle/>
          <a:p>
            <a:endParaRPr lang="en-US"/>
          </a:p>
        </p:txBody>
      </p:sp>
      <p:grpSp>
        <p:nvGrpSpPr>
          <p:cNvPr id="5" name="Nhóm 4"/>
          <p:cNvGrpSpPr/>
          <p:nvPr/>
        </p:nvGrpSpPr>
        <p:grpSpPr>
          <a:xfrm>
            <a:off x="3022568" y="2133600"/>
            <a:ext cx="8482044" cy="799495"/>
            <a:chOff x="585890" y="399539"/>
            <a:chExt cx="8482044" cy="799495"/>
          </a:xfrm>
          <a:scene3d>
            <a:camera prst="orthographicFront"/>
            <a:lightRig rig="flat" dir="t"/>
          </a:scene3d>
        </p:grpSpPr>
        <p:sp>
          <p:nvSpPr>
            <p:cNvPr id="6" name="Hình chữ nhật 5"/>
            <p:cNvSpPr/>
            <p:nvPr/>
          </p:nvSpPr>
          <p:spPr>
            <a:xfrm>
              <a:off x="585890" y="399539"/>
              <a:ext cx="8482044" cy="799495"/>
            </a:xfrm>
            <a:prstGeom prst="rect">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7" name="Hình chữ nhật 6"/>
            <p:cNvSpPr/>
            <p:nvPr/>
          </p:nvSpPr>
          <p:spPr>
            <a:xfrm>
              <a:off x="585890" y="399539"/>
              <a:ext cx="8482044" cy="79949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34600" tIns="60960" rIns="60960" bIns="60960" numCol="1" spcCol="1270" anchor="ctr" anchorCtr="0">
              <a:noAutofit/>
            </a:bodyPr>
            <a:lstStyle/>
            <a:p>
              <a:pPr lvl="0" algn="l" defTabSz="1066800">
                <a:lnSpc>
                  <a:spcPct val="90000"/>
                </a:lnSpc>
                <a:spcBef>
                  <a:spcPct val="0"/>
                </a:spcBef>
                <a:spcAft>
                  <a:spcPct val="35000"/>
                </a:spcAft>
              </a:pPr>
              <a:r>
                <a:rPr lang="en-US" altLang="ja-JP"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1.1 </a:t>
              </a: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現在状況  </a:t>
              </a:r>
              <a:r>
                <a:rPr lang="en-US" altLang="ja-JP" sz="2400" kern="1200"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  </a:t>
              </a:r>
              <a:r>
                <a:rPr lang="en-US" sz="2400" kern="1200"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Current Situation</a:t>
              </a:r>
              <a:endParaRPr lang="en-US" sz="2400" kern="1200" dirty="0">
                <a:solidFill>
                  <a:srgbClr val="002060"/>
                </a:solidFill>
                <a:latin typeface="Times New Roman" panose="02020603050405020304" pitchFamily="18" charset="0"/>
                <a:ea typeface="Tahoma" panose="020B0604030504040204" pitchFamily="34" charset="0"/>
                <a:cs typeface="Times New Roman" panose="02020603050405020304" pitchFamily="18" charset="0"/>
              </a:endParaRPr>
            </a:p>
          </p:txBody>
        </p:sp>
      </p:grpSp>
      <p:grpSp>
        <p:nvGrpSpPr>
          <p:cNvPr id="8" name="Nhóm 7"/>
          <p:cNvGrpSpPr/>
          <p:nvPr/>
        </p:nvGrpSpPr>
        <p:grpSpPr>
          <a:xfrm>
            <a:off x="3480937" y="3093647"/>
            <a:ext cx="8023675" cy="799495"/>
            <a:chOff x="1044259" y="1598991"/>
            <a:chExt cx="8023675" cy="799495"/>
          </a:xfrm>
          <a:scene3d>
            <a:camera prst="orthographicFront"/>
            <a:lightRig rig="flat" dir="t"/>
          </a:scene3d>
        </p:grpSpPr>
        <p:sp>
          <p:nvSpPr>
            <p:cNvPr id="9" name="Hình chữ nhật 8"/>
            <p:cNvSpPr/>
            <p:nvPr/>
          </p:nvSpPr>
          <p:spPr>
            <a:xfrm>
              <a:off x="1044259" y="1598991"/>
              <a:ext cx="8023675" cy="799495"/>
            </a:xfrm>
            <a:prstGeom prst="rect">
              <a:avLst/>
            </a:prstGeom>
            <a:sp3d prstMaterial="dkEdge">
              <a:bevelT w="8200" h="38100"/>
            </a:sp3d>
          </p:spPr>
          <p:style>
            <a:lnRef idx="0">
              <a:schemeClr val="lt1">
                <a:hueOff val="0"/>
                <a:satOff val="0"/>
                <a:lumOff val="0"/>
                <a:alphaOff val="0"/>
              </a:schemeClr>
            </a:lnRef>
            <a:fillRef idx="2">
              <a:schemeClr val="accent5">
                <a:hueOff val="3920009"/>
                <a:satOff val="9038"/>
                <a:lumOff val="17517"/>
                <a:alphaOff val="0"/>
              </a:schemeClr>
            </a:fillRef>
            <a:effectRef idx="1">
              <a:schemeClr val="accent5">
                <a:hueOff val="3920009"/>
                <a:satOff val="9038"/>
                <a:lumOff val="17517"/>
                <a:alphaOff val="0"/>
              </a:schemeClr>
            </a:effectRef>
            <a:fontRef idx="minor">
              <a:schemeClr val="dk1"/>
            </a:fontRef>
          </p:style>
        </p:sp>
        <p:sp>
          <p:nvSpPr>
            <p:cNvPr id="10" name="Hình chữ nhật 9"/>
            <p:cNvSpPr/>
            <p:nvPr/>
          </p:nvSpPr>
          <p:spPr>
            <a:xfrm>
              <a:off x="1044259" y="1598991"/>
              <a:ext cx="8023675" cy="79949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34600" tIns="60960" rIns="60960" bIns="60960" numCol="1" spcCol="1270" anchor="ctr" anchorCtr="0">
              <a:noAutofit/>
            </a:bodyPr>
            <a:lstStyle/>
            <a:p>
              <a:pPr lvl="0" algn="l" defTabSz="1066800">
                <a:lnSpc>
                  <a:spcPct val="90000"/>
                </a:lnSpc>
                <a:spcBef>
                  <a:spcPct val="0"/>
                </a:spcBef>
                <a:spcAft>
                  <a:spcPct val="35000"/>
                </a:spcAft>
              </a:pPr>
              <a:r>
                <a:rPr lang="en-US" altLang="ja-JP" sz="2400" kern="1200" dirty="0" smtClean="0">
                  <a:solidFill>
                    <a:srgbClr val="002060"/>
                  </a:solidFill>
                  <a:latin typeface="Times New Roman" panose="02020603050405020304" pitchFamily="18" charset="0"/>
                  <a:cs typeface="Times New Roman" panose="02020603050405020304" pitchFamily="18" charset="0"/>
                </a:rPr>
                <a:t>1.2      </a:t>
              </a: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在のウェブサイト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Existing Websites</a:t>
              </a:r>
              <a:endParaRPr lang="en-US" sz="2400" kern="1200" dirty="0">
                <a:solidFill>
                  <a:srgbClr val="002060"/>
                </a:solidFill>
              </a:endParaRPr>
            </a:p>
          </p:txBody>
        </p:sp>
      </p:grpSp>
      <p:grpSp>
        <p:nvGrpSpPr>
          <p:cNvPr id="23" name="Nhóm 22"/>
          <p:cNvGrpSpPr/>
          <p:nvPr/>
        </p:nvGrpSpPr>
        <p:grpSpPr>
          <a:xfrm>
            <a:off x="3480936" y="4107927"/>
            <a:ext cx="8023675" cy="799495"/>
            <a:chOff x="1044259" y="2798442"/>
            <a:chExt cx="8023675" cy="799495"/>
          </a:xfrm>
          <a:scene3d>
            <a:camera prst="orthographicFront"/>
            <a:lightRig rig="flat" dir="t"/>
          </a:scene3d>
        </p:grpSpPr>
        <p:sp>
          <p:nvSpPr>
            <p:cNvPr id="24" name="Hình chữ nhật 23"/>
            <p:cNvSpPr/>
            <p:nvPr/>
          </p:nvSpPr>
          <p:spPr>
            <a:xfrm>
              <a:off x="1044259" y="2798442"/>
              <a:ext cx="8023675" cy="799495"/>
            </a:xfrm>
            <a:prstGeom prst="rect">
              <a:avLst/>
            </a:prstGeom>
            <a:sp3d prstMaterial="dkEdge">
              <a:bevelT w="8200" h="38100"/>
            </a:sp3d>
          </p:spPr>
          <p:style>
            <a:lnRef idx="0">
              <a:schemeClr val="lt1">
                <a:hueOff val="0"/>
                <a:satOff val="0"/>
                <a:lumOff val="0"/>
                <a:alphaOff val="0"/>
              </a:schemeClr>
            </a:lnRef>
            <a:fillRef idx="2">
              <a:schemeClr val="accent5">
                <a:hueOff val="7840018"/>
                <a:satOff val="18076"/>
                <a:lumOff val="35033"/>
                <a:alphaOff val="0"/>
              </a:schemeClr>
            </a:fillRef>
            <a:effectRef idx="1">
              <a:schemeClr val="accent5">
                <a:hueOff val="7840018"/>
                <a:satOff val="18076"/>
                <a:lumOff val="35033"/>
                <a:alphaOff val="0"/>
              </a:schemeClr>
            </a:effectRef>
            <a:fontRef idx="minor">
              <a:schemeClr val="dk1"/>
            </a:fontRef>
          </p:style>
        </p:sp>
        <p:sp>
          <p:nvSpPr>
            <p:cNvPr id="25" name="Hình chữ nhật 24"/>
            <p:cNvSpPr/>
            <p:nvPr/>
          </p:nvSpPr>
          <p:spPr>
            <a:xfrm>
              <a:off x="1044259" y="2798442"/>
              <a:ext cx="8023675" cy="79949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34600" tIns="60960" rIns="60960" bIns="60960" numCol="1" spcCol="1270" anchor="ctr" anchorCtr="0">
              <a:noAutofit/>
            </a:bodyPr>
            <a:lstStyle/>
            <a:p>
              <a:pPr lvl="0" algn="l" defTabSz="1066800">
                <a:lnSpc>
                  <a:spcPct val="90000"/>
                </a:lnSpc>
                <a:spcBef>
                  <a:spcPct val="0"/>
                </a:spcBef>
                <a:spcAft>
                  <a:spcPct val="35000"/>
                </a:spcAft>
              </a:pPr>
              <a:r>
                <a:rPr lang="en-US" altLang="ja-JP" sz="2400" kern="1200" dirty="0" smtClean="0">
                  <a:solidFill>
                    <a:srgbClr val="002060"/>
                  </a:solidFill>
                  <a:latin typeface="Times New Roman" panose="02020603050405020304" pitchFamily="18" charset="0"/>
                  <a:cs typeface="Times New Roman" panose="02020603050405020304" pitchFamily="18" charset="0"/>
                </a:rPr>
                <a:t>1.3     </a:t>
              </a: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アイデア</a:t>
              </a:r>
              <a:r>
                <a:rPr 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  Idea</a:t>
              </a:r>
              <a:endParaRPr lang="en-US" sz="2400" kern="1200" dirty="0">
                <a:solidFill>
                  <a:srgbClr val="002060"/>
                </a:solidFill>
              </a:endParaRPr>
            </a:p>
          </p:txBody>
        </p:sp>
      </p:grpSp>
      <p:grpSp>
        <p:nvGrpSpPr>
          <p:cNvPr id="26" name="Nhóm 25"/>
          <p:cNvGrpSpPr/>
          <p:nvPr/>
        </p:nvGrpSpPr>
        <p:grpSpPr>
          <a:xfrm>
            <a:off x="3022567" y="5067974"/>
            <a:ext cx="8482044" cy="799495"/>
            <a:chOff x="585890" y="3997893"/>
            <a:chExt cx="8482044" cy="799495"/>
          </a:xfrm>
          <a:scene3d>
            <a:camera prst="orthographicFront"/>
            <a:lightRig rig="flat" dir="t"/>
          </a:scene3d>
        </p:grpSpPr>
        <p:sp>
          <p:nvSpPr>
            <p:cNvPr id="27" name="Hình chữ nhật 26"/>
            <p:cNvSpPr/>
            <p:nvPr/>
          </p:nvSpPr>
          <p:spPr>
            <a:xfrm>
              <a:off x="585890" y="3997893"/>
              <a:ext cx="8482044" cy="799495"/>
            </a:xfrm>
            <a:prstGeom prst="rect">
              <a:avLst/>
            </a:prstGeom>
            <a:sp3d prstMaterial="dkEdge">
              <a:bevelT w="8200" h="38100"/>
            </a:sp3d>
          </p:spPr>
          <p:style>
            <a:lnRef idx="0">
              <a:schemeClr val="lt1">
                <a:hueOff val="0"/>
                <a:satOff val="0"/>
                <a:lumOff val="0"/>
                <a:alphaOff val="0"/>
              </a:schemeClr>
            </a:lnRef>
            <a:fillRef idx="2">
              <a:schemeClr val="accent5">
                <a:hueOff val="11760027"/>
                <a:satOff val="27114"/>
                <a:lumOff val="52550"/>
                <a:alphaOff val="0"/>
              </a:schemeClr>
            </a:fillRef>
            <a:effectRef idx="1">
              <a:schemeClr val="accent5">
                <a:hueOff val="11760027"/>
                <a:satOff val="27114"/>
                <a:lumOff val="52550"/>
                <a:alphaOff val="0"/>
              </a:schemeClr>
            </a:effectRef>
            <a:fontRef idx="minor">
              <a:schemeClr val="dk1"/>
            </a:fontRef>
          </p:style>
        </p:sp>
        <p:sp>
          <p:nvSpPr>
            <p:cNvPr id="28" name="Hình chữ nhật 27"/>
            <p:cNvSpPr/>
            <p:nvPr/>
          </p:nvSpPr>
          <p:spPr>
            <a:xfrm>
              <a:off x="585890" y="3997893"/>
              <a:ext cx="8482044" cy="79949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634600" tIns="60960" rIns="60960" bIns="60960" numCol="1" spcCol="1270" anchor="ctr" anchorCtr="0">
              <a:noAutofit/>
            </a:bodyPr>
            <a:lstStyle/>
            <a:p>
              <a:pPr lvl="0" algn="l" defTabSz="1066800">
                <a:lnSpc>
                  <a:spcPct val="90000"/>
                </a:lnSpc>
                <a:spcBef>
                  <a:spcPct val="0"/>
                </a:spcBef>
                <a:spcAft>
                  <a:spcPct val="35000"/>
                </a:spcAft>
              </a:pPr>
              <a:r>
                <a:rPr lang="en-US" altLang="ja-JP" sz="2400" kern="1200" dirty="0" smtClean="0">
                  <a:solidFill>
                    <a:srgbClr val="002060"/>
                  </a:solidFill>
                  <a:latin typeface="Times New Roman" panose="02020603050405020304" pitchFamily="18" charset="0"/>
                  <a:cs typeface="Times New Roman" panose="02020603050405020304" pitchFamily="18" charset="0"/>
                </a:rPr>
                <a:t>1.4    </a:t>
              </a:r>
              <a:r>
                <a:rPr lang="ja-JP" altLang="ja-JP"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提案</a:t>
              </a:r>
              <a:r>
                <a:rPr lang="ja-JP" altLang="en-US" sz="2400" b="1" kern="1200"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2400" kern="1200" dirty="0" smtClean="0">
                  <a:solidFill>
                    <a:srgbClr val="002060"/>
                  </a:solidFill>
                  <a:latin typeface="Times New Roman" panose="02020603050405020304" pitchFamily="18" charset="0"/>
                  <a:cs typeface="Times New Roman" panose="02020603050405020304" pitchFamily="18" charset="0"/>
                </a:rPr>
                <a:t>-   </a:t>
              </a:r>
              <a:r>
                <a:rPr lang="en-US" sz="2400" kern="1200" dirty="0" smtClean="0">
                  <a:solidFill>
                    <a:srgbClr val="002060"/>
                  </a:solidFill>
                  <a:latin typeface="Times New Roman" panose="02020603050405020304" pitchFamily="18" charset="0"/>
                  <a:cs typeface="Times New Roman" panose="02020603050405020304" pitchFamily="18" charset="0"/>
                </a:rPr>
                <a:t>Proposal</a:t>
              </a:r>
              <a:endParaRPr lang="en-US" sz="2400" kern="1200" dirty="0">
                <a:solidFill>
                  <a:srgbClr val="002060"/>
                </a:solidFill>
              </a:endParaRPr>
            </a:p>
          </p:txBody>
        </p:sp>
      </p:grpSp>
    </p:spTree>
    <p:extLst>
      <p:ext uri="{BB962C8B-B14F-4D97-AF65-F5344CB8AC3E}">
        <p14:creationId xmlns:p14="http://schemas.microsoft.com/office/powerpoint/2010/main" val="17421560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289259"/>
            <a:ext cx="8911687" cy="1280890"/>
          </a:xfrm>
        </p:spPr>
        <p:txBody>
          <a:bodyPr/>
          <a:lstStyle/>
          <a:p>
            <a:pPr algn="ctr"/>
            <a:r>
              <a:rPr lang="en-US" altLang="ja-JP" b="1">
                <a:solidFill>
                  <a:srgbClr val="7030A0"/>
                </a:solidFill>
              </a:rPr>
              <a:t>4. </a:t>
            </a:r>
            <a:r>
              <a:rPr lang="ja-JP" altLang="en-US" b="1">
                <a:solidFill>
                  <a:srgbClr val="7030A0"/>
                </a:solidFill>
                <a:latin typeface="SimSun" panose="02010600030101010101" pitchFamily="2" charset="-122"/>
                <a:ea typeface="SimSun" panose="02010600030101010101" pitchFamily="2" charset="-122"/>
              </a:rPr>
              <a:t>ソフトウェア設計記述 </a:t>
            </a:r>
            <a:r>
              <a:rPr lang="en-US" altLang="ja-JP" b="1">
                <a:solidFill>
                  <a:srgbClr val="7030A0"/>
                </a:solidFill>
                <a:latin typeface="SimSun" panose="02010600030101010101" pitchFamily="2" charset="-122"/>
                <a:ea typeface="SimSun" panose="02010600030101010101" pitchFamily="2" charset="-122"/>
              </a:rPr>
              <a:t/>
            </a:r>
            <a:br>
              <a:rPr lang="en-US" altLang="ja-JP" b="1">
                <a:solidFill>
                  <a:srgbClr val="7030A0"/>
                </a:solidFill>
                <a:latin typeface="SimSun" panose="02010600030101010101" pitchFamily="2" charset="-122"/>
                <a:ea typeface="SimSun" panose="02010600030101010101" pitchFamily="2" charset="-122"/>
              </a:rPr>
            </a:br>
            <a:r>
              <a:rPr lang="en-US" altLang="ja-JP" b="1">
                <a:solidFill>
                  <a:srgbClr val="7030A0"/>
                </a:solidFill>
                <a:latin typeface="Times New Roman" panose="02020603050405020304" pitchFamily="18" charset="0"/>
                <a:cs typeface="Times New Roman" panose="02020603050405020304" pitchFamily="18" charset="0"/>
              </a:rPr>
              <a:t>Software Design Description</a:t>
            </a:r>
            <a:endParaRPr lang="en-US"/>
          </a:p>
        </p:txBody>
      </p:sp>
      <p:graphicFrame>
        <p:nvGraphicFramePr>
          <p:cNvPr id="4" name="Content Placeholder 6"/>
          <p:cNvGraphicFramePr>
            <a:graphicFrameLocks/>
          </p:cNvGraphicFramePr>
          <p:nvPr>
            <p:extLst>
              <p:ext uri="{D42A27DB-BD31-4B8C-83A1-F6EECF244321}">
                <p14:modId xmlns:p14="http://schemas.microsoft.com/office/powerpoint/2010/main" val="3546397170"/>
              </p:ext>
            </p:extLst>
          </p:nvPr>
        </p:nvGraphicFramePr>
        <p:xfrm>
          <a:off x="2437885" y="1717718"/>
          <a:ext cx="9066727" cy="4966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739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3773510" y="276381"/>
            <a:ext cx="6314426" cy="1280890"/>
          </a:xfrm>
        </p:spPr>
        <p:txBody>
          <a:bodyPr/>
          <a:lstStyle/>
          <a:p>
            <a:pPr algn="ctr"/>
            <a:r>
              <a:rPr lang="en-US">
                <a:solidFill>
                  <a:srgbClr val="7030A0"/>
                </a:solidFill>
                <a:latin typeface="Times New Roman" panose="02020603050405020304" pitchFamily="18" charset="0"/>
                <a:cs typeface="Times New Roman" panose="02020603050405020304" pitchFamily="18" charset="0"/>
              </a:rPr>
              <a:t> 4.1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テクノロジー と</a:t>
            </a: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ja-JP"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理</a:t>
            </a:r>
            <a:r>
              <a:rPr lang="ja-JP" altLang="ja-JP" b="1" smtClean="0">
                <a:solidFill>
                  <a:srgbClr val="7030A0"/>
                </a:solidFill>
                <a:latin typeface="SimSun" panose="02010600030101010101" pitchFamily="2" charset="-122"/>
                <a:ea typeface="SimSun" panose="02010600030101010101" pitchFamily="2" charset="-122"/>
                <a:cs typeface="Times New Roman" panose="02020603050405020304" pitchFamily="18" charset="0"/>
              </a:rPr>
              <a:t>由</a:t>
            </a:r>
            <a:r>
              <a:rPr lang="en-US" altLang="ja-JP" smtClean="0">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Technology &amp; Reason</a:t>
            </a:r>
            <a:endParaRPr lang="en-US"/>
          </a:p>
        </p:txBody>
      </p:sp>
      <p:sp>
        <p:nvSpPr>
          <p:cNvPr id="4" name="Content Placeholder 2"/>
          <p:cNvSpPr>
            <a:spLocks noGrp="1"/>
          </p:cNvSpPr>
          <p:nvPr>
            <p:ph idx="1"/>
          </p:nvPr>
        </p:nvSpPr>
        <p:spPr>
          <a:xfrm>
            <a:off x="2936382" y="2181359"/>
            <a:ext cx="8963417" cy="4152901"/>
          </a:xfrm>
        </p:spPr>
        <p:txBody>
          <a:bodyPr>
            <a:normAutofit/>
          </a:bodyPr>
          <a:lstStyle/>
          <a:p>
            <a:pPr>
              <a:buFont typeface="Wingdings" panose="05000000000000000000" pitchFamily="2" charset="2"/>
              <a:buChar char="v"/>
            </a:pPr>
            <a:r>
              <a:rPr lang="ja-JP" altLang="en-US" sz="24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主なテクノロジ</a:t>
            </a:r>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ー  </a:t>
            </a:r>
            <a:r>
              <a:rPr lang="en-US" altLang="ja-JP" sz="2400" dirty="0" smtClean="0">
                <a:solidFill>
                  <a:srgbClr val="002060"/>
                </a:solidFill>
                <a:latin typeface="Times New Roman" panose="02020603050405020304" pitchFamily="18" charset="0"/>
                <a:cs typeface="Times New Roman" panose="02020603050405020304" pitchFamily="18" charset="0"/>
              </a:rPr>
              <a:t>-  Core Technology:</a:t>
            </a:r>
          </a:p>
          <a:p>
            <a:pPr lvl="3"/>
            <a:r>
              <a:rPr lang="en-US" altLang="ja-JP" sz="2000" dirty="0" smtClean="0">
                <a:solidFill>
                  <a:srgbClr val="002060"/>
                </a:solidFill>
                <a:latin typeface="Times New Roman" panose="02020603050405020304" pitchFamily="18" charset="0"/>
                <a:cs typeface="Times New Roman" panose="02020603050405020304" pitchFamily="18" charset="0"/>
              </a:rPr>
              <a:t>C#.net</a:t>
            </a:r>
          </a:p>
          <a:p>
            <a:pPr>
              <a:buFont typeface="Wingdings" panose="05000000000000000000" pitchFamily="2" charset="2"/>
              <a:buChar char="v"/>
            </a:pPr>
            <a:r>
              <a:rPr lang="ja-JP" altLang="ja-JP"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理由</a:t>
            </a:r>
            <a:r>
              <a:rPr lang="en-US" altLang="ja-JP"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sz="2400" dirty="0" smtClean="0">
                <a:solidFill>
                  <a:srgbClr val="002060"/>
                </a:solidFill>
                <a:latin typeface="Times New Roman" panose="02020603050405020304" pitchFamily="18" charset="0"/>
                <a:cs typeface="Times New Roman" panose="02020603050405020304" pitchFamily="18" charset="0"/>
              </a:rPr>
              <a:t>- Reason:</a:t>
            </a:r>
          </a:p>
          <a:p>
            <a:pPr lvl="3"/>
            <a:r>
              <a:rPr lang="en-US" altLang="ja-JP"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FAP</a:t>
            </a:r>
            <a:r>
              <a:rPr lang="ja-JP" altLang="en-US"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シ</a:t>
            </a:r>
            <a:r>
              <a:rPr lang="ja-JP" altLang="en-US" sz="18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ステムと一致す</a:t>
            </a:r>
            <a:r>
              <a:rPr lang="ja-JP" altLang="en-US"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る</a:t>
            </a:r>
            <a:endParaRPr lang="en-US" altLang="ja-JP" sz="18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685800" lvl="2" indent="0">
              <a:buNone/>
            </a:pPr>
            <a:r>
              <a:rPr lang="en-US" sz="2000" dirty="0" smtClean="0">
                <a:solidFill>
                  <a:srgbClr val="002060"/>
                </a:solidFill>
                <a:latin typeface="Times New Roman" panose="02020603050405020304" pitchFamily="18" charset="0"/>
                <a:cs typeface="Times New Roman" panose="02020603050405020304" pitchFamily="18" charset="0"/>
              </a:rPr>
              <a:t>	     Consistent </a:t>
            </a:r>
            <a:r>
              <a:rPr lang="en-US" sz="2000" dirty="0">
                <a:solidFill>
                  <a:srgbClr val="002060"/>
                </a:solidFill>
                <a:latin typeface="Times New Roman" panose="02020603050405020304" pitchFamily="18" charset="0"/>
                <a:cs typeface="Times New Roman" panose="02020603050405020304" pitchFamily="18" charset="0"/>
              </a:rPr>
              <a:t>with </a:t>
            </a:r>
            <a:r>
              <a:rPr lang="en-US" sz="2000" dirty="0" smtClean="0">
                <a:solidFill>
                  <a:srgbClr val="002060"/>
                </a:solidFill>
                <a:latin typeface="Times New Roman" panose="02020603050405020304" pitchFamily="18" charset="0"/>
                <a:cs typeface="Times New Roman" panose="02020603050405020304" pitchFamily="18" charset="0"/>
              </a:rPr>
              <a:t>FAP </a:t>
            </a:r>
            <a:r>
              <a:rPr lang="en-US" sz="2000" dirty="0">
                <a:solidFill>
                  <a:srgbClr val="002060"/>
                </a:solidFill>
                <a:latin typeface="Times New Roman" panose="02020603050405020304" pitchFamily="18" charset="0"/>
                <a:cs typeface="Times New Roman" panose="02020603050405020304" pitchFamily="18" charset="0"/>
              </a:rPr>
              <a:t>system </a:t>
            </a:r>
          </a:p>
          <a:p>
            <a:pPr lvl="3"/>
            <a:r>
              <a:rPr lang="en-US" altLang="ja-JP"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MVC</a:t>
            </a:r>
            <a:r>
              <a:rPr lang="ja-JP" altLang="en-US" sz="18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モデルに基づいて設</a:t>
            </a:r>
            <a:r>
              <a:rPr lang="ja-JP" altLang="en-US"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計</a:t>
            </a:r>
            <a:endParaRPr lang="en-US" altLang="ja-JP"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1005840" lvl="3" indent="0">
              <a:buNone/>
            </a:pPr>
            <a:r>
              <a:rPr lang="en-US" sz="18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sz="18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sz="1800" dirty="0" smtClean="0">
                <a:solidFill>
                  <a:srgbClr val="002060"/>
                </a:solidFill>
                <a:latin typeface="Times New Roman" panose="02020603050405020304" pitchFamily="18" charset="0"/>
                <a:cs typeface="Times New Roman" panose="02020603050405020304" pitchFamily="18" charset="0"/>
              </a:rPr>
              <a:t>Designed according to the MVC Model</a:t>
            </a:r>
            <a:endParaRPr lang="en-US" sz="26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60906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3580606" y="276380"/>
            <a:ext cx="6932612" cy="1280890"/>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4.2</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アーキテクチャ表現 </a:t>
            </a:r>
            <a:r>
              <a:rPr lang="en-US" smtClean="0">
                <a:solidFill>
                  <a:srgbClr val="7030A0"/>
                </a:solidFill>
                <a:latin typeface="Times New Roman" panose="02020603050405020304" pitchFamily="18" charset="0"/>
                <a:cs typeface="Times New Roman" panose="02020603050405020304" pitchFamily="18" charset="0"/>
              </a:rPr>
              <a:t>Architecture </a:t>
            </a:r>
            <a:r>
              <a:rPr lang="en-US">
                <a:solidFill>
                  <a:srgbClr val="7030A0"/>
                </a:solidFill>
                <a:latin typeface="Times New Roman" panose="02020603050405020304" pitchFamily="18" charset="0"/>
                <a:cs typeface="Times New Roman" panose="02020603050405020304" pitchFamily="18" charset="0"/>
              </a:rPr>
              <a:t>Representation</a:t>
            </a:r>
            <a:endParaRPr lang="en-US"/>
          </a:p>
        </p:txBody>
      </p:sp>
      <p:sp>
        <p:nvSpPr>
          <p:cNvPr id="4" name="TextBox 6"/>
          <p:cNvSpPr txBox="1"/>
          <p:nvPr/>
        </p:nvSpPr>
        <p:spPr>
          <a:xfrm>
            <a:off x="4181430" y="6081257"/>
            <a:ext cx="5403086" cy="1015663"/>
          </a:xfrm>
          <a:prstGeom prst="rect">
            <a:avLst/>
          </a:prstGeom>
          <a:noFill/>
        </p:spPr>
        <p:txBody>
          <a:bodyPr wrap="square" rtlCol="0">
            <a:spAutoFit/>
          </a:bodyPr>
          <a:lstStyle/>
          <a:p>
            <a:pPr algn="ctr"/>
            <a:r>
              <a:rPr lang="en-US" sz="2000" b="1"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FAP </a:t>
            </a: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システム全体のアーキテクチ</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ャ  </a:t>
            </a:r>
            <a:endPar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gn="ctr"/>
            <a:r>
              <a:rPr lang="en-US" sz="2000" smtClean="0">
                <a:solidFill>
                  <a:srgbClr val="002060"/>
                </a:solidFill>
                <a:latin typeface="Times New Roman" panose="02020603050405020304" pitchFamily="18" charset="0"/>
                <a:cs typeface="Times New Roman" panose="02020603050405020304" pitchFamily="18" charset="0"/>
              </a:rPr>
              <a:t>FAP </a:t>
            </a:r>
            <a:r>
              <a:rPr lang="en-US" sz="2000" dirty="0">
                <a:solidFill>
                  <a:srgbClr val="002060"/>
                </a:solidFill>
                <a:latin typeface="Times New Roman" panose="02020603050405020304" pitchFamily="18" charset="0"/>
                <a:cs typeface="Times New Roman" panose="02020603050405020304" pitchFamily="18" charset="0"/>
              </a:rPr>
              <a:t>system overall </a:t>
            </a:r>
            <a:r>
              <a:rPr lang="en-US" sz="2000" dirty="0" smtClean="0">
                <a:solidFill>
                  <a:srgbClr val="002060"/>
                </a:solidFill>
                <a:latin typeface="Times New Roman" panose="02020603050405020304" pitchFamily="18" charset="0"/>
                <a:cs typeface="Times New Roman" panose="02020603050405020304" pitchFamily="18" charset="0"/>
              </a:rPr>
              <a:t>architecture</a:t>
            </a:r>
            <a:endParaRPr lang="en-US" sz="2000" dirty="0">
              <a:solidFill>
                <a:srgbClr val="002060"/>
              </a:solidFill>
              <a:latin typeface="Times New Roman" panose="02020603050405020304" pitchFamily="18" charset="0"/>
              <a:cs typeface="Times New Roman" panose="02020603050405020304" pitchFamily="18" charset="0"/>
            </a:endParaRPr>
          </a:p>
          <a:p>
            <a:pPr algn="ctr"/>
            <a:endParaRPr lang="en-US" sz="2000" dirty="0">
              <a:solidFill>
                <a:srgbClr val="002060"/>
              </a:solidFill>
              <a:latin typeface="Times New Roman" panose="02020603050405020304" pitchFamily="18" charset="0"/>
              <a:cs typeface="Times New Roman" panose="02020603050405020304" pitchFamily="18" charset="0"/>
            </a:endParaRPr>
          </a:p>
        </p:txBody>
      </p:sp>
      <p:pic>
        <p:nvPicPr>
          <p:cNvPr id="5" name="Ảnh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1192" y="1557270"/>
            <a:ext cx="3723563" cy="4386067"/>
          </a:xfrm>
          <a:prstGeom prst="rect">
            <a:avLst/>
          </a:prstGeom>
        </p:spPr>
      </p:pic>
    </p:spTree>
    <p:extLst>
      <p:ext uri="{BB962C8B-B14F-4D97-AF65-F5344CB8AC3E}">
        <p14:creationId xmlns:p14="http://schemas.microsoft.com/office/powerpoint/2010/main" val="35903873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353654"/>
            <a:ext cx="8911687" cy="753929"/>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4.3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パッケージ ビュー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Package View</a:t>
            </a:r>
            <a:endParaRPr lang="en-US"/>
          </a:p>
        </p:txBody>
      </p:sp>
      <p:sp>
        <p:nvSpPr>
          <p:cNvPr id="5" name="Rectangle 5"/>
          <p:cNvSpPr/>
          <p:nvPr/>
        </p:nvSpPr>
        <p:spPr>
          <a:xfrm>
            <a:off x="4206052" y="6401913"/>
            <a:ext cx="4370940" cy="400110"/>
          </a:xfrm>
          <a:prstGeom prst="rect">
            <a:avLst/>
          </a:prstGeom>
        </p:spPr>
        <p:txBody>
          <a:bodyPr wrap="none">
            <a:spAutoFit/>
          </a:bodyPr>
          <a:lstStyle/>
          <a:p>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パッケージ</a:t>
            </a:r>
            <a:r>
              <a:rPr lang="ja-JP" altLang="en-US" sz="2000" b="1" dirty="0" smtClean="0">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ビ</a:t>
            </a: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ュ</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ー  </a:t>
            </a:r>
            <a:r>
              <a:rPr lang="en-US" altLang="ja-JP" sz="2000"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Package View</a:t>
            </a:r>
            <a:endParaRPr lang="en-US" sz="2000" dirty="0">
              <a:solidFill>
                <a:srgbClr val="002060"/>
              </a:solidFill>
              <a:latin typeface="Times New Roman" panose="02020603050405020304" pitchFamily="18" charset="0"/>
              <a:cs typeface="Times New Roman" panose="02020603050405020304" pitchFamily="18" charset="0"/>
            </a:endParaRPr>
          </a:p>
        </p:txBody>
      </p:sp>
      <p:pic>
        <p:nvPicPr>
          <p:cNvPr id="6" name="Ảnh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9659" y="1107583"/>
            <a:ext cx="4027333" cy="5262565"/>
          </a:xfrm>
          <a:prstGeom prst="rect">
            <a:avLst/>
          </a:prstGeom>
        </p:spPr>
      </p:pic>
    </p:spTree>
    <p:extLst>
      <p:ext uri="{BB962C8B-B14F-4D97-AF65-F5344CB8AC3E}">
        <p14:creationId xmlns:p14="http://schemas.microsoft.com/office/powerpoint/2010/main" val="13030811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167426"/>
            <a:ext cx="8911687" cy="1326524"/>
          </a:xfrm>
        </p:spPr>
        <p:txBody>
          <a:bodyPr/>
          <a:lstStyle/>
          <a:p>
            <a:pPr algn="ctr"/>
            <a:r>
              <a:rPr lang="ja-JP" altLang="en-US" dirty="0">
                <a:solidFill>
                  <a:srgbClr val="7030A0"/>
                </a:solidFill>
                <a:latin typeface="Times New Roman" panose="02020603050405020304" pitchFamily="18" charset="0"/>
                <a:cs typeface="Times New Roman" panose="02020603050405020304" pitchFamily="18" charset="0"/>
              </a:rPr>
              <a:t/>
            </a:r>
            <a:br>
              <a:rPr lang="ja-JP" altLang="en-US" dirty="0">
                <a:solidFill>
                  <a:srgbClr val="7030A0"/>
                </a:solidFill>
                <a:latin typeface="Times New Roman" panose="02020603050405020304" pitchFamily="18" charset="0"/>
                <a:cs typeface="Times New Roman" panose="02020603050405020304" pitchFamily="18" charset="0"/>
              </a:rPr>
            </a:br>
            <a:r>
              <a:rPr lang="en-US" altLang="ja-JP" dirty="0" smtClean="0">
                <a:solidFill>
                  <a:srgbClr val="7030A0"/>
                </a:solidFill>
                <a:latin typeface="Times New Roman" panose="02020603050405020304" pitchFamily="18" charset="0"/>
                <a:cs typeface="Times New Roman" panose="02020603050405020304" pitchFamily="18" charset="0"/>
              </a:rPr>
              <a:t>4.4 </a:t>
            </a:r>
            <a:r>
              <a:rPr lang="ja-JP" altLang="en-US" b="1" dirty="0">
                <a:solidFill>
                  <a:srgbClr val="7030A0"/>
                </a:solidFill>
                <a:latin typeface="SimSun" panose="02010600030101010101" pitchFamily="2" charset="-122"/>
                <a:ea typeface="SimSun" panose="02010600030101010101" pitchFamily="2" charset="-122"/>
                <a:cs typeface="Times New Roman" panose="02020603050405020304" pitchFamily="18" charset="0"/>
              </a:rPr>
              <a:t>画面設計  </a:t>
            </a:r>
            <a:r>
              <a:rPr lang="en-US" altLang="ja-JP" dirty="0">
                <a:solidFill>
                  <a:srgbClr val="7030A0"/>
                </a:solidFill>
                <a:latin typeface="Times New Roman" panose="02020603050405020304" pitchFamily="18" charset="0"/>
                <a:cs typeface="Times New Roman" panose="02020603050405020304" pitchFamily="18" charset="0"/>
              </a:rPr>
              <a:t>-   </a:t>
            </a:r>
            <a:r>
              <a:rPr lang="en-US" dirty="0">
                <a:solidFill>
                  <a:srgbClr val="7030A0"/>
                </a:solidFill>
                <a:latin typeface="Times New Roman" panose="02020603050405020304" pitchFamily="18" charset="0"/>
                <a:cs typeface="Times New Roman" panose="02020603050405020304" pitchFamily="18" charset="0"/>
              </a:rPr>
              <a:t>Screen Design</a:t>
            </a:r>
            <a:endParaRPr lang="en-US" dirty="0"/>
          </a:p>
        </p:txBody>
      </p:sp>
      <p:sp>
        <p:nvSpPr>
          <p:cNvPr id="4" name="Rectangle 5"/>
          <p:cNvSpPr/>
          <p:nvPr/>
        </p:nvSpPr>
        <p:spPr>
          <a:xfrm>
            <a:off x="2255058" y="6246126"/>
            <a:ext cx="9249554" cy="400110"/>
          </a:xfrm>
          <a:prstGeom prst="rect">
            <a:avLst/>
          </a:prstGeom>
        </p:spPr>
        <p:txBody>
          <a:bodyPr wrap="square">
            <a:spAutoFit/>
          </a:bodyPr>
          <a:lstStyle/>
          <a:p>
            <a:pPr algn="ctr"/>
            <a:r>
              <a:rPr lang="ja-JP" altLang="en-US" sz="2000" dirty="0">
                <a:solidFill>
                  <a:srgbClr val="002060"/>
                </a:solidFill>
                <a:latin typeface="Times New Roman" panose="02020603050405020304" pitchFamily="18" charset="0"/>
                <a:cs typeface="Times New Roman" panose="02020603050405020304" pitchFamily="18" charset="0"/>
              </a:rPr>
              <a:t>ホームページの画面設</a:t>
            </a:r>
            <a:r>
              <a:rPr lang="ja-JP" altLang="en-US" sz="2000" dirty="0" smtClean="0">
                <a:solidFill>
                  <a:srgbClr val="002060"/>
                </a:solidFill>
                <a:latin typeface="Times New Roman" panose="02020603050405020304" pitchFamily="18" charset="0"/>
                <a:cs typeface="Times New Roman" panose="02020603050405020304" pitchFamily="18" charset="0"/>
              </a:rPr>
              <a:t>計</a:t>
            </a:r>
            <a:r>
              <a:rPr lang="en-US" sz="2000" dirty="0" smtClean="0">
                <a:solidFill>
                  <a:srgbClr val="002060"/>
                </a:solidFill>
                <a:latin typeface="Times New Roman" panose="02020603050405020304" pitchFamily="18" charset="0"/>
                <a:cs typeface="Times New Roman" panose="02020603050405020304" pitchFamily="18" charset="0"/>
              </a:rPr>
              <a:t> - Home Page </a:t>
            </a:r>
            <a:r>
              <a:rPr lang="en-US" sz="2000" dirty="0">
                <a:solidFill>
                  <a:srgbClr val="002060"/>
                </a:solidFill>
                <a:latin typeface="Times New Roman" panose="02020603050405020304" pitchFamily="18" charset="0"/>
                <a:cs typeface="Times New Roman" panose="02020603050405020304" pitchFamily="18" charset="0"/>
              </a:rPr>
              <a:t>screen design</a:t>
            </a:r>
          </a:p>
        </p:txBody>
      </p:sp>
      <p:pic>
        <p:nvPicPr>
          <p:cNvPr id="6" name="Picture 5"/>
          <p:cNvPicPr>
            <a:picLocks noChangeAspect="1"/>
          </p:cNvPicPr>
          <p:nvPr/>
        </p:nvPicPr>
        <p:blipFill>
          <a:blip r:embed="rId2"/>
          <a:stretch>
            <a:fillRect/>
          </a:stretch>
        </p:blipFill>
        <p:spPr>
          <a:xfrm>
            <a:off x="2255058" y="956576"/>
            <a:ext cx="9249554" cy="5175250"/>
          </a:xfrm>
          <a:prstGeom prst="rect">
            <a:avLst/>
          </a:prstGeom>
        </p:spPr>
      </p:pic>
    </p:spTree>
    <p:extLst>
      <p:ext uri="{BB962C8B-B14F-4D97-AF65-F5344CB8AC3E}">
        <p14:creationId xmlns:p14="http://schemas.microsoft.com/office/powerpoint/2010/main" val="35102675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167426"/>
            <a:ext cx="8911687" cy="1326524"/>
          </a:xfrm>
        </p:spPr>
        <p:txBody>
          <a:bodyPr/>
          <a:lstStyle/>
          <a:p>
            <a:pPr algn="ctr"/>
            <a:r>
              <a:rPr lang="ja-JP" altLang="en-US" dirty="0">
                <a:solidFill>
                  <a:srgbClr val="7030A0"/>
                </a:solidFill>
                <a:latin typeface="Times New Roman" panose="02020603050405020304" pitchFamily="18" charset="0"/>
                <a:cs typeface="Times New Roman" panose="02020603050405020304" pitchFamily="18" charset="0"/>
              </a:rPr>
              <a:t/>
            </a:r>
            <a:br>
              <a:rPr lang="ja-JP" altLang="en-US" dirty="0">
                <a:solidFill>
                  <a:srgbClr val="7030A0"/>
                </a:solidFill>
                <a:latin typeface="Times New Roman" panose="02020603050405020304" pitchFamily="18" charset="0"/>
                <a:cs typeface="Times New Roman" panose="02020603050405020304" pitchFamily="18" charset="0"/>
              </a:rPr>
            </a:br>
            <a:r>
              <a:rPr lang="en-US" altLang="ja-JP" dirty="0" smtClean="0">
                <a:solidFill>
                  <a:srgbClr val="7030A0"/>
                </a:solidFill>
                <a:latin typeface="Times New Roman" panose="02020603050405020304" pitchFamily="18" charset="0"/>
                <a:cs typeface="Times New Roman" panose="02020603050405020304" pitchFamily="18" charset="0"/>
              </a:rPr>
              <a:t>4.4.1</a:t>
            </a:r>
            <a:r>
              <a:rPr lang="ja-JP" altLang="en-US" dirty="0">
                <a:solidFill>
                  <a:srgbClr val="7030A0"/>
                </a:solidFill>
                <a:latin typeface="Times New Roman" panose="02020603050405020304" pitchFamily="18" charset="0"/>
                <a:cs typeface="Times New Roman" panose="02020603050405020304" pitchFamily="18" charset="0"/>
              </a:rPr>
              <a:t>画面の流れ </a:t>
            </a:r>
            <a:r>
              <a:rPr lang="en-US" altLang="ja-JP" dirty="0">
                <a:solidFill>
                  <a:srgbClr val="7030A0"/>
                </a:solidFill>
                <a:latin typeface="Times New Roman" panose="02020603050405020304" pitchFamily="18" charset="0"/>
                <a:cs typeface="Times New Roman" panose="02020603050405020304" pitchFamily="18" charset="0"/>
              </a:rPr>
              <a:t>-   </a:t>
            </a:r>
            <a:r>
              <a:rPr lang="en-US" dirty="0">
                <a:solidFill>
                  <a:srgbClr val="7030A0"/>
                </a:solidFill>
                <a:latin typeface="Times New Roman" panose="02020603050405020304" pitchFamily="18" charset="0"/>
                <a:cs typeface="Times New Roman" panose="02020603050405020304" pitchFamily="18" charset="0"/>
              </a:rPr>
              <a:t>Screen </a:t>
            </a:r>
            <a:r>
              <a:rPr lang="en-US" dirty="0" smtClean="0">
                <a:solidFill>
                  <a:srgbClr val="7030A0"/>
                </a:solidFill>
                <a:latin typeface="Times New Roman" panose="02020603050405020304" pitchFamily="18" charset="0"/>
                <a:cs typeface="Times New Roman" panose="02020603050405020304" pitchFamily="18" charset="0"/>
              </a:rPr>
              <a:t>Flow</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57587" y="1159098"/>
            <a:ext cx="4039930" cy="4681698"/>
          </a:xfrm>
        </p:spPr>
      </p:pic>
      <p:sp>
        <p:nvSpPr>
          <p:cNvPr id="4" name="Rectangle 5"/>
          <p:cNvSpPr/>
          <p:nvPr/>
        </p:nvSpPr>
        <p:spPr>
          <a:xfrm>
            <a:off x="3701995" y="6131826"/>
            <a:ext cx="5375743" cy="707886"/>
          </a:xfrm>
          <a:prstGeom prst="rect">
            <a:avLst/>
          </a:prstGeom>
        </p:spPr>
        <p:txBody>
          <a:bodyPr wrap="square">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メインアプリケーションの画面の流</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れ  </a:t>
            </a:r>
            <a:endPar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gn="ctr"/>
            <a:r>
              <a:rPr lang="en-US" sz="2000" dirty="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Main </a:t>
            </a:r>
            <a:r>
              <a:rPr lang="en-US" sz="2000" dirty="0">
                <a:solidFill>
                  <a:srgbClr val="002060"/>
                </a:solidFill>
                <a:latin typeface="Times New Roman" panose="02020603050405020304" pitchFamily="18" charset="0"/>
                <a:cs typeface="Times New Roman" panose="02020603050405020304" pitchFamily="18" charset="0"/>
              </a:rPr>
              <a:t>Application screen </a:t>
            </a:r>
            <a:r>
              <a:rPr lang="en-US" sz="2000" dirty="0" smtClean="0">
                <a:solidFill>
                  <a:srgbClr val="002060"/>
                </a:solidFill>
                <a:latin typeface="Times New Roman" panose="02020603050405020304" pitchFamily="18" charset="0"/>
                <a:cs typeface="Times New Roman" panose="02020603050405020304" pitchFamily="18" charset="0"/>
              </a:rPr>
              <a:t>flow</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95097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213016"/>
            <a:ext cx="8911687" cy="1280890"/>
          </a:xfrm>
        </p:spPr>
        <p:txBody>
          <a:bodyPr/>
          <a:lstStyle/>
          <a:p>
            <a:pPr algn="ctr"/>
            <a:r>
              <a:rPr lang="ja-JP" altLang="en-US" dirty="0">
                <a:solidFill>
                  <a:srgbClr val="7030A0"/>
                </a:solidFill>
                <a:latin typeface="Times New Roman" panose="02020603050405020304" pitchFamily="18" charset="0"/>
                <a:cs typeface="Times New Roman" panose="02020603050405020304" pitchFamily="18" charset="0"/>
              </a:rPr>
              <a:t/>
            </a:r>
            <a:br>
              <a:rPr lang="ja-JP" altLang="en-US" dirty="0">
                <a:solidFill>
                  <a:srgbClr val="7030A0"/>
                </a:solidFill>
                <a:latin typeface="Times New Roman" panose="02020603050405020304" pitchFamily="18" charset="0"/>
                <a:cs typeface="Times New Roman" panose="02020603050405020304" pitchFamily="18" charset="0"/>
              </a:rPr>
            </a:br>
            <a:r>
              <a:rPr lang="en-US" altLang="ja-JP" dirty="0" smtClean="0">
                <a:solidFill>
                  <a:srgbClr val="7030A0"/>
                </a:solidFill>
                <a:latin typeface="Times New Roman" panose="02020603050405020304" pitchFamily="18" charset="0"/>
                <a:cs typeface="Times New Roman" panose="02020603050405020304" pitchFamily="18" charset="0"/>
              </a:rPr>
              <a:t>4.4.2 </a:t>
            </a:r>
            <a:r>
              <a:rPr lang="ja-JP" altLang="en-US" b="1" dirty="0">
                <a:solidFill>
                  <a:srgbClr val="7030A0"/>
                </a:solidFill>
                <a:latin typeface="SimSun" panose="02010600030101010101" pitchFamily="2" charset="-122"/>
                <a:ea typeface="SimSun" panose="02010600030101010101" pitchFamily="2" charset="-122"/>
                <a:cs typeface="Times New Roman" panose="02020603050405020304" pitchFamily="18" charset="0"/>
              </a:rPr>
              <a:t>画面設計  </a:t>
            </a:r>
            <a:r>
              <a:rPr lang="en-US" altLang="ja-JP" dirty="0">
                <a:solidFill>
                  <a:srgbClr val="7030A0"/>
                </a:solidFill>
                <a:latin typeface="Times New Roman" panose="02020603050405020304" pitchFamily="18" charset="0"/>
                <a:cs typeface="Times New Roman" panose="02020603050405020304" pitchFamily="18" charset="0"/>
              </a:rPr>
              <a:t>-   </a:t>
            </a:r>
            <a:r>
              <a:rPr lang="en-US" dirty="0">
                <a:solidFill>
                  <a:srgbClr val="7030A0"/>
                </a:solidFill>
                <a:latin typeface="Times New Roman" panose="02020603050405020304" pitchFamily="18" charset="0"/>
                <a:cs typeface="Times New Roman" panose="02020603050405020304" pitchFamily="18" charset="0"/>
              </a:rPr>
              <a:t>Screen Design</a:t>
            </a:r>
            <a:endParaRPr lang="en-US" dirty="0"/>
          </a:p>
        </p:txBody>
      </p:sp>
      <p:sp>
        <p:nvSpPr>
          <p:cNvPr id="5" name="TextBox 6"/>
          <p:cNvSpPr txBox="1"/>
          <p:nvPr/>
        </p:nvSpPr>
        <p:spPr>
          <a:xfrm>
            <a:off x="2847975" y="6457890"/>
            <a:ext cx="6434297" cy="400110"/>
          </a:xfrm>
          <a:prstGeom prst="rect">
            <a:avLst/>
          </a:prstGeom>
          <a:noFill/>
        </p:spPr>
        <p:txBody>
          <a:bodyPr wrap="square" rtlCol="0">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レジスターの画面設</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計  </a:t>
            </a:r>
            <a:r>
              <a:rPr lang="en-US" altLang="ja-JP" sz="2000" dirty="0" smtClean="0">
                <a:solidFill>
                  <a:srgbClr val="002060"/>
                </a:solidFill>
                <a:latin typeface="Times New Roman" panose="02020603050405020304" pitchFamily="18" charset="0"/>
                <a:cs typeface="Times New Roman" panose="02020603050405020304"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Register </a:t>
            </a:r>
            <a:r>
              <a:rPr lang="en-US" sz="2000" dirty="0">
                <a:solidFill>
                  <a:srgbClr val="002060"/>
                </a:solidFill>
                <a:latin typeface="Times New Roman" panose="02020603050405020304" pitchFamily="18" charset="0"/>
                <a:cs typeface="Times New Roman" panose="02020603050405020304" pitchFamily="18" charset="0"/>
              </a:rPr>
              <a:t>screen design</a:t>
            </a:r>
          </a:p>
        </p:txBody>
      </p:sp>
      <p:pic>
        <p:nvPicPr>
          <p:cNvPr id="6" name="Ảnh 5" descr="C:\Users\Nguyen Minh Hoang\Desktop\Register.PNG"/>
          <p:cNvPicPr/>
          <p:nvPr/>
        </p:nvPicPr>
        <p:blipFill>
          <a:blip r:embed="rId2">
            <a:extLst>
              <a:ext uri="{28A0092B-C50C-407E-A947-70E740481C1C}">
                <a14:useLocalDpi xmlns:a14="http://schemas.microsoft.com/office/drawing/2010/main" val="0"/>
              </a:ext>
            </a:extLst>
          </a:blip>
          <a:srcRect/>
          <a:stretch>
            <a:fillRect/>
          </a:stretch>
        </p:blipFill>
        <p:spPr bwMode="auto">
          <a:xfrm>
            <a:off x="981075" y="941404"/>
            <a:ext cx="3733800" cy="5379326"/>
          </a:xfrm>
          <a:prstGeom prst="rect">
            <a:avLst/>
          </a:prstGeom>
          <a:noFill/>
          <a:ln>
            <a:noFill/>
          </a:ln>
        </p:spPr>
      </p:pic>
      <p:graphicFrame>
        <p:nvGraphicFramePr>
          <p:cNvPr id="7" name="Chỗ dành sẵn cho Nội dung 4"/>
          <p:cNvGraphicFramePr>
            <a:graphicFrameLocks noGrp="1"/>
          </p:cNvGraphicFramePr>
          <p:nvPr>
            <p:ph idx="1"/>
            <p:extLst>
              <p:ext uri="{D42A27DB-BD31-4B8C-83A1-F6EECF244321}">
                <p14:modId xmlns:p14="http://schemas.microsoft.com/office/powerpoint/2010/main" val="1943856148"/>
              </p:ext>
            </p:extLst>
          </p:nvPr>
        </p:nvGraphicFramePr>
        <p:xfrm>
          <a:off x="5283199" y="941405"/>
          <a:ext cx="6578599" cy="5634272"/>
        </p:xfrm>
        <a:graphic>
          <a:graphicData uri="http://schemas.openxmlformats.org/drawingml/2006/table">
            <a:tbl>
              <a:tblPr firstRow="1" firstCol="1" bandRow="1">
                <a:tableStyleId>{16D9F66E-5EB9-4882-86FB-DCBF35E3C3E4}</a:tableStyleId>
              </a:tblPr>
              <a:tblGrid>
                <a:gridCol w="348866"/>
                <a:gridCol w="772487"/>
                <a:gridCol w="1009217"/>
                <a:gridCol w="760028"/>
                <a:gridCol w="792403"/>
                <a:gridCol w="431800"/>
                <a:gridCol w="609600"/>
                <a:gridCol w="1854198"/>
              </a:tblGrid>
              <a:tr h="702359">
                <a:tc>
                  <a:txBody>
                    <a:bodyPr/>
                    <a:lstStyle/>
                    <a:p>
                      <a:pPr marL="0" marR="0">
                        <a:lnSpc>
                          <a:spcPct val="107000"/>
                        </a:lnSpc>
                        <a:spcBef>
                          <a:spcPts val="0"/>
                        </a:spcBef>
                        <a:spcAft>
                          <a:spcPts val="0"/>
                        </a:spcAft>
                      </a:pPr>
                      <a:r>
                        <a:rPr lang="en-US" sz="1100" dirty="0">
                          <a:effectLst/>
                        </a:rPr>
                        <a:t>No</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Field name</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Field name in Vietnamese</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Type</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Require</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Mandatory</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a:effectLst/>
                        </a:rPr>
                        <a:t>Max-Length</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Description</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341497">
                <a:tc>
                  <a:txBody>
                    <a:bodyPr/>
                    <a:lstStyle/>
                    <a:p>
                      <a:pPr marL="0" marR="0">
                        <a:lnSpc>
                          <a:spcPct val="107000"/>
                        </a:lnSpc>
                        <a:spcBef>
                          <a:spcPts val="0"/>
                        </a:spcBef>
                        <a:spcAft>
                          <a:spcPts val="0"/>
                        </a:spcAft>
                      </a:pPr>
                      <a:r>
                        <a:rPr lang="en-US" sz="1100">
                          <a:effectLst/>
                        </a:rPr>
                        <a:t>1</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Avatar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Ảnh</a:t>
                      </a:r>
                      <a:r>
                        <a:rPr lang="en-US" sz="1100" dirty="0">
                          <a:effectLst/>
                        </a:rPr>
                        <a:t> </a:t>
                      </a:r>
                      <a:r>
                        <a:rPr lang="en-US" sz="1100" dirty="0" err="1">
                          <a:effectLst/>
                        </a:rPr>
                        <a:t>đại</a:t>
                      </a:r>
                      <a:r>
                        <a:rPr lang="en-US" sz="1100" dirty="0">
                          <a:effectLst/>
                        </a:rPr>
                        <a:t> </a:t>
                      </a:r>
                      <a:r>
                        <a:rPr lang="en-US" sz="1100" dirty="0" err="1">
                          <a:effectLst/>
                        </a:rPr>
                        <a:t>diện</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Image</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Click</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 </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a:t>
                      </a:r>
                      <a:r>
                        <a:rPr lang="en-US" sz="1100" dirty="0" smtClean="0">
                          <a:effectLst/>
                        </a:rPr>
                        <a:t>choose </a:t>
                      </a:r>
                      <a:r>
                        <a:rPr lang="en-US" sz="1100" dirty="0">
                          <a:effectLst/>
                        </a:rPr>
                        <a:t>avatar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524581">
                <a:tc>
                  <a:txBody>
                    <a:bodyPr/>
                    <a:lstStyle/>
                    <a:p>
                      <a:pPr marL="0" marR="0">
                        <a:lnSpc>
                          <a:spcPct val="107000"/>
                        </a:lnSpc>
                        <a:spcBef>
                          <a:spcPts val="0"/>
                        </a:spcBef>
                        <a:spcAft>
                          <a:spcPts val="0"/>
                        </a:spcAft>
                      </a:pPr>
                      <a:r>
                        <a:rPr lang="en-US" sz="1100">
                          <a:effectLst/>
                        </a:rPr>
                        <a:t>2</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First Name</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Tên</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latin typeface="+mn-lt"/>
                          <a:ea typeface="+mn-ea"/>
                          <a:cs typeface="+mn-cs"/>
                        </a:rPr>
                        <a:t>50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input their first name with length less than </a:t>
                      </a:r>
                      <a:r>
                        <a:rPr lang="en-US" sz="1100" dirty="0" smtClean="0">
                          <a:effectLst/>
                        </a:rPr>
                        <a:t>50 </a:t>
                      </a:r>
                      <a:r>
                        <a:rPr lang="en-US" sz="1100" dirty="0">
                          <a:effectLst/>
                        </a:rPr>
                        <a:t>characters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524581">
                <a:tc>
                  <a:txBody>
                    <a:bodyPr/>
                    <a:lstStyle/>
                    <a:p>
                      <a:pPr marL="0" marR="0">
                        <a:lnSpc>
                          <a:spcPct val="107000"/>
                        </a:lnSpc>
                        <a:spcBef>
                          <a:spcPts val="0"/>
                        </a:spcBef>
                        <a:spcAft>
                          <a:spcPts val="0"/>
                        </a:spcAft>
                      </a:pPr>
                      <a:r>
                        <a:rPr lang="en-US" sz="1100">
                          <a:effectLst/>
                        </a:rPr>
                        <a:t>3</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Last Name</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Họ</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latin typeface="+mn-lt"/>
                          <a:ea typeface="+mn-ea"/>
                          <a:cs typeface="+mn-cs"/>
                        </a:rPr>
                        <a:t>50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input their last name with length less than </a:t>
                      </a:r>
                      <a:r>
                        <a:rPr lang="en-US" sz="1100" dirty="0" smtClean="0">
                          <a:effectLst/>
                        </a:rPr>
                        <a:t>50 </a:t>
                      </a:r>
                      <a:r>
                        <a:rPr lang="en-US" sz="1100" dirty="0">
                          <a:effectLst/>
                        </a:rPr>
                        <a:t>characters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346677">
                <a:tc>
                  <a:txBody>
                    <a:bodyPr/>
                    <a:lstStyle/>
                    <a:p>
                      <a:pPr marL="0" marR="0">
                        <a:lnSpc>
                          <a:spcPct val="107000"/>
                        </a:lnSpc>
                        <a:spcBef>
                          <a:spcPts val="0"/>
                        </a:spcBef>
                        <a:spcAft>
                          <a:spcPts val="0"/>
                        </a:spcAft>
                      </a:pPr>
                      <a:r>
                        <a:rPr lang="en-US" sz="1100">
                          <a:effectLst/>
                        </a:rPr>
                        <a:t>4</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Phone number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Sô</a:t>
                      </a:r>
                      <a:r>
                        <a:rPr lang="en-US" sz="1100" dirty="0">
                          <a:effectLst/>
                        </a:rPr>
                        <a:t>́ </a:t>
                      </a:r>
                      <a:r>
                        <a:rPr lang="en-US" sz="1100" dirty="0" err="1">
                          <a:effectLst/>
                        </a:rPr>
                        <a:t>điện</a:t>
                      </a:r>
                      <a:r>
                        <a:rPr lang="en-US" sz="1100" dirty="0">
                          <a:effectLst/>
                        </a:rPr>
                        <a:t> </a:t>
                      </a:r>
                      <a:r>
                        <a:rPr lang="en-US" sz="1100" dirty="0" err="1">
                          <a:effectLst/>
                        </a:rPr>
                        <a:t>thoại</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rPr>
                        <a:t>20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type phone number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346677">
                <a:tc>
                  <a:txBody>
                    <a:bodyPr/>
                    <a:lstStyle/>
                    <a:p>
                      <a:pPr marL="0" marR="0">
                        <a:lnSpc>
                          <a:spcPct val="107000"/>
                        </a:lnSpc>
                        <a:spcBef>
                          <a:spcPts val="0"/>
                        </a:spcBef>
                        <a:spcAft>
                          <a:spcPts val="0"/>
                        </a:spcAft>
                      </a:pPr>
                      <a:r>
                        <a:rPr lang="en-US" sz="1100">
                          <a:effectLst/>
                        </a:rPr>
                        <a:t>5</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DOB</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Ngày</a:t>
                      </a:r>
                      <a:r>
                        <a:rPr lang="en-US" sz="1100" dirty="0">
                          <a:effectLst/>
                        </a:rPr>
                        <a:t> </a:t>
                      </a:r>
                      <a:r>
                        <a:rPr lang="en-US" sz="1100" dirty="0" err="1">
                          <a:effectLst/>
                        </a:rPr>
                        <a:t>sinh</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Calendar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Calendar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 </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a:t>
                      </a:r>
                      <a:r>
                        <a:rPr lang="en-US" sz="1100" dirty="0" smtClean="0">
                          <a:effectLst/>
                        </a:rPr>
                        <a:t>choose </a:t>
                      </a:r>
                      <a:r>
                        <a:rPr lang="en-US" sz="1100" dirty="0">
                          <a:effectLst/>
                        </a:rPr>
                        <a:t>date of birth</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346677">
                <a:tc>
                  <a:txBody>
                    <a:bodyPr/>
                    <a:lstStyle/>
                    <a:p>
                      <a:pPr marL="0" marR="0">
                        <a:lnSpc>
                          <a:spcPct val="107000"/>
                        </a:lnSpc>
                        <a:spcBef>
                          <a:spcPts val="0"/>
                        </a:spcBef>
                        <a:spcAft>
                          <a:spcPts val="0"/>
                        </a:spcAft>
                      </a:pPr>
                      <a:r>
                        <a:rPr lang="en-US" sz="1100">
                          <a:effectLst/>
                        </a:rPr>
                        <a:t>6</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Gener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Giới</a:t>
                      </a:r>
                      <a:r>
                        <a:rPr lang="en-US" sz="1100" dirty="0">
                          <a:effectLst/>
                        </a:rPr>
                        <a:t> </a:t>
                      </a:r>
                      <a:r>
                        <a:rPr lang="en-US" sz="1100" dirty="0" err="1">
                          <a:effectLst/>
                        </a:rPr>
                        <a:t>tính</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Check box</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Click</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 </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a:t>
                      </a:r>
                      <a:r>
                        <a:rPr lang="en-US" sz="1100" dirty="0" smtClean="0">
                          <a:effectLst/>
                        </a:rPr>
                        <a:t>choose </a:t>
                      </a:r>
                      <a:r>
                        <a:rPr lang="en-US" sz="1100" dirty="0">
                          <a:effectLst/>
                        </a:rPr>
                        <a:t>gender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524581">
                <a:tc>
                  <a:txBody>
                    <a:bodyPr/>
                    <a:lstStyle/>
                    <a:p>
                      <a:pPr marL="0" marR="0">
                        <a:lnSpc>
                          <a:spcPct val="107000"/>
                        </a:lnSpc>
                        <a:spcBef>
                          <a:spcPts val="0"/>
                        </a:spcBef>
                        <a:spcAft>
                          <a:spcPts val="0"/>
                        </a:spcAft>
                      </a:pPr>
                      <a:r>
                        <a:rPr lang="en-US" sz="1100">
                          <a:effectLst/>
                        </a:rPr>
                        <a:t>7</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rPr>
                        <a:t>Address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smtClean="0">
                          <a:effectLst/>
                          <a:latin typeface="+mn-lt"/>
                          <a:ea typeface="+mn-ea"/>
                          <a:cs typeface="+mn-cs"/>
                        </a:rPr>
                        <a:t>Địa</a:t>
                      </a:r>
                      <a:r>
                        <a:rPr lang="en-US" sz="1100" baseline="0" dirty="0" smtClean="0">
                          <a:effectLst/>
                          <a:latin typeface="+mn-lt"/>
                          <a:ea typeface="+mn-ea"/>
                          <a:cs typeface="+mn-cs"/>
                        </a:rPr>
                        <a:t> </a:t>
                      </a:r>
                      <a:r>
                        <a:rPr lang="en-US" sz="1100" baseline="0" dirty="0" err="1" smtClean="0">
                          <a:effectLst/>
                          <a:latin typeface="+mn-lt"/>
                          <a:ea typeface="+mn-ea"/>
                          <a:cs typeface="+mn-cs"/>
                        </a:rPr>
                        <a:t>chỉ</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 </a:t>
                      </a:r>
                      <a:r>
                        <a:rPr lang="en-US" sz="1100" dirty="0" smtClean="0">
                          <a:effectLst/>
                        </a:rPr>
                        <a:t>200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latin typeface="+mn-lt"/>
                          <a:ea typeface="+mn-ea"/>
                          <a:cs typeface="+mn-cs"/>
                        </a:rPr>
                        <a:t>User</a:t>
                      </a:r>
                      <a:r>
                        <a:rPr lang="en-US" sz="1100" baseline="0" dirty="0" smtClean="0">
                          <a:effectLst/>
                          <a:latin typeface="+mn-lt"/>
                          <a:ea typeface="+mn-ea"/>
                          <a:cs typeface="+mn-cs"/>
                        </a:rPr>
                        <a:t> input address with length less than 200 characters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524581">
                <a:tc>
                  <a:txBody>
                    <a:bodyPr/>
                    <a:lstStyle/>
                    <a:p>
                      <a:pPr marL="0" marR="0">
                        <a:lnSpc>
                          <a:spcPct val="107000"/>
                        </a:lnSpc>
                        <a:spcBef>
                          <a:spcPts val="0"/>
                        </a:spcBef>
                        <a:spcAft>
                          <a:spcPts val="0"/>
                        </a:spcAft>
                      </a:pPr>
                      <a:r>
                        <a:rPr lang="en-US" sz="1100">
                          <a:effectLst/>
                        </a:rPr>
                        <a:t>8</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Email</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Email</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rPr>
                        <a:t>50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input email with length less than </a:t>
                      </a:r>
                      <a:r>
                        <a:rPr lang="en-US" sz="1100" dirty="0" smtClean="0">
                          <a:effectLst/>
                        </a:rPr>
                        <a:t>50 characters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524581">
                <a:tc>
                  <a:txBody>
                    <a:bodyPr/>
                    <a:lstStyle/>
                    <a:p>
                      <a:pPr marL="0" marR="0">
                        <a:lnSpc>
                          <a:spcPct val="107000"/>
                        </a:lnSpc>
                        <a:spcBef>
                          <a:spcPts val="0"/>
                        </a:spcBef>
                        <a:spcAft>
                          <a:spcPts val="0"/>
                        </a:spcAft>
                      </a:pPr>
                      <a:r>
                        <a:rPr lang="en-US" sz="1100">
                          <a:effectLst/>
                        </a:rPr>
                        <a:t>9</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Password</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Mật</a:t>
                      </a:r>
                      <a:r>
                        <a:rPr lang="en-US" sz="1100" dirty="0">
                          <a:effectLst/>
                        </a:rPr>
                        <a:t> </a:t>
                      </a:r>
                      <a:r>
                        <a:rPr lang="en-US" sz="1100" dirty="0" err="1">
                          <a:effectLst/>
                        </a:rPr>
                        <a:t>khẩu</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Password</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latin typeface="+mn-lt"/>
                          <a:ea typeface="+mn-ea"/>
                          <a:cs typeface="+mn-cs"/>
                        </a:rPr>
                        <a:t>50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input their password with length less than 32 characters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524581">
                <a:tc>
                  <a:txBody>
                    <a:bodyPr/>
                    <a:lstStyle/>
                    <a:p>
                      <a:pPr marL="0" marR="0">
                        <a:lnSpc>
                          <a:spcPct val="107000"/>
                        </a:lnSpc>
                        <a:spcBef>
                          <a:spcPts val="0"/>
                        </a:spcBef>
                        <a:spcAft>
                          <a:spcPts val="0"/>
                        </a:spcAft>
                      </a:pPr>
                      <a:r>
                        <a:rPr lang="en-US" sz="1100">
                          <a:effectLst/>
                        </a:rPr>
                        <a:t>10</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Confirm password</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Nhập</a:t>
                      </a:r>
                      <a:r>
                        <a:rPr lang="en-US" sz="1100" dirty="0">
                          <a:effectLst/>
                        </a:rPr>
                        <a:t> </a:t>
                      </a:r>
                      <a:r>
                        <a:rPr lang="en-US" sz="1100" dirty="0" err="1">
                          <a:effectLst/>
                        </a:rPr>
                        <a:t>lại</a:t>
                      </a:r>
                      <a:r>
                        <a:rPr lang="en-US" sz="1100" dirty="0">
                          <a:effectLst/>
                        </a:rPr>
                        <a:t> </a:t>
                      </a:r>
                      <a:r>
                        <a:rPr lang="en-US" sz="1100" dirty="0" err="1">
                          <a:effectLst/>
                        </a:rPr>
                        <a:t>mật</a:t>
                      </a:r>
                      <a:r>
                        <a:rPr lang="en-US" sz="1100" dirty="0">
                          <a:effectLst/>
                        </a:rPr>
                        <a:t> </a:t>
                      </a:r>
                      <a:r>
                        <a:rPr lang="en-US" sz="1100" dirty="0" err="1">
                          <a:effectLst/>
                        </a:rPr>
                        <a:t>khẩu</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Password</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Text</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smtClean="0">
                          <a:effectLst/>
                          <a:latin typeface="+mn-lt"/>
                          <a:ea typeface="+mn-ea"/>
                          <a:cs typeface="+mn-cs"/>
                        </a:rPr>
                        <a:t>50</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re-input password with length less than </a:t>
                      </a:r>
                      <a:r>
                        <a:rPr lang="en-US" sz="1100" dirty="0" smtClean="0">
                          <a:effectLst/>
                        </a:rPr>
                        <a:t>50 </a:t>
                      </a:r>
                      <a:r>
                        <a:rPr lang="en-US" sz="1100" dirty="0">
                          <a:effectLst/>
                        </a:rPr>
                        <a:t>characters</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r h="285113">
                <a:tc>
                  <a:txBody>
                    <a:bodyPr/>
                    <a:lstStyle/>
                    <a:p>
                      <a:pPr marL="0" marR="0">
                        <a:lnSpc>
                          <a:spcPct val="107000"/>
                        </a:lnSpc>
                        <a:spcBef>
                          <a:spcPts val="0"/>
                        </a:spcBef>
                        <a:spcAft>
                          <a:spcPts val="0"/>
                        </a:spcAft>
                      </a:pPr>
                      <a:r>
                        <a:rPr lang="en-US" sz="1100">
                          <a:effectLst/>
                        </a:rPr>
                        <a:t>11</a:t>
                      </a:r>
                      <a:endParaRPr lang="en-US" sz="110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Register</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err="1">
                          <a:effectLst/>
                        </a:rPr>
                        <a:t>Đăng</a:t>
                      </a:r>
                      <a:r>
                        <a:rPr lang="en-US" sz="1100" dirty="0">
                          <a:effectLst/>
                        </a:rPr>
                        <a:t> </a:t>
                      </a:r>
                      <a:r>
                        <a:rPr lang="en-US" sz="1100" dirty="0" err="1">
                          <a:effectLst/>
                        </a:rPr>
                        <a:t>ký</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Button</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Click</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Y</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 </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100" dirty="0">
                          <a:effectLst/>
                        </a:rPr>
                        <a:t>User click Register button</a:t>
                      </a:r>
                      <a:endParaRPr lang="en-US" sz="1100" dirty="0">
                        <a:effectLst/>
                        <a:latin typeface="Calibri"/>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605209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41051"/>
          </a:xfrm>
        </p:spPr>
        <p:txBody>
          <a:bodyPr/>
          <a:lstStyle/>
          <a:p>
            <a:pPr algn="ctr"/>
            <a:r>
              <a:rPr lang="en-US" altLang="ja-JP" dirty="0" smtClean="0">
                <a:solidFill>
                  <a:srgbClr val="7030A0"/>
                </a:solidFill>
                <a:latin typeface="Times New Roman" panose="02020603050405020304" pitchFamily="18" charset="0"/>
                <a:cs typeface="Times New Roman" panose="02020603050405020304" pitchFamily="18" charset="0"/>
              </a:rPr>
              <a:t>4.4.3 </a:t>
            </a:r>
            <a:r>
              <a:rPr lang="ja-JP" altLang="en-US" b="1" dirty="0">
                <a:solidFill>
                  <a:srgbClr val="7030A0"/>
                </a:solidFill>
                <a:latin typeface="SimSun" panose="02010600030101010101" pitchFamily="2" charset="-122"/>
                <a:ea typeface="SimSun" panose="02010600030101010101" pitchFamily="2" charset="-122"/>
                <a:cs typeface="Times New Roman" panose="02020603050405020304" pitchFamily="18" charset="0"/>
              </a:rPr>
              <a:t>クラス設計  </a:t>
            </a:r>
            <a:r>
              <a:rPr lang="en-US" altLang="ja-JP" dirty="0">
                <a:solidFill>
                  <a:srgbClr val="7030A0"/>
                </a:solidFill>
                <a:latin typeface="Times New Roman" panose="02020603050405020304" pitchFamily="18" charset="0"/>
                <a:cs typeface="Times New Roman" panose="02020603050405020304" pitchFamily="18" charset="0"/>
              </a:rPr>
              <a:t>-   </a:t>
            </a:r>
            <a:r>
              <a:rPr lang="en-US" dirty="0">
                <a:solidFill>
                  <a:srgbClr val="7030A0"/>
                </a:solidFill>
                <a:latin typeface="Times New Roman" panose="02020603050405020304" pitchFamily="18" charset="0"/>
                <a:cs typeface="Times New Roman" panose="02020603050405020304" pitchFamily="18" charset="0"/>
              </a:rPr>
              <a:t>Class Design</a:t>
            </a:r>
            <a:endParaRPr lang="en-US" dirty="0"/>
          </a:p>
        </p:txBody>
      </p:sp>
      <p:sp>
        <p:nvSpPr>
          <p:cNvPr id="4" name="TextBox 6"/>
          <p:cNvSpPr txBox="1"/>
          <p:nvPr/>
        </p:nvSpPr>
        <p:spPr>
          <a:xfrm>
            <a:off x="2546252" y="6320730"/>
            <a:ext cx="8111478" cy="400110"/>
          </a:xfrm>
          <a:prstGeom prst="rect">
            <a:avLst/>
          </a:prstGeom>
          <a:noFill/>
        </p:spPr>
        <p:txBody>
          <a:bodyPr wrap="square" rtlCol="0">
            <a:spAutoFit/>
          </a:bodyPr>
          <a:lstStyle/>
          <a:p>
            <a:pPr algn="ctr"/>
            <a:r>
              <a:rPr lang="ja-JP" altLang="en-US" sz="2000" b="1"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アカウント管理クラス設計  </a:t>
            </a:r>
            <a:r>
              <a:rPr lang="en-US" sz="2000" smtClean="0">
                <a:solidFill>
                  <a:srgbClr val="002060"/>
                </a:solidFill>
                <a:latin typeface="Times New Roman" panose="02020603050405020304" pitchFamily="18" charset="0"/>
                <a:cs typeface="Times New Roman" panose="02020603050405020304" pitchFamily="18" charset="0"/>
              </a:rPr>
              <a:t>-   Search Class Design</a:t>
            </a:r>
            <a:endParaRPr lang="en-US" sz="2000" dirty="0">
              <a:solidFill>
                <a:srgbClr val="002060"/>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321592" y="1365161"/>
            <a:ext cx="8336137" cy="4714797"/>
          </a:xfrm>
          <a:prstGeom prst="rect">
            <a:avLst/>
          </a:prstGeom>
        </p:spPr>
      </p:pic>
    </p:spTree>
    <p:extLst>
      <p:ext uri="{BB962C8B-B14F-4D97-AF65-F5344CB8AC3E}">
        <p14:creationId xmlns:p14="http://schemas.microsoft.com/office/powerpoint/2010/main" val="19976223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289259"/>
            <a:ext cx="8911687" cy="676656"/>
          </a:xfrm>
        </p:spPr>
        <p:txBody>
          <a:bodyPr/>
          <a:lstStyle/>
          <a:p>
            <a:pPr algn="ctr"/>
            <a:r>
              <a:rPr lang="en-US" altLang="ja-JP" dirty="0" smtClean="0">
                <a:solidFill>
                  <a:srgbClr val="7030A0"/>
                </a:solidFill>
                <a:latin typeface="Times New Roman" panose="02020603050405020304" pitchFamily="18" charset="0"/>
                <a:cs typeface="Times New Roman" panose="02020603050405020304" pitchFamily="18" charset="0"/>
              </a:rPr>
              <a:t>4.4.4 </a:t>
            </a:r>
            <a:r>
              <a:rPr lang="ja-JP" altLang="en-US" b="1" dirty="0">
                <a:solidFill>
                  <a:srgbClr val="7030A0"/>
                </a:solidFill>
                <a:latin typeface="SimSun" panose="02010600030101010101" pitchFamily="2" charset="-122"/>
                <a:ea typeface="SimSun" panose="02010600030101010101" pitchFamily="2" charset="-122"/>
                <a:cs typeface="Times New Roman" panose="02020603050405020304" pitchFamily="18" charset="0"/>
              </a:rPr>
              <a:t>シーケンス図  </a:t>
            </a:r>
            <a:r>
              <a:rPr lang="en-US" altLang="ja-JP" dirty="0">
                <a:solidFill>
                  <a:srgbClr val="7030A0"/>
                </a:solidFill>
                <a:latin typeface="Times New Roman" panose="02020603050405020304" pitchFamily="18" charset="0"/>
                <a:cs typeface="Times New Roman" panose="02020603050405020304" pitchFamily="18" charset="0"/>
              </a:rPr>
              <a:t>-   </a:t>
            </a:r>
            <a:r>
              <a:rPr lang="en-US" dirty="0">
                <a:solidFill>
                  <a:srgbClr val="7030A0"/>
                </a:solidFill>
                <a:latin typeface="Times New Roman" panose="02020603050405020304" pitchFamily="18" charset="0"/>
                <a:cs typeface="Times New Roman" panose="02020603050405020304" pitchFamily="18" charset="0"/>
              </a:rPr>
              <a:t>Sequence Diagram</a:t>
            </a:r>
            <a:endParaRPr lang="en-US" dirty="0"/>
          </a:p>
        </p:txBody>
      </p:sp>
      <p:sp>
        <p:nvSpPr>
          <p:cNvPr id="4" name="TextBox 5"/>
          <p:cNvSpPr txBox="1"/>
          <p:nvPr/>
        </p:nvSpPr>
        <p:spPr>
          <a:xfrm>
            <a:off x="2987056" y="6201858"/>
            <a:ext cx="6207617" cy="400110"/>
          </a:xfrm>
          <a:prstGeom prst="rect">
            <a:avLst/>
          </a:prstGeom>
          <a:noFill/>
        </p:spPr>
        <p:txBody>
          <a:bodyPr wrap="square" rtlCol="0">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レジスタ シーケン</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ス図  </a:t>
            </a:r>
            <a:r>
              <a:rPr lang="en-US" sz="2000" dirty="0" smtClean="0">
                <a:solidFill>
                  <a:srgbClr val="002060"/>
                </a:solidFill>
                <a:latin typeface="Times New Roman" panose="02020603050405020304" pitchFamily="18" charset="0"/>
                <a:cs typeface="Times New Roman" panose="02020603050405020304" pitchFamily="18" charset="0"/>
              </a:rPr>
              <a:t>-   Register sequence diagram</a:t>
            </a:r>
            <a:endParaRPr lang="en-US" sz="2000" dirty="0">
              <a:solidFill>
                <a:srgbClr val="002060"/>
              </a:solidFill>
              <a:latin typeface="Times New Roman" panose="02020603050405020304" pitchFamily="18" charset="0"/>
              <a:cs typeface="Times New Roman" panose="02020603050405020304" pitchFamily="18" charset="0"/>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2237255" y="965914"/>
            <a:ext cx="9104513" cy="5235943"/>
          </a:xfrm>
          <a:prstGeom prst="rect">
            <a:avLst/>
          </a:prstGeom>
        </p:spPr>
      </p:pic>
    </p:spTree>
    <p:extLst>
      <p:ext uri="{BB962C8B-B14F-4D97-AF65-F5344CB8AC3E}">
        <p14:creationId xmlns:p14="http://schemas.microsoft.com/office/powerpoint/2010/main" val="2554709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382592" y="379411"/>
            <a:ext cx="9122020" cy="663777"/>
          </a:xfrm>
        </p:spPr>
        <p:txBody>
          <a:bodyPr/>
          <a:lstStyle/>
          <a:p>
            <a:pPr algn="ctr"/>
            <a:r>
              <a:rPr lang="en-US" altLang="ja-JP">
                <a:solidFill>
                  <a:srgbClr val="7030A0"/>
                </a:solidFill>
              </a:rPr>
              <a:t>4.5 </a:t>
            </a:r>
            <a:r>
              <a:rPr lang="ja-JP" altLang="en-US" b="1">
                <a:solidFill>
                  <a:srgbClr val="7030A0"/>
                </a:solidFill>
                <a:latin typeface="SimSun" panose="02010600030101010101" pitchFamily="2" charset="-122"/>
                <a:ea typeface="SimSun" panose="02010600030101010101" pitchFamily="2" charset="-122"/>
              </a:rPr>
              <a:t>データベース設計 </a:t>
            </a:r>
            <a:r>
              <a:rPr lang="en-US" altLang="ja-JP">
                <a:solidFill>
                  <a:srgbClr val="7030A0"/>
                </a:solidFill>
              </a:rPr>
              <a:t>-  </a:t>
            </a:r>
            <a:r>
              <a:rPr lang="en-US">
                <a:solidFill>
                  <a:srgbClr val="7030A0"/>
                </a:solidFill>
              </a:rPr>
              <a:t>Database Design</a:t>
            </a:r>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8968" y="1043188"/>
            <a:ext cx="5969268" cy="5400766"/>
          </a:xfrm>
          <a:prstGeom prst="rect">
            <a:avLst/>
          </a:prstGeom>
        </p:spPr>
      </p:pic>
    </p:spTree>
    <p:extLst>
      <p:ext uri="{BB962C8B-B14F-4D97-AF65-F5344CB8AC3E}">
        <p14:creationId xmlns:p14="http://schemas.microsoft.com/office/powerpoint/2010/main" val="1612517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41051"/>
          </a:xfrm>
        </p:spPr>
        <p:txBody>
          <a:bodyPr/>
          <a:lstStyle/>
          <a:p>
            <a:pPr algn="ctr"/>
            <a:r>
              <a:rPr lang="en-US"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1.1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現在状況  </a:t>
            </a:r>
            <a:r>
              <a:rPr lang="en-US" altLang="ja-JP">
                <a:solidFill>
                  <a:srgbClr val="7030A0"/>
                </a:solidFill>
                <a:latin typeface="Times New Roman" panose="02020603050405020304" pitchFamily="18" charset="0"/>
                <a:ea typeface="Tahoma" panose="020B0604030504040204" pitchFamily="34" charset="0"/>
                <a:cs typeface="Times New Roman" panose="02020603050405020304" pitchFamily="18" charset="0"/>
              </a:rPr>
              <a:t>-  </a:t>
            </a:r>
            <a:r>
              <a:rPr lang="en-US">
                <a:solidFill>
                  <a:srgbClr val="7030A0"/>
                </a:solidFill>
                <a:latin typeface="Times New Roman" panose="02020603050405020304" pitchFamily="18" charset="0"/>
                <a:ea typeface="Tahoma" panose="020B0604030504040204" pitchFamily="34" charset="0"/>
                <a:cs typeface="Times New Roman" panose="02020603050405020304" pitchFamily="18" charset="0"/>
              </a:rPr>
              <a:t>Current Situation</a:t>
            </a:r>
            <a:endParaRPr lang="en-US"/>
          </a:p>
        </p:txBody>
      </p:sp>
      <p:sp>
        <p:nvSpPr>
          <p:cNvPr id="3" name="Chỗ dành sẵn cho Nội dung 2"/>
          <p:cNvSpPr>
            <a:spLocks noGrp="1"/>
          </p:cNvSpPr>
          <p:nvPr>
            <p:ph idx="1"/>
          </p:nvPr>
        </p:nvSpPr>
        <p:spPr/>
        <p:txBody>
          <a:bodyPr/>
          <a:lstStyle/>
          <a:p>
            <a:pPr>
              <a:buFont typeface="Wingdings" panose="05000000000000000000" pitchFamily="2" charset="2"/>
              <a:buChar char="ü"/>
            </a:pPr>
            <a:r>
              <a:rPr lang="ja-JP" altLang="en-US" b="1" dirty="0">
                <a:solidFill>
                  <a:srgbClr val="0070C0"/>
                </a:solidFill>
                <a:latin typeface="SimSun" panose="02010600030101010101" pitchFamily="2" charset="-122"/>
                <a:ea typeface="SimSun" panose="02010600030101010101" pitchFamily="2" charset="-122"/>
              </a:rPr>
              <a:t>今旅行はトレンドになりま</a:t>
            </a:r>
            <a:r>
              <a:rPr lang="ja-JP" altLang="en-US" b="1" dirty="0" smtClean="0">
                <a:solidFill>
                  <a:srgbClr val="0070C0"/>
                </a:solidFill>
                <a:latin typeface="SimSun" panose="02010600030101010101" pitchFamily="2" charset="-122"/>
                <a:ea typeface="SimSun" panose="02010600030101010101" pitchFamily="2" charset="-122"/>
              </a:rPr>
              <a:t>す</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cs typeface="Times New Roman" panose="02020603050405020304" pitchFamily="18" charset="0"/>
              </a:rPr>
              <a:t>Travelling is trend nowadays</a:t>
            </a:r>
          </a:p>
          <a:p>
            <a:pPr lvl="0">
              <a:buFont typeface="Wingdings" panose="05000000000000000000" pitchFamily="2" charset="2"/>
              <a:buChar char="ü"/>
            </a:pPr>
            <a:r>
              <a:rPr lang="ja-JP" altLang="en-US" b="1" dirty="0">
                <a:solidFill>
                  <a:srgbClr val="0070C0"/>
                </a:solidFill>
                <a:latin typeface="SimSun" panose="02010600030101010101" pitchFamily="2" charset="-122"/>
                <a:ea typeface="SimSun" panose="02010600030101010101" pitchFamily="2" charset="-122"/>
                <a:cs typeface="Times New Roman" panose="02020603050405020304" pitchFamily="18" charset="0"/>
              </a:rPr>
              <a:t>旅</a:t>
            </a:r>
            <a:r>
              <a:rPr lang="ja-JP" altLang="en-US" b="1" dirty="0" smtClean="0">
                <a:solidFill>
                  <a:srgbClr val="0070C0"/>
                </a:solidFill>
                <a:latin typeface="SimSun" panose="02010600030101010101" pitchFamily="2" charset="-122"/>
                <a:ea typeface="SimSun" panose="02010600030101010101" pitchFamily="2" charset="-122"/>
                <a:cs typeface="Times New Roman" panose="02020603050405020304" pitchFamily="18" charset="0"/>
              </a:rPr>
              <a:t>行のウェブサイトはとてもたくさんになりました</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a:solidFill>
                  <a:srgbClr val="002060"/>
                </a:solidFill>
                <a:cs typeface="Times New Roman" panose="02020603050405020304" pitchFamily="18" charset="0"/>
              </a:rPr>
              <a:t>There are more and more travelling websites</a:t>
            </a:r>
          </a:p>
          <a:p>
            <a:pPr marL="45720" lvl="0" indent="0">
              <a:buNone/>
            </a:pPr>
            <a:r>
              <a:rPr lang="en-US" dirty="0">
                <a:solidFill>
                  <a:srgbClr val="FF0000"/>
                </a:solidFill>
                <a:latin typeface="Times New Roman" panose="02020603050405020304" pitchFamily="18" charset="0"/>
                <a:cs typeface="Times New Roman" panose="02020603050405020304" pitchFamily="18" charset="0"/>
              </a:rPr>
              <a:t>BUT</a:t>
            </a:r>
          </a:p>
          <a:p>
            <a:pPr lvl="0">
              <a:buFont typeface="Wingdings" panose="05000000000000000000" pitchFamily="2" charset="2"/>
              <a:buChar char="Ø"/>
            </a:pPr>
            <a:r>
              <a:rPr lang="ja-JP" altLang="en-US" b="1" dirty="0">
                <a:solidFill>
                  <a:srgbClr val="0070C0"/>
                </a:solidFill>
                <a:latin typeface="SimSun" panose="02010600030101010101" pitchFamily="2" charset="-122"/>
                <a:ea typeface="SimSun" panose="02010600030101010101" pitchFamily="2" charset="-122"/>
              </a:rPr>
              <a:t>フェイスブック</a:t>
            </a:r>
            <a:r>
              <a:rPr lang="ja-JP" altLang="en-US" b="1" dirty="0" smtClean="0">
                <a:solidFill>
                  <a:srgbClr val="0070C0"/>
                </a:solidFill>
                <a:latin typeface="SimSun" panose="02010600030101010101" pitchFamily="2" charset="-122"/>
                <a:ea typeface="SimSun" panose="02010600030101010101" pitchFamily="2" charset="-122"/>
              </a:rPr>
              <a:t>や</a:t>
            </a:r>
            <a:r>
              <a:rPr lang="ja-JP" altLang="en-US" b="1" dirty="0">
                <a:solidFill>
                  <a:srgbClr val="0070C0"/>
                </a:solidFill>
                <a:latin typeface="SimSun" panose="02010600030101010101" pitchFamily="2" charset="-122"/>
                <a:ea typeface="SimSun" panose="02010600030101010101" pitchFamily="2" charset="-122"/>
              </a:rPr>
              <a:t>ツイッター</a:t>
            </a:r>
            <a:r>
              <a:rPr lang="ja-JP" altLang="en-US" b="1" dirty="0" smtClean="0">
                <a:solidFill>
                  <a:srgbClr val="0070C0"/>
                </a:solidFill>
                <a:latin typeface="SimSun" panose="02010600030101010101" pitchFamily="2" charset="-122"/>
                <a:ea typeface="SimSun" panose="02010600030101010101" pitchFamily="2" charset="-122"/>
              </a:rPr>
              <a:t>のような多くのソーシャルネットワークがありま。でも旅行の</a:t>
            </a:r>
            <a:r>
              <a:rPr lang="ja-JP" altLang="en-US" b="1" dirty="0">
                <a:solidFill>
                  <a:srgbClr val="0070C0"/>
                </a:solidFill>
                <a:latin typeface="SimSun" panose="02010600030101010101" pitchFamily="2" charset="-122"/>
                <a:ea typeface="SimSun" panose="02010600030101010101" pitchFamily="2" charset="-122"/>
              </a:rPr>
              <a:t>ソーシャルネットワー</a:t>
            </a:r>
            <a:r>
              <a:rPr lang="ja-JP" altLang="en-US" b="1" dirty="0" smtClean="0">
                <a:solidFill>
                  <a:srgbClr val="0070C0"/>
                </a:solidFill>
                <a:latin typeface="SimSun" panose="02010600030101010101" pitchFamily="2" charset="-122"/>
                <a:ea typeface="SimSun" panose="02010600030101010101" pitchFamily="2" charset="-122"/>
              </a:rPr>
              <a:t>クはあまりありません。ベトナムで</a:t>
            </a:r>
            <a:r>
              <a:rPr lang="ja-JP" altLang="en-US" b="1" dirty="0">
                <a:solidFill>
                  <a:srgbClr val="0070C0"/>
                </a:solidFill>
                <a:latin typeface="SimSun" panose="02010600030101010101" pitchFamily="2" charset="-122"/>
                <a:ea typeface="SimSun" panose="02010600030101010101" pitchFamily="2" charset="-122"/>
              </a:rPr>
              <a:t>旅行のソーシャルネットワークはあまりありませ</a:t>
            </a:r>
            <a:r>
              <a:rPr lang="ja-JP" altLang="en-US" b="1" dirty="0" smtClean="0">
                <a:solidFill>
                  <a:srgbClr val="0070C0"/>
                </a:solidFill>
                <a:latin typeface="SimSun" panose="02010600030101010101" pitchFamily="2" charset="-122"/>
                <a:ea typeface="SimSun" panose="02010600030101010101" pitchFamily="2" charset="-122"/>
              </a:rPr>
              <a:t>ん。ほとんどは少し</a:t>
            </a:r>
            <a:r>
              <a:rPr lang="ja-JP" altLang="en-US" b="1" dirty="0">
                <a:solidFill>
                  <a:srgbClr val="0070C0"/>
                </a:solidFill>
                <a:latin typeface="SimSun" panose="02010600030101010101" pitchFamily="2" charset="-122"/>
                <a:ea typeface="SimSun" panose="02010600030101010101" pitchFamily="2" charset="-122"/>
              </a:rPr>
              <a:t>機</a:t>
            </a:r>
            <a:r>
              <a:rPr lang="ja-JP" altLang="en-US" b="1" dirty="0" smtClean="0">
                <a:solidFill>
                  <a:srgbClr val="0070C0"/>
                </a:solidFill>
                <a:latin typeface="SimSun" panose="02010600030101010101" pitchFamily="2" charset="-122"/>
                <a:ea typeface="SimSun" panose="02010600030101010101" pitchFamily="2" charset="-122"/>
              </a:rPr>
              <a:t>能と悪い設計があります</a:t>
            </a:r>
            <a:r>
              <a:rPr lang="ja-JP" altLang="en-US" dirty="0" smtClean="0"/>
              <a:t>。</a:t>
            </a:r>
            <a:r>
              <a:rPr lang="en-US" altLang="ja-JP" dirty="0" smtClean="0">
                <a:solidFill>
                  <a:srgbClr val="002060"/>
                </a:solidFill>
                <a:latin typeface="Times New Roman" panose="02020603050405020304" pitchFamily="18" charset="0"/>
                <a:cs typeface="Times New Roman" panose="02020603050405020304" pitchFamily="18" charset="0"/>
              </a:rPr>
              <a:t>- </a:t>
            </a:r>
            <a:r>
              <a:rPr lang="ja-JP" altLang="en-US" dirty="0" smtClean="0">
                <a:solidFill>
                  <a:srgbClr val="002060"/>
                </a:solidFill>
                <a:latin typeface="Times New Roman" panose="02020603050405020304" pitchFamily="18" charset="0"/>
                <a:cs typeface="Times New Roman" panose="02020603050405020304" pitchFamily="18" charset="0"/>
              </a:rPr>
              <a:t> </a:t>
            </a:r>
            <a:r>
              <a:rPr lang="en-US" altLang="ja-JP" dirty="0" smtClean="0">
                <a:solidFill>
                  <a:srgbClr val="002060"/>
                </a:solidFill>
                <a:cs typeface="Times New Roman" panose="02020603050405020304" pitchFamily="18" charset="0"/>
              </a:rPr>
              <a:t>There are many social network like Facebook, Twitter,.. But travelling social network has not much. </a:t>
            </a:r>
            <a:r>
              <a:rPr lang="en-US" dirty="0" smtClean="0">
                <a:solidFill>
                  <a:srgbClr val="002060"/>
                </a:solidFill>
                <a:cs typeface="Times New Roman" panose="02020603050405020304" pitchFamily="18" charset="0"/>
              </a:rPr>
              <a:t>In Vietnam do not barely have travelling social network. Almost has little function and bad interface.</a:t>
            </a:r>
          </a:p>
          <a:p>
            <a:pPr algn="ctr"/>
            <a:endParaRPr lang="en-US" dirty="0"/>
          </a:p>
        </p:txBody>
      </p:sp>
    </p:spTree>
    <p:extLst>
      <p:ext uri="{BB962C8B-B14F-4D97-AF65-F5344CB8AC3E}">
        <p14:creationId xmlns:p14="http://schemas.microsoft.com/office/powerpoint/2010/main" val="20924617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382592" y="379411"/>
            <a:ext cx="9122020" cy="663777"/>
          </a:xfrm>
        </p:spPr>
        <p:txBody>
          <a:bodyPr/>
          <a:lstStyle/>
          <a:p>
            <a:pPr algn="ctr"/>
            <a:r>
              <a:rPr lang="en-US" altLang="ja-JP">
                <a:solidFill>
                  <a:srgbClr val="7030A0"/>
                </a:solidFill>
              </a:rPr>
              <a:t>4.5 </a:t>
            </a:r>
            <a:r>
              <a:rPr lang="ja-JP" altLang="en-US" b="1">
                <a:solidFill>
                  <a:srgbClr val="7030A0"/>
                </a:solidFill>
                <a:latin typeface="SimSun" panose="02010600030101010101" pitchFamily="2" charset="-122"/>
                <a:ea typeface="SimSun" panose="02010600030101010101" pitchFamily="2" charset="-122"/>
              </a:rPr>
              <a:t>データベース設計 </a:t>
            </a:r>
            <a:r>
              <a:rPr lang="en-US" altLang="ja-JP">
                <a:solidFill>
                  <a:srgbClr val="7030A0"/>
                </a:solidFill>
              </a:rPr>
              <a:t>-  </a:t>
            </a:r>
            <a:r>
              <a:rPr lang="en-US">
                <a:solidFill>
                  <a:srgbClr val="7030A0"/>
                </a:solidFill>
              </a:rPr>
              <a:t>Database Design</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0396" y="1043188"/>
            <a:ext cx="4226411" cy="5463540"/>
          </a:xfrm>
          <a:prstGeom prst="rect">
            <a:avLst/>
          </a:prstGeom>
        </p:spPr>
      </p:pic>
    </p:spTree>
    <p:extLst>
      <p:ext uri="{BB962C8B-B14F-4D97-AF65-F5344CB8AC3E}">
        <p14:creationId xmlns:p14="http://schemas.microsoft.com/office/powerpoint/2010/main" val="31976969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66808"/>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5.</a:t>
            </a:r>
            <a:r>
              <a:rPr lang="ja-JP" altLang="en-US" b="1">
                <a:solidFill>
                  <a:srgbClr val="7030A0"/>
                </a:solidFill>
                <a:latin typeface="Times New Roman" panose="02020603050405020304" pitchFamily="18" charset="0"/>
                <a:cs typeface="Times New Roman" panose="02020603050405020304" pitchFamily="18" charset="0"/>
              </a:rPr>
              <a:t>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品質管理  </a:t>
            </a:r>
            <a:r>
              <a:rPr lang="en-US" altLang="ja-JP" b="1">
                <a:solidFill>
                  <a:srgbClr val="7030A0"/>
                </a:solidFill>
                <a:latin typeface="Times New Roman" panose="02020603050405020304" pitchFamily="18" charset="0"/>
                <a:cs typeface="Times New Roman" panose="02020603050405020304" pitchFamily="18" charset="0"/>
              </a:rPr>
              <a:t>-  Quality Control</a:t>
            </a:r>
            <a:endParaRPr lang="en-US"/>
          </a:p>
        </p:txBody>
      </p:sp>
      <p:sp>
        <p:nvSpPr>
          <p:cNvPr id="4" name="TextBox 5"/>
          <p:cNvSpPr txBox="1"/>
          <p:nvPr/>
        </p:nvSpPr>
        <p:spPr>
          <a:xfrm>
            <a:off x="4925966" y="6201858"/>
            <a:ext cx="2783134" cy="400110"/>
          </a:xfrm>
          <a:prstGeom prst="rect">
            <a:avLst/>
          </a:prstGeom>
          <a:noFill/>
        </p:spPr>
        <p:txBody>
          <a:bodyPr wrap="none" rtlCol="0">
            <a:spAutoFit/>
          </a:bodyPr>
          <a:lstStyle/>
          <a:p>
            <a:pPr algn="ctr"/>
            <a:r>
              <a:rPr lang="en-US" sz="2000" b="1" dirty="0">
                <a:solidFill>
                  <a:srgbClr val="002060"/>
                </a:solidFill>
                <a:latin typeface="SimSun" panose="02010600030101010101" pitchFamily="2" charset="-122"/>
                <a:ea typeface="SimSun" panose="02010600030101010101" pitchFamily="2" charset="-122"/>
              </a:rPr>
              <a:t>V</a:t>
            </a:r>
            <a:r>
              <a:rPr lang="ja-JP" altLang="en-US" sz="2000" b="1" dirty="0">
                <a:solidFill>
                  <a:srgbClr val="002060"/>
                </a:solidFill>
                <a:latin typeface="SimSun" panose="02010600030101010101" pitchFamily="2" charset="-122"/>
                <a:ea typeface="SimSun" panose="02010600030101010101" pitchFamily="2" charset="-122"/>
              </a:rPr>
              <a:t>モデル  </a:t>
            </a:r>
            <a:r>
              <a:rPr lang="en-US" altLang="ja-JP" sz="2000" dirty="0">
                <a:solidFill>
                  <a:srgbClr val="002060"/>
                </a:solidFill>
              </a:rPr>
              <a:t>- </a:t>
            </a:r>
            <a:r>
              <a:rPr lang="en-US" altLang="ja-JP" sz="2000" dirty="0" smtClean="0">
                <a:solidFill>
                  <a:srgbClr val="002060"/>
                </a:solidFill>
              </a:rPr>
              <a:t>   </a:t>
            </a:r>
            <a:r>
              <a:rPr lang="en-US" sz="2000" dirty="0" smtClean="0">
                <a:solidFill>
                  <a:srgbClr val="002060"/>
                </a:solidFill>
              </a:rPr>
              <a:t>V-model</a:t>
            </a:r>
            <a:endParaRPr lang="en-US" sz="2000" dirty="0">
              <a:solidFill>
                <a:srgbClr val="002060"/>
              </a:solidFill>
            </a:endParaRP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25014" y="1390918"/>
            <a:ext cx="8667483" cy="4713667"/>
          </a:xfrm>
          <a:prstGeom prst="rect">
            <a:avLst/>
          </a:prstGeom>
          <a:noFill/>
          <a:ln>
            <a:noFill/>
          </a:ln>
        </p:spPr>
      </p:pic>
    </p:spTree>
    <p:extLst>
      <p:ext uri="{BB962C8B-B14F-4D97-AF65-F5344CB8AC3E}">
        <p14:creationId xmlns:p14="http://schemas.microsoft.com/office/powerpoint/2010/main" val="9839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28172"/>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5.</a:t>
            </a:r>
            <a:r>
              <a:rPr lang="ja-JP" altLang="en-US" b="1">
                <a:solidFill>
                  <a:srgbClr val="7030A0"/>
                </a:solidFill>
                <a:latin typeface="Times New Roman" panose="02020603050405020304" pitchFamily="18" charset="0"/>
                <a:cs typeface="Times New Roman" panose="02020603050405020304" pitchFamily="18" charset="0"/>
              </a:rPr>
              <a:t>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品質管理  </a:t>
            </a:r>
            <a:r>
              <a:rPr lang="en-US" altLang="ja-JP" b="1">
                <a:solidFill>
                  <a:srgbClr val="7030A0"/>
                </a:solidFill>
                <a:latin typeface="Times New Roman" panose="02020603050405020304" pitchFamily="18" charset="0"/>
                <a:cs typeface="Times New Roman" panose="02020603050405020304" pitchFamily="18" charset="0"/>
              </a:rPr>
              <a:t>-  Quality Control</a:t>
            </a:r>
            <a:endParaRPr lang="en-US"/>
          </a:p>
        </p:txBody>
      </p:sp>
      <p:graphicFrame>
        <p:nvGraphicFramePr>
          <p:cNvPr id="4" name="Content Placeholder 6"/>
          <p:cNvGraphicFramePr>
            <a:graphicFrameLocks noGrp="1"/>
          </p:cNvGraphicFramePr>
          <p:nvPr>
            <p:ph idx="1"/>
            <p:extLst>
              <p:ext uri="{D42A27DB-BD31-4B8C-83A1-F6EECF244321}">
                <p14:modId xmlns:p14="http://schemas.microsoft.com/office/powerpoint/2010/main" val="2895758845"/>
              </p:ext>
            </p:extLst>
          </p:nvPr>
        </p:nvGraphicFramePr>
        <p:xfrm>
          <a:off x="1072724" y="1352282"/>
          <a:ext cx="10431888" cy="51609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55052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25141"/>
          </a:xfrm>
        </p:spPr>
        <p:txBody>
          <a:bodyPr>
            <a:normAutofit fontScale="90000"/>
          </a:bodyPr>
          <a:lstStyle/>
          <a:p>
            <a:pPr algn="ctr"/>
            <a:r>
              <a:rPr lang="en-US" altLang="ja-JP">
                <a:solidFill>
                  <a:srgbClr val="7030A0"/>
                </a:solidFill>
                <a:latin typeface="Times New Roman" panose="02020603050405020304" pitchFamily="18" charset="0"/>
                <a:cs typeface="Times New Roman" panose="02020603050405020304" pitchFamily="18" charset="0"/>
              </a:rPr>
              <a:t>5.1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レビュー</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Review</a:t>
            </a:r>
            <a:endParaRPr lang="en-US"/>
          </a:p>
        </p:txBody>
      </p:sp>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5836" y="1722842"/>
            <a:ext cx="1772612" cy="1683141"/>
          </a:xfrm>
          <a:prstGeom prst="rect">
            <a:avLst/>
          </a:prstGeom>
        </p:spPr>
      </p:pic>
      <p:pic>
        <p:nvPicPr>
          <p:cNvPr id="5"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5199" y="1722842"/>
            <a:ext cx="1905000" cy="1638300"/>
          </a:xfrm>
          <a:prstGeom prst="rect">
            <a:avLst/>
          </a:prstGeom>
        </p:spPr>
      </p:pic>
      <p:pic>
        <p:nvPicPr>
          <p:cNvPr id="6"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6950" y="1722842"/>
            <a:ext cx="1905000" cy="1638300"/>
          </a:xfrm>
          <a:prstGeom prst="rect">
            <a:avLst/>
          </a:prstGeom>
        </p:spPr>
      </p:pic>
      <p:sp>
        <p:nvSpPr>
          <p:cNvPr id="7" name="TextBox 9"/>
          <p:cNvSpPr txBox="1"/>
          <p:nvPr/>
        </p:nvSpPr>
        <p:spPr>
          <a:xfrm>
            <a:off x="1722465" y="3619354"/>
            <a:ext cx="1619354" cy="830997"/>
          </a:xfrm>
          <a:prstGeom prst="rect">
            <a:avLst/>
          </a:prstGeom>
          <a:noFill/>
        </p:spPr>
        <p:txBody>
          <a:bodyPr wrap="none" rtlCol="0">
            <a:spAutoFit/>
          </a:bodyPr>
          <a:lstStyle/>
          <a:p>
            <a:pPr algn="ctr"/>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自</a:t>
            </a:r>
            <a:r>
              <a:rPr lang="ja-JP" altLang="en-US" sz="24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己評</a:t>
            </a:r>
            <a:r>
              <a:rPr lang="ja-JP" altLang="en-US"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価 </a:t>
            </a:r>
            <a:endParaRPr lang="en-US" altLang="ja-JP" sz="24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gn="ctr"/>
            <a:r>
              <a:rPr lang="en-US" sz="2400" dirty="0" smtClean="0">
                <a:solidFill>
                  <a:srgbClr val="002060"/>
                </a:solidFill>
                <a:latin typeface="Times New Roman" panose="02020603050405020304" pitchFamily="18" charset="0"/>
                <a:cs typeface="Times New Roman" panose="02020603050405020304" pitchFamily="18" charset="0"/>
              </a:rPr>
              <a:t>Self-review</a:t>
            </a:r>
            <a:endParaRPr lang="en-US" sz="2400" dirty="0">
              <a:solidFill>
                <a:srgbClr val="002060"/>
              </a:solidFill>
              <a:latin typeface="Times New Roman" panose="02020603050405020304" pitchFamily="18" charset="0"/>
              <a:cs typeface="Times New Roman" panose="02020603050405020304" pitchFamily="18" charset="0"/>
            </a:endParaRPr>
          </a:p>
        </p:txBody>
      </p:sp>
      <p:sp>
        <p:nvSpPr>
          <p:cNvPr id="8" name="TextBox 5"/>
          <p:cNvSpPr txBox="1"/>
          <p:nvPr/>
        </p:nvSpPr>
        <p:spPr>
          <a:xfrm>
            <a:off x="4437092" y="3619353"/>
            <a:ext cx="2361214" cy="830997"/>
          </a:xfrm>
          <a:prstGeom prst="rect">
            <a:avLst/>
          </a:prstGeom>
          <a:noFill/>
        </p:spPr>
        <p:txBody>
          <a:bodyPr wrap="square" rtlCol="0">
            <a:spAutoFit/>
          </a:bodyPr>
          <a:lstStyle/>
          <a:p>
            <a:pPr algn="ctr"/>
            <a:r>
              <a:rPr lang="ja-JP" altLang="en-US" sz="24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ピア</a:t>
            </a:r>
            <a:r>
              <a:rPr lang="ja-JP" altLang="en-US" sz="2400"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レビュ</a:t>
            </a:r>
            <a:r>
              <a:rPr lang="ja-JP" altLang="en-US" sz="24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ー    </a:t>
            </a:r>
            <a:endParaRPr lang="en-US" altLang="ja-JP" sz="24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endParaRPr>
          </a:p>
          <a:p>
            <a:pPr algn="ctr"/>
            <a:r>
              <a:rPr lang="en-US" altLang="ja-JP" sz="2400"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a:t>
            </a:r>
            <a:r>
              <a:rPr lang="en-US" altLang="ja-JP" sz="240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Peer </a:t>
            </a:r>
            <a:r>
              <a:rPr lang="en-US" altLang="ja-JP" sz="2400" dirty="0" smtClean="0">
                <a:solidFill>
                  <a:srgbClr val="002060"/>
                </a:solidFill>
                <a:latin typeface="Times New Roman" panose="02020603050405020304" pitchFamily="18" charset="0"/>
                <a:cs typeface="Times New Roman" panose="02020603050405020304" pitchFamily="18" charset="0"/>
              </a:rPr>
              <a:t>review</a:t>
            </a:r>
            <a:endParaRPr lang="en-US" sz="2400" dirty="0">
              <a:solidFill>
                <a:srgbClr val="002060"/>
              </a:solidFill>
              <a:latin typeface="Times New Roman" panose="02020603050405020304" pitchFamily="18" charset="0"/>
              <a:cs typeface="Times New Roman" panose="02020603050405020304" pitchFamily="18" charset="0"/>
            </a:endParaRPr>
          </a:p>
        </p:txBody>
      </p:sp>
      <p:sp>
        <p:nvSpPr>
          <p:cNvPr id="9" name="TextBox 11"/>
          <p:cNvSpPr txBox="1"/>
          <p:nvPr/>
        </p:nvSpPr>
        <p:spPr>
          <a:xfrm>
            <a:off x="7073766" y="3619352"/>
            <a:ext cx="3391367" cy="830997"/>
          </a:xfrm>
          <a:prstGeom prst="rect">
            <a:avLst/>
          </a:prstGeom>
          <a:noFill/>
        </p:spPr>
        <p:txBody>
          <a:bodyPr wrap="square" rtlCol="0">
            <a:spAutoFit/>
          </a:bodyPr>
          <a:lstStyle/>
          <a:p>
            <a:pPr algn="ctr"/>
            <a:r>
              <a:rPr lang="ja-JP" altLang="en-US" sz="2400" b="1" dirty="0">
                <a:solidFill>
                  <a:srgbClr val="002060"/>
                </a:solidFill>
                <a:latin typeface="Times New Roman" panose="02020603050405020304" pitchFamily="18" charset="0"/>
                <a:ea typeface="SimSun" panose="02010600030101010101" pitchFamily="2" charset="-122"/>
                <a:cs typeface="Times New Roman" panose="02020603050405020304" pitchFamily="18" charset="0"/>
              </a:rPr>
              <a:t>グループのレビュー </a:t>
            </a:r>
            <a:r>
              <a:rPr lang="ja-JP" altLang="en-US" sz="24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a:t>
            </a:r>
            <a:r>
              <a:rPr lang="en-US" altLang="ja-JP" sz="24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 </a:t>
            </a:r>
          </a:p>
          <a:p>
            <a:r>
              <a:rPr lang="en-US" altLang="ja-JP" sz="2400"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Group </a:t>
            </a:r>
            <a:r>
              <a:rPr lang="en-US" altLang="ja-JP" sz="2400" dirty="0" smtClean="0">
                <a:solidFill>
                  <a:srgbClr val="002060"/>
                </a:solidFill>
                <a:latin typeface="Times New Roman" panose="02020603050405020304" pitchFamily="18" charset="0"/>
                <a:cs typeface="Times New Roman" panose="02020603050405020304" pitchFamily="18" charset="0"/>
              </a:rPr>
              <a:t>review</a:t>
            </a:r>
            <a:endParaRPr lang="en-US" sz="24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7931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63777"/>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レビュー</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Review</a:t>
            </a:r>
            <a:endParaRPr lang="en-US"/>
          </a:p>
        </p:txBody>
      </p:sp>
      <p:sp>
        <p:nvSpPr>
          <p:cNvPr id="4" name="TextBox 5"/>
          <p:cNvSpPr txBox="1"/>
          <p:nvPr/>
        </p:nvSpPr>
        <p:spPr>
          <a:xfrm>
            <a:off x="3630554" y="6320730"/>
            <a:ext cx="5361075" cy="400110"/>
          </a:xfrm>
          <a:prstGeom prst="rect">
            <a:avLst/>
          </a:prstGeom>
          <a:noFill/>
        </p:spPr>
        <p:txBody>
          <a:bodyPr wrap="square" rtlCol="0">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デザイ</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ン</a:t>
            </a: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レビュ</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ー  </a:t>
            </a:r>
            <a:r>
              <a:rPr lang="en-US" altLang="ja-JP" sz="2000" dirty="0" smtClean="0">
                <a:solidFill>
                  <a:srgbClr val="002060"/>
                </a:solidFill>
                <a:latin typeface="Times New Roman" panose="02020603050405020304" pitchFamily="18" charset="0"/>
                <a:cs typeface="Times New Roman" panose="02020603050405020304" pitchFamily="18" charset="0"/>
              </a:rPr>
              <a:t>-   Design review</a:t>
            </a:r>
            <a:endParaRPr lang="en-US" sz="2000" dirty="0">
              <a:solidFill>
                <a:srgbClr val="002060"/>
              </a:solidFill>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71222039"/>
              </p:ext>
            </p:extLst>
          </p:nvPr>
        </p:nvGraphicFramePr>
        <p:xfrm>
          <a:off x="3090928" y="1302987"/>
          <a:ext cx="7237929" cy="4953348"/>
        </p:xfrm>
        <a:graphic>
          <a:graphicData uri="http://schemas.openxmlformats.org/drawingml/2006/table">
            <a:tbl>
              <a:tblPr>
                <a:tableStyleId>{5C22544A-7EE6-4342-B048-85BDC9FD1C3A}</a:tableStyleId>
              </a:tblPr>
              <a:tblGrid>
                <a:gridCol w="5539845"/>
                <a:gridCol w="566028"/>
                <a:gridCol w="566028"/>
                <a:gridCol w="566028"/>
              </a:tblGrid>
              <a:tr h="375078">
                <a:tc>
                  <a:txBody>
                    <a:bodyPr/>
                    <a:lstStyle/>
                    <a:p>
                      <a:pPr algn="ctr" fontAlgn="ctr"/>
                      <a:r>
                        <a:rPr lang="en-US" sz="1200" u="none" strike="noStrike" dirty="0">
                          <a:effectLst/>
                        </a:rPr>
                        <a:t>Question</a:t>
                      </a:r>
                      <a:endParaRPr lang="en-US" sz="1200" b="1" i="0" u="none" strike="noStrike" dirty="0">
                        <a:solidFill>
                          <a:srgbClr val="FFFFFF"/>
                        </a:solidFill>
                        <a:effectLst/>
                        <a:latin typeface="Arial" panose="020B0604020202020204" pitchFamily="34" charset="0"/>
                      </a:endParaRPr>
                    </a:p>
                  </a:txBody>
                  <a:tcPr marL="6514" marR="6514" marT="6514" marB="0" anchor="ctr"/>
                </a:tc>
                <a:tc>
                  <a:txBody>
                    <a:bodyPr/>
                    <a:lstStyle/>
                    <a:p>
                      <a:pPr algn="ctr" fontAlgn="ctr"/>
                      <a:r>
                        <a:rPr lang="en-US" sz="1200" u="none" strike="noStrike">
                          <a:effectLst/>
                        </a:rPr>
                        <a:t>Yes</a:t>
                      </a:r>
                      <a:endParaRPr lang="en-US" sz="1200" b="1" i="0" u="none" strike="noStrike">
                        <a:solidFill>
                          <a:srgbClr val="FFFFFF"/>
                        </a:solidFill>
                        <a:effectLst/>
                        <a:latin typeface="Arial" panose="020B0604020202020204" pitchFamily="34" charset="0"/>
                      </a:endParaRPr>
                    </a:p>
                  </a:txBody>
                  <a:tcPr marL="6514" marR="6514" marT="6514" marB="0" anchor="ctr"/>
                </a:tc>
                <a:tc>
                  <a:txBody>
                    <a:bodyPr/>
                    <a:lstStyle/>
                    <a:p>
                      <a:pPr algn="ctr" fontAlgn="ctr"/>
                      <a:r>
                        <a:rPr lang="en-US" sz="1200" u="none" strike="noStrike">
                          <a:effectLst/>
                        </a:rPr>
                        <a:t>No</a:t>
                      </a:r>
                      <a:endParaRPr lang="en-US" sz="1200" b="1" i="0" u="none" strike="noStrike">
                        <a:solidFill>
                          <a:srgbClr val="FFFFFF"/>
                        </a:solidFill>
                        <a:effectLst/>
                        <a:latin typeface="Arial" panose="020B0604020202020204" pitchFamily="34" charset="0"/>
                      </a:endParaRPr>
                    </a:p>
                  </a:txBody>
                  <a:tcPr marL="6514" marR="6514" marT="6514" marB="0" anchor="ctr"/>
                </a:tc>
                <a:tc>
                  <a:txBody>
                    <a:bodyPr/>
                    <a:lstStyle/>
                    <a:p>
                      <a:pPr algn="ctr" fontAlgn="ctr"/>
                      <a:r>
                        <a:rPr lang="en-US" sz="1200" u="none" strike="noStrike">
                          <a:effectLst/>
                        </a:rPr>
                        <a:t>N/A</a:t>
                      </a:r>
                      <a:endParaRPr lang="en-US" sz="1200" b="1" i="0" u="none" strike="noStrike">
                        <a:solidFill>
                          <a:srgbClr val="FFFFFF"/>
                        </a:solidFill>
                        <a:effectLst/>
                        <a:latin typeface="Arial" panose="020B0604020202020204" pitchFamily="34" charset="0"/>
                      </a:endParaRPr>
                    </a:p>
                  </a:txBody>
                  <a:tcPr marL="6514" marR="6514" marT="6514" marB="0" anchor="ctr"/>
                </a:tc>
              </a:tr>
              <a:tr h="606529">
                <a:tc>
                  <a:txBody>
                    <a:bodyPr/>
                    <a:lstStyle/>
                    <a:p>
                      <a:pPr algn="l" fontAlgn="t"/>
                      <a:r>
                        <a:rPr lang="en-GB" sz="1400" u="sng" strike="noStrike" dirty="0">
                          <a:effectLst/>
                        </a:rPr>
                        <a:t>Screen design:  </a:t>
                      </a:r>
                      <a:r>
                        <a:rPr lang="en-GB" sz="1400" u="none" strike="noStrike" dirty="0">
                          <a:effectLst/>
                        </a:rPr>
                        <a:t>Does screen designs (if any) satisfy the requirements specified in other documents (SRS, Requirement, Architecture Design) ?</a:t>
                      </a:r>
                      <a:endParaRPr lang="en-GB" sz="1400" b="0" i="0" u="sng" strike="noStrike" dirty="0">
                        <a:effectLst/>
                        <a:latin typeface="Arial" panose="020B0604020202020204" pitchFamily="34" charset="0"/>
                      </a:endParaRPr>
                    </a:p>
                  </a:txBody>
                  <a:tcPr marL="6514" marR="6514" marT="6514" marB="0"/>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b"/>
                      <a:r>
                        <a:rPr lang="en-GB" sz="1400" u="none" strike="noStrike" dirty="0">
                          <a:effectLst/>
                        </a:rPr>
                        <a:t>Does it describe GUI of the system as follows:</a:t>
                      </a:r>
                      <a:endParaRPr lang="en-GB" sz="1400" b="0" i="0" u="none" strike="noStrike" dirty="0">
                        <a:effectLst/>
                        <a:latin typeface="Arial" panose="020B0604020202020204" pitchFamily="34" charset="0"/>
                      </a:endParaRPr>
                    </a:p>
                  </a:txBody>
                  <a:tcPr marL="156341"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r>
              <a:tr h="210243">
                <a:tc>
                  <a:txBody>
                    <a:bodyPr/>
                    <a:lstStyle/>
                    <a:p>
                      <a:pPr algn="l" fontAlgn="b"/>
                      <a:r>
                        <a:rPr lang="en-GB" sz="1400" u="none" strike="noStrike" dirty="0">
                          <a:effectLst/>
                        </a:rPr>
                        <a:t>Does it describe/layout position of all items in GUI?</a:t>
                      </a:r>
                      <a:endParaRPr lang="en-GB" sz="1400" b="0" i="0" u="none" strike="noStrike" dirty="0">
                        <a:effectLst/>
                        <a:latin typeface="Arial" panose="020B0604020202020204" pitchFamily="34" charset="0"/>
                      </a:endParaRPr>
                    </a:p>
                  </a:txBody>
                  <a:tcPr marL="234512" marR="6514" marT="6514" marB="0" anchor="b"/>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r>
              <a:tr h="210243">
                <a:tc>
                  <a:txBody>
                    <a:bodyPr/>
                    <a:lstStyle/>
                    <a:p>
                      <a:pPr algn="l" fontAlgn="b"/>
                      <a:r>
                        <a:rPr lang="en-GB" sz="1400" u="none" strike="noStrike" dirty="0">
                          <a:effectLst/>
                        </a:rPr>
                        <a:t>Does it describe processes or actions for GUI?</a:t>
                      </a:r>
                      <a:endParaRPr lang="en-GB" sz="1400" b="0" i="0" u="none" strike="noStrike" dirty="0">
                        <a:effectLst/>
                        <a:latin typeface="Arial" panose="020B0604020202020204" pitchFamily="34" charset="0"/>
                      </a:endParaRPr>
                    </a:p>
                  </a:txBody>
                  <a:tcPr marL="234512" marR="6514" marT="6514" marB="0" anchor="b"/>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r>
              <a:tr h="408387">
                <a:tc>
                  <a:txBody>
                    <a:bodyPr/>
                    <a:lstStyle/>
                    <a:p>
                      <a:pPr algn="l" fontAlgn="b"/>
                      <a:r>
                        <a:rPr lang="en-GB" sz="1400" u="none" strike="noStrike" dirty="0">
                          <a:effectLst/>
                        </a:rPr>
                        <a:t>Does it describe relationship between items in GUI and modules or public functions?</a:t>
                      </a:r>
                      <a:endParaRPr lang="en-GB" sz="1400" b="0" i="0" u="none" strike="noStrike" dirty="0">
                        <a:effectLst/>
                        <a:latin typeface="Arial" panose="020B0604020202020204" pitchFamily="34" charset="0"/>
                      </a:endParaRPr>
                    </a:p>
                  </a:txBody>
                  <a:tcPr marL="234512" marR="6514" marT="6514" marB="0" anchor="b"/>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r>
              <a:tr h="411376">
                <a:tc>
                  <a:txBody>
                    <a:bodyPr/>
                    <a:lstStyle/>
                    <a:p>
                      <a:pPr algn="l" fontAlgn="b"/>
                      <a:r>
                        <a:rPr lang="en-GB" sz="1400" u="none" strike="noStrike" dirty="0">
                          <a:effectLst/>
                        </a:rPr>
                        <a:t>Are the inputs and outputs for all the interfaces are sufficient and necessary?</a:t>
                      </a:r>
                      <a:endParaRPr lang="en-GB" sz="1400" b="0" i="0" u="none" strike="noStrike" dirty="0">
                        <a:effectLst/>
                        <a:latin typeface="Arial" panose="020B0604020202020204" pitchFamily="34" charset="0"/>
                      </a:endParaRPr>
                    </a:p>
                  </a:txBody>
                  <a:tcPr marL="234512" marR="6514" marT="6514" marB="0" anchor="b"/>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r>
              <a:tr h="210243">
                <a:tc>
                  <a:txBody>
                    <a:bodyPr/>
                    <a:lstStyle/>
                    <a:p>
                      <a:pPr algn="l" fontAlgn="t"/>
                      <a:r>
                        <a:rPr lang="en-US" sz="1400" u="none" strike="noStrike" dirty="0">
                          <a:effectLst/>
                        </a:rPr>
                        <a:t> </a:t>
                      </a:r>
                      <a:endParaRPr lang="en-US" sz="1400" b="0" i="0" u="none" strike="noStrike" dirty="0">
                        <a:effectLst/>
                        <a:latin typeface="Arial" panose="020B0604020202020204" pitchFamily="34" charset="0"/>
                      </a:endParaRPr>
                    </a:p>
                  </a:txBody>
                  <a:tcPr marL="6514" marR="6514" marT="6514" marB="0"/>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t"/>
                      <a:r>
                        <a:rPr lang="en-US" sz="1400" u="sng" strike="noStrike" dirty="0">
                          <a:effectLst/>
                        </a:rPr>
                        <a:t>Class design:</a:t>
                      </a:r>
                      <a:endParaRPr lang="en-US" sz="1400" b="0" i="0" u="sng" strike="noStrike" dirty="0">
                        <a:effectLst/>
                        <a:latin typeface="Arial" panose="020B0604020202020204" pitchFamily="34" charset="0"/>
                      </a:endParaRPr>
                    </a:p>
                  </a:txBody>
                  <a:tcPr marL="6514" marR="6514" marT="6514" marB="0"/>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411376">
                <a:tc>
                  <a:txBody>
                    <a:bodyPr/>
                    <a:lstStyle/>
                    <a:p>
                      <a:pPr algn="l" fontAlgn="t"/>
                      <a:r>
                        <a:rPr lang="en-GB" sz="1400" u="none" strike="noStrike" dirty="0">
                          <a:effectLst/>
                        </a:rPr>
                        <a:t>Are there dynamic diagram (sequence, activity diagram) used to describe the complicated method ?</a:t>
                      </a:r>
                      <a:endParaRPr lang="en-GB" sz="1400" b="0" i="0" u="none" strike="noStrike" dirty="0">
                        <a:effectLst/>
                        <a:latin typeface="Arial" panose="020B0604020202020204" pitchFamily="34" charset="0"/>
                      </a:endParaRPr>
                    </a:p>
                  </a:txBody>
                  <a:tcPr marL="156341" marR="6514" marT="6514" marB="0"/>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t"/>
                      <a:r>
                        <a:rPr lang="en-GB" sz="1400" u="none" strike="noStrike">
                          <a:effectLst/>
                        </a:rPr>
                        <a:t>      Are classes' main interface/methods all clearly described ?</a:t>
                      </a:r>
                      <a:endParaRPr lang="en-GB" sz="1400" b="0" i="0" u="none" strike="noStrike">
                        <a:effectLst/>
                        <a:latin typeface="Arial" panose="020B0604020202020204" pitchFamily="34" charset="0"/>
                      </a:endParaRPr>
                    </a:p>
                  </a:txBody>
                  <a:tcPr marL="6514" marR="6514" marT="6514" marB="0"/>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t"/>
                      <a:r>
                        <a:rPr lang="en-GB" sz="1400" u="none" strike="noStrike" dirty="0">
                          <a:effectLst/>
                        </a:rPr>
                        <a:t>Are classes' main attributes all clearly described ?</a:t>
                      </a:r>
                      <a:endParaRPr lang="en-GB" sz="1400" b="0" i="0" u="none" strike="noStrike" dirty="0">
                        <a:effectLst/>
                        <a:latin typeface="Arial" panose="020B0604020202020204" pitchFamily="34" charset="0"/>
                      </a:endParaRPr>
                    </a:p>
                  </a:txBody>
                  <a:tcPr marL="156341" marR="6514" marT="6514" marB="0"/>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t"/>
                      <a:r>
                        <a:rPr lang="en-GB" sz="1400" u="none" strike="noStrike" dirty="0">
                          <a:effectLst/>
                        </a:rPr>
                        <a:t>Are all class' general description clearly specified ?</a:t>
                      </a:r>
                      <a:endParaRPr lang="en-GB" sz="1400" b="0" i="0" u="none" strike="noStrike" dirty="0">
                        <a:effectLst/>
                        <a:latin typeface="Arial" panose="020B0604020202020204" pitchFamily="34" charset="0"/>
                      </a:endParaRPr>
                    </a:p>
                  </a:txBody>
                  <a:tcPr marL="156341" marR="6514" marT="6514" marB="0"/>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t"/>
                      <a:r>
                        <a:rPr lang="en-US" sz="1400" u="none" strike="noStrike" dirty="0">
                          <a:effectLst/>
                        </a:rPr>
                        <a:t> </a:t>
                      </a:r>
                      <a:endParaRPr lang="en-US" sz="1400" b="0" i="0" u="none" strike="noStrike" dirty="0">
                        <a:effectLst/>
                        <a:latin typeface="Arial" panose="020B0604020202020204" pitchFamily="34" charset="0"/>
                      </a:endParaRPr>
                    </a:p>
                  </a:txBody>
                  <a:tcPr marL="156341" marR="6514" marT="6514" marB="0"/>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210243">
                <a:tc>
                  <a:txBody>
                    <a:bodyPr/>
                    <a:lstStyle/>
                    <a:p>
                      <a:pPr algn="l" fontAlgn="t"/>
                      <a:r>
                        <a:rPr lang="en-US" sz="1400" u="sng" strike="noStrike" dirty="0">
                          <a:effectLst/>
                        </a:rPr>
                        <a:t>Data design:</a:t>
                      </a:r>
                      <a:endParaRPr lang="en-US" sz="1400" b="0" i="0" u="sng" strike="noStrike" dirty="0">
                        <a:effectLst/>
                        <a:latin typeface="Arial" panose="020B0604020202020204" pitchFamily="34" charset="0"/>
                      </a:endParaRPr>
                    </a:p>
                  </a:txBody>
                  <a:tcPr marL="6514" marR="6514" marT="6514" marB="0"/>
                </a:tc>
                <a:tc>
                  <a:txBody>
                    <a:bodyPr/>
                    <a:lstStyle/>
                    <a:p>
                      <a:pPr algn="ctr" fontAlgn="b"/>
                      <a:r>
                        <a:rPr lang="en-US" sz="1400" u="none" strike="noStrike">
                          <a:effectLst/>
                        </a:rPr>
                        <a:t> </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r>
              <a:tr h="411376">
                <a:tc>
                  <a:txBody>
                    <a:bodyPr/>
                    <a:lstStyle/>
                    <a:p>
                      <a:pPr algn="l" fontAlgn="t"/>
                      <a:r>
                        <a:rPr lang="en-GB" sz="1400" u="none" strike="noStrike" dirty="0">
                          <a:effectLst/>
                        </a:rPr>
                        <a:t>      </a:t>
                      </a:r>
                      <a:r>
                        <a:rPr lang="en-GB" sz="1400" u="sng" strike="noStrike" dirty="0">
                          <a:effectLst/>
                        </a:rPr>
                        <a:t>Have data elements been described in detail with valid value ranges and other data constraints ?</a:t>
                      </a:r>
                      <a:endParaRPr lang="en-GB" sz="1400" b="0" i="0" u="sng" strike="noStrike" dirty="0">
                        <a:effectLst/>
                        <a:latin typeface="Arial" panose="020B0604020202020204" pitchFamily="34" charset="0"/>
                      </a:endParaRPr>
                    </a:p>
                  </a:txBody>
                  <a:tcPr marL="6514" marR="6514" marT="6514" marB="0"/>
                </a:tc>
                <a:tc>
                  <a:txBody>
                    <a:bodyPr/>
                    <a:lstStyle/>
                    <a:p>
                      <a:pPr algn="ctr" fontAlgn="b"/>
                      <a:r>
                        <a:rPr lang="en-US" sz="1400" u="none" strike="noStrike">
                          <a:effectLst/>
                        </a:rPr>
                        <a:t>x</a:t>
                      </a:r>
                      <a:endParaRPr lang="en-US" sz="1400" b="0" i="0" u="none" strike="noStrike">
                        <a:solidFill>
                          <a:srgbClr val="993300"/>
                        </a:solidFill>
                        <a:effectLst/>
                        <a:latin typeface="Arial" panose="020B0604020202020204" pitchFamily="34" charset="0"/>
                      </a:endParaRPr>
                    </a:p>
                  </a:txBody>
                  <a:tcPr marL="6514" marR="6514" marT="6514" marB="0" anchor="b"/>
                </a:tc>
                <a:tc>
                  <a:txBody>
                    <a:bodyPr/>
                    <a:lstStyle/>
                    <a:p>
                      <a:pPr algn="ctr" fontAlgn="b"/>
                      <a:r>
                        <a:rPr lang="en-US" sz="1400" u="none" strike="noStrike">
                          <a:effectLst/>
                        </a:rPr>
                        <a:t> </a:t>
                      </a:r>
                      <a:endParaRPr lang="en-US" sz="1400" b="0" i="0" u="none" strike="noStrike">
                        <a:effectLst/>
                        <a:latin typeface="Arial" panose="020B0604020202020204" pitchFamily="34" charset="0"/>
                      </a:endParaRPr>
                    </a:p>
                  </a:txBody>
                  <a:tcPr marL="6514" marR="6514" marT="6514" marB="0" anchor="b"/>
                </a:tc>
                <a:tc>
                  <a:txBody>
                    <a:bodyPr/>
                    <a:lstStyle/>
                    <a:p>
                      <a:pPr algn="ctr" fontAlgn="b"/>
                      <a:r>
                        <a:rPr lang="en-US" sz="1400" u="none" strike="noStrike" dirty="0">
                          <a:effectLst/>
                        </a:rPr>
                        <a:t> </a:t>
                      </a:r>
                      <a:endParaRPr lang="en-US" sz="1400" b="0" i="0" u="none" strike="noStrike" dirty="0">
                        <a:effectLst/>
                        <a:latin typeface="Arial" panose="020B0604020202020204" pitchFamily="34" charset="0"/>
                      </a:endParaRPr>
                    </a:p>
                  </a:txBody>
                  <a:tcPr marL="6514" marR="6514" marT="6514" marB="0" anchor="b"/>
                </a:tc>
              </a:tr>
            </a:tbl>
          </a:graphicData>
        </a:graphic>
      </p:graphicFrame>
    </p:spTree>
    <p:extLst>
      <p:ext uri="{BB962C8B-B14F-4D97-AF65-F5344CB8AC3E}">
        <p14:creationId xmlns:p14="http://schemas.microsoft.com/office/powerpoint/2010/main" val="7425934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63777"/>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レビュー</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Review</a:t>
            </a:r>
            <a:endParaRPr lang="en-US"/>
          </a:p>
        </p:txBody>
      </p:sp>
      <p:sp>
        <p:nvSpPr>
          <p:cNvPr id="4" name="TextBox 5"/>
          <p:cNvSpPr txBox="1"/>
          <p:nvPr/>
        </p:nvSpPr>
        <p:spPr>
          <a:xfrm>
            <a:off x="4006663" y="6108695"/>
            <a:ext cx="5361075" cy="400110"/>
          </a:xfrm>
          <a:prstGeom prst="rect">
            <a:avLst/>
          </a:prstGeom>
          <a:noFill/>
        </p:spPr>
        <p:txBody>
          <a:bodyPr wrap="square" rtlCol="0">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品質レポート</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ー  </a:t>
            </a:r>
            <a:r>
              <a:rPr lang="en-US" altLang="ja-JP" sz="2000" dirty="0" smtClean="0">
                <a:solidFill>
                  <a:srgbClr val="002060"/>
                </a:solidFill>
                <a:latin typeface="Times New Roman" panose="02020603050405020304" pitchFamily="18" charset="0"/>
                <a:cs typeface="Times New Roman" panose="02020603050405020304" pitchFamily="18" charset="0"/>
              </a:rPr>
              <a:t>-   Quality report</a:t>
            </a:r>
            <a:endParaRPr lang="en-US" sz="2000" dirty="0">
              <a:solidFill>
                <a:srgbClr val="002060"/>
              </a:solidFill>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44328065"/>
              </p:ext>
            </p:extLst>
          </p:nvPr>
        </p:nvGraphicFramePr>
        <p:xfrm>
          <a:off x="2962141" y="1287886"/>
          <a:ext cx="6599372" cy="4596024"/>
        </p:xfrm>
        <a:graphic>
          <a:graphicData uri="http://schemas.openxmlformats.org/drawingml/2006/table">
            <a:tbl>
              <a:tblPr>
                <a:tableStyleId>{5C22544A-7EE6-4342-B048-85BDC9FD1C3A}</a:tableStyleId>
              </a:tblPr>
              <a:tblGrid>
                <a:gridCol w="800429"/>
                <a:gridCol w="1450778"/>
                <a:gridCol w="1884344"/>
                <a:gridCol w="1488298"/>
                <a:gridCol w="975523"/>
              </a:tblGrid>
              <a:tr h="575462">
                <a:tc rowSpan="2">
                  <a:txBody>
                    <a:bodyPr/>
                    <a:lstStyle/>
                    <a:p>
                      <a:pPr algn="ctr" fontAlgn="b"/>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b"/>
                      <a:r>
                        <a:rPr lang="en-US" sz="1400" u="none" strike="noStrike" dirty="0">
                          <a:effectLst/>
                        </a:rPr>
                        <a:t>Product</a:t>
                      </a:r>
                      <a:endParaRPr lang="en-US" sz="1400" b="1" i="0" u="none" strike="noStrike" dirty="0">
                        <a:solidFill>
                          <a:srgbClr val="000000"/>
                        </a:solidFill>
                        <a:effectLst/>
                        <a:latin typeface="Calibri" panose="020F0502020204030204" pitchFamily="34" charset="0"/>
                      </a:endParaRPr>
                    </a:p>
                  </a:txBody>
                  <a:tcPr marL="9525" marR="9525" marT="9525" marB="0" anchor="b"/>
                </a:tc>
                <a:tc rowSpan="2">
                  <a:txBody>
                    <a:bodyPr/>
                    <a:lstStyle/>
                    <a:p>
                      <a:pPr algn="ctr" fontAlgn="b"/>
                      <a:r>
                        <a:rPr lang="en-US" sz="1400" u="none" strike="noStrike">
                          <a:effectLst/>
                        </a:rPr>
                        <a:t>Quality Control Activity</a:t>
                      </a:r>
                      <a:endParaRPr lang="en-US" sz="1400" b="1" i="0" u="none" strike="noStrike">
                        <a:solidFill>
                          <a:srgbClr val="000000"/>
                        </a:solidFill>
                        <a:effectLst/>
                        <a:latin typeface="Calibri" panose="020F0502020204030204" pitchFamily="34" charset="0"/>
                      </a:endParaRPr>
                    </a:p>
                  </a:txBody>
                  <a:tcPr marL="9525" marR="9525" marT="9525" marB="0" anchor="b"/>
                </a:tc>
                <a:tc gridSpan="2">
                  <a:txBody>
                    <a:bodyPr/>
                    <a:lstStyle/>
                    <a:p>
                      <a:pPr algn="ctr" fontAlgn="b"/>
                      <a:r>
                        <a:rPr lang="en-US" sz="1400" u="none" strike="noStrike">
                          <a:effectLst/>
                        </a:rPr>
                        <a:t>Defect</a:t>
                      </a:r>
                      <a:br>
                        <a:rPr lang="en-US" sz="1400" u="none" strike="noStrike">
                          <a:effectLst/>
                        </a:rPr>
                      </a:br>
                      <a:r>
                        <a:rPr lang="en-US" sz="1400" u="none" strike="noStrike">
                          <a:effectLst/>
                        </a:rPr>
                        <a:t>(No of Def/KLOC)</a:t>
                      </a:r>
                      <a:endParaRPr lang="en-US" sz="1400" b="1"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US"/>
                    </a:p>
                  </a:txBody>
                  <a:tcPr/>
                </a:tc>
              </a:tr>
              <a:tr h="25576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b"/>
                      <a:r>
                        <a:rPr lang="en-US" sz="1400" u="none" strike="noStrike">
                          <a:effectLst/>
                        </a:rPr>
                        <a:t>Plan</a:t>
                      </a:r>
                      <a:endParaRPr lang="en-US" sz="14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Actual</a:t>
                      </a:r>
                      <a:endParaRPr lang="en-US" sz="1400" b="1" i="0" u="none" strike="noStrike">
                        <a:solidFill>
                          <a:srgbClr val="000000"/>
                        </a:solidFill>
                        <a:effectLst/>
                        <a:latin typeface="Calibri" panose="020F0502020204030204" pitchFamily="34" charset="0"/>
                      </a:endParaRPr>
                    </a:p>
                  </a:txBody>
                  <a:tcPr marL="9525" marR="9525" marT="9525" marB="0" anchor="b"/>
                </a:tc>
              </a:tr>
              <a:tr h="255761">
                <a:tc rowSpan="5">
                  <a:txBody>
                    <a:bodyPr/>
                    <a:lstStyle/>
                    <a:p>
                      <a:pPr algn="ctr" fontAlgn="ctr"/>
                      <a:r>
                        <a:rPr lang="en-US" sz="1400" u="none" strike="noStrike">
                          <a:effectLst/>
                        </a:rPr>
                        <a:t>1</a:t>
                      </a:r>
                      <a:endParaRPr lang="en-US" sz="1400" b="1" i="0" u="none" strike="noStrike">
                        <a:solidFill>
                          <a:srgbClr val="000000"/>
                        </a:solidFill>
                        <a:effectLst/>
                        <a:latin typeface="Calibri" panose="020F0502020204030204" pitchFamily="34" charset="0"/>
                      </a:endParaRPr>
                    </a:p>
                  </a:txBody>
                  <a:tcPr marL="9525" marR="9525" marT="9525" marB="0" anchor="ctr"/>
                </a:tc>
                <a:tc rowSpan="5">
                  <a:txBody>
                    <a:bodyPr/>
                    <a:lstStyle/>
                    <a:p>
                      <a:pPr algn="ctr" fontAlgn="ctr"/>
                      <a:r>
                        <a:rPr lang="en-US" sz="1400" u="none" strike="noStrike" dirty="0">
                          <a:effectLst/>
                        </a:rPr>
                        <a:t>Test case</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Unit Test</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3-4(DP/KLOC)</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vMerge="1">
                  <a:txBody>
                    <a:bodyPr/>
                    <a:lstStyle/>
                    <a:p>
                      <a:endParaRPr lang="en-US"/>
                    </a:p>
                  </a:txBody>
                  <a:tcPr/>
                </a:tc>
                <a:tc vMerge="1">
                  <a:txBody>
                    <a:bodyPr/>
                    <a:lstStyle/>
                    <a:p>
                      <a:endParaRPr lang="en-US"/>
                    </a:p>
                  </a:txBody>
                  <a:tcPr/>
                </a:tc>
                <a:tc>
                  <a:txBody>
                    <a:bodyPr/>
                    <a:lstStyle/>
                    <a:p>
                      <a:pPr algn="l" fontAlgn="b"/>
                      <a:r>
                        <a:rPr lang="en-US" sz="1400" u="none" strike="noStrike">
                          <a:effectLst/>
                        </a:rPr>
                        <a:t>Component Test</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3-4(DP/KLOC)</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vMerge="1">
                  <a:txBody>
                    <a:bodyPr/>
                    <a:lstStyle/>
                    <a:p>
                      <a:endParaRPr lang="en-US"/>
                    </a:p>
                  </a:txBody>
                  <a:tcPr/>
                </a:tc>
                <a:tc vMerge="1">
                  <a:txBody>
                    <a:bodyPr/>
                    <a:lstStyle/>
                    <a:p>
                      <a:endParaRPr lang="en-US"/>
                    </a:p>
                  </a:txBody>
                  <a:tcPr/>
                </a:tc>
                <a:tc>
                  <a:txBody>
                    <a:bodyPr/>
                    <a:lstStyle/>
                    <a:p>
                      <a:pPr algn="l" fontAlgn="b"/>
                      <a:r>
                        <a:rPr lang="en-US" sz="1400" u="none" strike="noStrike" dirty="0">
                          <a:effectLst/>
                        </a:rPr>
                        <a:t>Integration Test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2-3(DP/KLOC)</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7</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vMerge="1">
                  <a:txBody>
                    <a:bodyPr/>
                    <a:lstStyle/>
                    <a:p>
                      <a:endParaRPr lang="en-US"/>
                    </a:p>
                  </a:txBody>
                  <a:tcPr/>
                </a:tc>
                <a:tc vMerge="1">
                  <a:txBody>
                    <a:bodyPr/>
                    <a:lstStyle/>
                    <a:p>
                      <a:endParaRPr lang="en-US"/>
                    </a:p>
                  </a:txBody>
                  <a:tcPr/>
                </a:tc>
                <a:tc>
                  <a:txBody>
                    <a:bodyPr/>
                    <a:lstStyle/>
                    <a:p>
                      <a:pPr algn="l" fontAlgn="b"/>
                      <a:r>
                        <a:rPr lang="en-US" sz="1400" u="none" strike="noStrike" dirty="0">
                          <a:effectLst/>
                        </a:rPr>
                        <a:t>System Test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4-6(DP/KLOC)</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52</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vMerge="1">
                  <a:txBody>
                    <a:bodyPr/>
                    <a:lstStyle/>
                    <a:p>
                      <a:endParaRPr lang="en-US"/>
                    </a:p>
                  </a:txBody>
                  <a:tcPr/>
                </a:tc>
                <a:tc vMerge="1">
                  <a:txBody>
                    <a:bodyPr/>
                    <a:lstStyle/>
                    <a:p>
                      <a:endParaRPr lang="en-US"/>
                    </a:p>
                  </a:txBody>
                  <a:tcPr/>
                </a:tc>
                <a:tc>
                  <a:txBody>
                    <a:bodyPr/>
                    <a:lstStyle/>
                    <a:p>
                      <a:pPr algn="l" fontAlgn="b"/>
                      <a:r>
                        <a:rPr lang="en-US" sz="1400" u="none" strike="noStrike" dirty="0">
                          <a:effectLst/>
                        </a:rPr>
                        <a:t>Leakage (UAT)</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1-2</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a:txBody>
                    <a:bodyPr/>
                    <a:lstStyle/>
                    <a:p>
                      <a:pPr algn="ctr" fontAlgn="ctr"/>
                      <a:r>
                        <a:rPr lang="en-US" sz="1400" u="none" strike="noStrike">
                          <a:effectLst/>
                        </a:rPr>
                        <a:t>2</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Requirements</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Review</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10</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a:txBody>
                    <a:bodyPr/>
                    <a:lstStyle/>
                    <a:p>
                      <a:pPr algn="ctr" fontAlgn="ctr"/>
                      <a:r>
                        <a:rPr lang="en-US" sz="1400" u="none" strike="noStrike">
                          <a:effectLst/>
                        </a:rPr>
                        <a:t>3</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Design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dirty="0">
                          <a:effectLst/>
                        </a:rPr>
                        <a:t>Review</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a:effectLst/>
                        </a:rPr>
                        <a:t>15</a:t>
                      </a:r>
                      <a:endParaRPr lang="en-US" sz="14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15</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a:txBody>
                    <a:bodyPr/>
                    <a:lstStyle/>
                    <a:p>
                      <a:pPr algn="ctr" fontAlgn="ctr"/>
                      <a:r>
                        <a:rPr lang="en-US" sz="1400" u="none" strike="noStrike">
                          <a:effectLst/>
                        </a:rPr>
                        <a:t>4</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Code</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Review</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dirty="0">
                          <a:effectLst/>
                        </a:rPr>
                        <a:t>30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55</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a:txBody>
                    <a:bodyPr/>
                    <a:lstStyle/>
                    <a:p>
                      <a:pPr algn="ctr" fontAlgn="ctr"/>
                      <a:r>
                        <a:rPr lang="en-US" sz="1400" u="none" strike="noStrike">
                          <a:effectLst/>
                        </a:rPr>
                        <a:t>5</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Project Plan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Review</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dirty="0">
                          <a:effectLst/>
                        </a:rPr>
                        <a:t>10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9525" marR="9525" marT="9525" marB="0" anchor="ctr"/>
                </a:tc>
              </a:tr>
              <a:tr h="462927">
                <a:tc>
                  <a:txBody>
                    <a:bodyPr/>
                    <a:lstStyle/>
                    <a:p>
                      <a:pPr algn="ctr" fontAlgn="ctr"/>
                      <a:r>
                        <a:rPr lang="en-US" sz="1400" u="none" strike="noStrike">
                          <a:effectLst/>
                        </a:rPr>
                        <a:t>6</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Project Schedule</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Review</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dirty="0">
                          <a:effectLst/>
                        </a:rPr>
                        <a:t>10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9525" marR="9525" marT="9525" marB="0" anchor="ctr"/>
                </a:tc>
              </a:tr>
              <a:tr h="255761">
                <a:tc>
                  <a:txBody>
                    <a:bodyPr/>
                    <a:lstStyle/>
                    <a:p>
                      <a:pPr algn="ctr" fontAlgn="ctr"/>
                      <a:r>
                        <a:rPr lang="en-US" sz="1400" u="none" strike="noStrike">
                          <a:effectLst/>
                        </a:rPr>
                        <a:t>7</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Test Plan</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Review</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US" sz="1400" u="none" strike="noStrike" dirty="0">
                          <a:effectLst/>
                        </a:rPr>
                        <a:t>10</a:t>
                      </a:r>
                      <a:endParaRPr lang="en-US" sz="14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9525" marR="9525" marT="9525" marB="0" anchor="ctr"/>
                </a:tc>
              </a:tr>
              <a:tr h="462927">
                <a:tc>
                  <a:txBody>
                    <a:bodyPr/>
                    <a:lstStyle/>
                    <a:p>
                      <a:pPr algn="ctr" fontAlgn="ctr"/>
                      <a:r>
                        <a:rPr lang="en-US" sz="1400" u="none" strike="noStrike">
                          <a:effectLst/>
                        </a:rPr>
                        <a:t>8</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Other document</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Review</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15</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10</a:t>
                      </a:r>
                      <a:endParaRPr lang="en-US" sz="1400" b="0" i="0" u="none" strike="noStrike" dirty="0">
                        <a:solidFill>
                          <a:srgbClr val="000000"/>
                        </a:solidFill>
                        <a:effectLst/>
                        <a:latin typeface="Calibri" panose="020F0502020204030204" pitchFamily="34" charset="0"/>
                      </a:endParaRPr>
                    </a:p>
                  </a:txBody>
                  <a:tcPr marL="9525" marR="9525" marT="9525" marB="0" anchor="b"/>
                </a:tc>
              </a:tr>
              <a:tr h="281337">
                <a:tc>
                  <a:txBody>
                    <a:bodyPr/>
                    <a:lstStyle/>
                    <a:p>
                      <a:pPr algn="ctr" fontAlgn="ctr"/>
                      <a:r>
                        <a:rPr lang="en-US" sz="1400" u="none" strike="noStrike">
                          <a:effectLst/>
                        </a:rPr>
                        <a:t>Total</a:t>
                      </a:r>
                      <a:endParaRPr lang="en-US" sz="1400" b="1" i="0" u="none" strike="noStrike">
                        <a:solidFill>
                          <a:srgbClr val="000000"/>
                        </a:solidFill>
                        <a:effectLst/>
                        <a:latin typeface="Calibri" panose="020F0502020204030204" pitchFamily="34" charset="0"/>
                      </a:endParaRPr>
                    </a:p>
                  </a:txBody>
                  <a:tcPr marL="9525" marR="9525" marT="9525" marB="0" anchor="ctr"/>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400" u="none" strike="noStrike" dirty="0">
                          <a:effectLst/>
                        </a:rPr>
                        <a:t>154</a:t>
                      </a:r>
                      <a:endParaRPr lang="en-US" sz="1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35886587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92290"/>
            <a:ext cx="8911687" cy="650898"/>
          </a:xfrm>
        </p:spPr>
        <p:txBody>
          <a:bodyPr/>
          <a:lstStyle/>
          <a:p>
            <a:pPr algn="ctr"/>
            <a:r>
              <a:rPr lang="en-US" altLang="ja-JP" smtClean="0">
                <a:solidFill>
                  <a:srgbClr val="7030A0"/>
                </a:solidFill>
                <a:latin typeface="Times New Roman" panose="02020603050405020304" pitchFamily="18" charset="0"/>
                <a:cs typeface="Times New Roman" panose="02020603050405020304" pitchFamily="18" charset="0"/>
              </a:rPr>
              <a:t>5.2.1 </a:t>
            </a:r>
            <a:r>
              <a:rPr lang="ja-JP" altLang="en-US" b="1" smtClean="0">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smtClean="0">
                <a:solidFill>
                  <a:srgbClr val="7030A0"/>
                </a:solidFill>
                <a:latin typeface="Times New Roman" panose="02020603050405020304" pitchFamily="18" charset="0"/>
                <a:cs typeface="Times New Roman" panose="02020603050405020304" pitchFamily="18" charset="0"/>
              </a:rPr>
              <a:t>　</a:t>
            </a:r>
            <a:r>
              <a:rPr lang="en-US" altLang="ja-JP" smtClean="0">
                <a:solidFill>
                  <a:srgbClr val="7030A0"/>
                </a:solidFill>
                <a:latin typeface="Times New Roman" panose="02020603050405020304" pitchFamily="18" charset="0"/>
                <a:cs typeface="Times New Roman" panose="02020603050405020304" pitchFamily="18" charset="0"/>
              </a:rPr>
              <a:t>-   </a:t>
            </a:r>
            <a:r>
              <a:rPr lang="en-US" smtClean="0">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703454" y="1133339"/>
            <a:ext cx="4648200" cy="4991456"/>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a:solidFill>
                  <a:srgbClr val="002060"/>
                </a:solidFill>
                <a:latin typeface="Times New Roman" panose="02020603050405020304" pitchFamily="18" charset="0"/>
                <a:cs typeface="Times New Roman" panose="02020603050405020304" pitchFamily="18" charset="0"/>
              </a:rPr>
              <a:t>Base on </a:t>
            </a:r>
            <a:r>
              <a:rPr lang="en-US" sz="2000" dirty="0" smtClean="0">
                <a:solidFill>
                  <a:srgbClr val="002060"/>
                </a:solidFill>
                <a:latin typeface="Times New Roman" panose="02020603050405020304" pitchFamily="18" charset="0"/>
                <a:cs typeface="Times New Roman" panose="02020603050405020304" pitchFamily="18" charset="0"/>
              </a:rPr>
              <a:t>Project Plan</a:t>
            </a:r>
            <a:r>
              <a:rPr lang="en-US" sz="2000" dirty="0">
                <a:solidFill>
                  <a:srgbClr val="002060"/>
                </a:solidFill>
                <a:latin typeface="Times New Roman" panose="02020603050405020304" pitchFamily="18" charset="0"/>
                <a:cs typeface="Times New Roman" panose="02020603050405020304" pitchFamily="18" charset="0"/>
              </a:rPr>
              <a:t>, Project Schedule </a:t>
            </a:r>
            <a:r>
              <a:rPr lang="en-US" sz="2000" dirty="0" smtClean="0">
                <a:solidFill>
                  <a:srgbClr val="002060"/>
                </a:solidFill>
                <a:latin typeface="Times New Roman" panose="02020603050405020304" pitchFamily="18" charset="0"/>
                <a:cs typeface="Times New Roman" panose="02020603050405020304" pitchFamily="18" charset="0"/>
              </a:rPr>
              <a:t>, SRS to </a:t>
            </a:r>
            <a:r>
              <a:rPr lang="en-US" sz="2000" dirty="0">
                <a:solidFill>
                  <a:srgbClr val="002060"/>
                </a:solidFill>
                <a:latin typeface="Times New Roman" panose="02020603050405020304" pitchFamily="18" charset="0"/>
                <a:cs typeface="Times New Roman" panose="02020603050405020304" pitchFamily="18" charset="0"/>
              </a:rPr>
              <a:t>create test plan:</a:t>
            </a: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Features to be </a:t>
            </a:r>
            <a:r>
              <a:rPr lang="en-US" sz="2000" dirty="0" smtClean="0">
                <a:solidFill>
                  <a:srgbClr val="002060"/>
                </a:solidFill>
                <a:latin typeface="Times New Roman" panose="02020603050405020304" pitchFamily="18" charset="0"/>
                <a:cs typeface="Times New Roman" panose="02020603050405020304" pitchFamily="18" charset="0"/>
              </a:rPr>
              <a:t>tested</a:t>
            </a:r>
          </a:p>
          <a:p>
            <a:pPr marL="800100" lvl="1" indent="-342900">
              <a:lnSpc>
                <a:spcPct val="200000"/>
              </a:lnSpc>
              <a:buFont typeface="Times New Roman" panose="02020603050405020304" pitchFamily="18" charset="0"/>
              <a:buChar char="♣"/>
              <a:defRPr/>
            </a:pPr>
            <a:r>
              <a:rPr lang="en-US" sz="2000" dirty="0" smtClean="0">
                <a:solidFill>
                  <a:srgbClr val="002060"/>
                </a:solidFill>
                <a:latin typeface="Times New Roman" panose="02020603050405020304" pitchFamily="18" charset="0"/>
                <a:cs typeface="Times New Roman" panose="02020603050405020304" pitchFamily="18" charset="0"/>
              </a:rPr>
              <a:t>Acceptance Test Criteria</a:t>
            </a:r>
            <a:endParaRPr lang="en-US" sz="2000" dirty="0">
              <a:solidFill>
                <a:srgbClr val="002060"/>
              </a:solidFill>
              <a:latin typeface="Times New Roman" panose="02020603050405020304" pitchFamily="18" charset="0"/>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Environment</a:t>
            </a: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Schedules</a:t>
            </a: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Responsibilities</a:t>
            </a: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Risks and contingencies</a:t>
            </a:r>
          </a:p>
          <a:p>
            <a:pPr marL="800100" lvl="1" indent="-342900">
              <a:lnSpc>
                <a:spcPct val="200000"/>
              </a:lnSpc>
              <a:buFont typeface="Times New Roman" panose="02020603050405020304" pitchFamily="18" charset="0"/>
              <a:buChar char="♣"/>
              <a:defRPr/>
            </a:pPr>
            <a:r>
              <a:rPr lang="vi-VN" sz="2000" dirty="0">
                <a:solidFill>
                  <a:srgbClr val="002060"/>
                </a:solidFill>
                <a:latin typeface="Times New Roman" panose="02020603050405020304" pitchFamily="18" charset="0"/>
                <a:cs typeface="Times New Roman" panose="02020603050405020304" pitchFamily="18" charset="0"/>
              </a:rPr>
              <a:t>…</a:t>
            </a: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0"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smtClean="0">
                <a:latin typeface="Times New Roman" panose="02020603050405020304" pitchFamily="18" charset="0"/>
                <a:cs typeface="Times New Roman" panose="02020603050405020304" pitchFamily="18" charset="0"/>
              </a:rPr>
              <a:t>Create Test </a:t>
            </a:r>
            <a:r>
              <a:rPr lang="en-US" sz="2000" b="1" dirty="0">
                <a:latin typeface="Times New Roman" panose="02020603050405020304" pitchFamily="18" charset="0"/>
                <a:cs typeface="Times New Roman" panose="02020603050405020304" pitchFamily="18" charset="0"/>
              </a:rPr>
              <a:t>Plan</a:t>
            </a:r>
          </a:p>
        </p:txBody>
      </p:sp>
      <p:grpSp>
        <p:nvGrpSpPr>
          <p:cNvPr id="41" name="Group 39"/>
          <p:cNvGrpSpPr>
            <a:grpSpLocks/>
          </p:cNvGrpSpPr>
          <p:nvPr/>
        </p:nvGrpSpPr>
        <p:grpSpPr bwMode="auto">
          <a:xfrm>
            <a:off x="2760014" y="4902934"/>
            <a:ext cx="355600" cy="519245"/>
            <a:chOff x="2078" y="1387"/>
            <a:chExt cx="1615" cy="2201"/>
          </a:xfrm>
        </p:grpSpPr>
        <p:sp>
          <p:nvSpPr>
            <p:cNvPr id="42"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3"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4"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5"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6"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7"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8" name="Group 39"/>
          <p:cNvGrpSpPr>
            <a:grpSpLocks/>
          </p:cNvGrpSpPr>
          <p:nvPr/>
        </p:nvGrpSpPr>
        <p:grpSpPr bwMode="auto">
          <a:xfrm>
            <a:off x="2131242" y="5454538"/>
            <a:ext cx="355600" cy="519245"/>
            <a:chOff x="2078" y="1387"/>
            <a:chExt cx="1615" cy="2201"/>
          </a:xfrm>
        </p:grpSpPr>
        <p:sp>
          <p:nvSpPr>
            <p:cNvPr id="49"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0"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1"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2"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3"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4"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5"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6" name="Group 11"/>
          <p:cNvGrpSpPr>
            <a:grpSpLocks/>
          </p:cNvGrpSpPr>
          <p:nvPr/>
        </p:nvGrpSpPr>
        <p:grpSpPr bwMode="auto">
          <a:xfrm>
            <a:off x="2760014" y="1662888"/>
            <a:ext cx="381000" cy="519245"/>
            <a:chOff x="2078" y="1387"/>
            <a:chExt cx="1615" cy="2201"/>
          </a:xfrm>
        </p:grpSpPr>
        <p:sp>
          <p:nvSpPr>
            <p:cNvPr id="57"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8"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9"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0"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1"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2"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3"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64"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Create Test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Case</a:t>
            </a:r>
          </a:p>
        </p:txBody>
      </p:sp>
      <p:sp>
        <p:nvSpPr>
          <p:cNvPr id="65"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Review Test Case</a:t>
            </a:r>
          </a:p>
        </p:txBody>
      </p:sp>
      <p:sp>
        <p:nvSpPr>
          <p:cNvPr id="66"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Execute Test</a:t>
            </a:r>
          </a:p>
        </p:txBody>
      </p:sp>
      <p:sp>
        <p:nvSpPr>
          <p:cNvPr id="67"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Log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Bug</a:t>
            </a:r>
          </a:p>
        </p:txBody>
      </p:sp>
      <p:sp>
        <p:nvSpPr>
          <p:cNvPr id="68"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Re-test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382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 calcmode="lin" valueType="num">
                                      <p:cBhvr additive="base">
                                        <p:cTn id="31"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 calcmode="lin" valueType="num">
                                      <p:cBhvr additive="base">
                                        <p:cTn id="3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469563"/>
            <a:ext cx="8911687" cy="612262"/>
          </a:xfrm>
        </p:spPr>
        <p:txBody>
          <a:bodyPr>
            <a:normAutofit fontScale="90000"/>
          </a:bodyPr>
          <a:lstStyle/>
          <a:p>
            <a:pPr algn="ctr"/>
            <a:r>
              <a:rPr lang="en-US" altLang="ja-JP">
                <a:solidFill>
                  <a:srgbClr val="7030A0"/>
                </a:solidFill>
                <a:latin typeface="Times New Roman" panose="02020603050405020304" pitchFamily="18" charset="0"/>
                <a:cs typeface="Times New Roman" panose="02020603050405020304" pitchFamily="18" charset="0"/>
              </a:rPr>
              <a:t>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テストの計画</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Plan</a:t>
            </a:r>
            <a:endParaRPr lang="en-US"/>
          </a:p>
        </p:txBody>
      </p:sp>
      <p:sp>
        <p:nvSpPr>
          <p:cNvPr id="4" name="Content Placeholder 2"/>
          <p:cNvSpPr>
            <a:spLocks noGrp="1"/>
          </p:cNvSpPr>
          <p:nvPr>
            <p:ph idx="1"/>
          </p:nvPr>
        </p:nvSpPr>
        <p:spPr>
          <a:xfrm>
            <a:off x="2592925" y="1277892"/>
            <a:ext cx="9134856" cy="5133409"/>
          </a:xfrm>
        </p:spPr>
        <p:txBody>
          <a:bodyPr>
            <a:normAutofit/>
          </a:bodyPr>
          <a:lstStyle/>
          <a:p>
            <a:pPr>
              <a:buFont typeface="Wingdings" panose="05000000000000000000" pitchFamily="2" charset="2"/>
              <a:buChar char="ü"/>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承</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認 テ</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スト 基</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準  </a:t>
            </a:r>
            <a:r>
              <a:rPr lang="en-US" altLang="ja-JP" dirty="0">
                <a:solidFill>
                  <a:srgbClr val="002060"/>
                </a:solidFill>
                <a:latin typeface="Times New Roman" panose="02020603050405020304" pitchFamily="18" charset="0"/>
                <a:cs typeface="Times New Roman" panose="02020603050405020304" pitchFamily="18" charset="0"/>
              </a:rPr>
              <a:t>-</a:t>
            </a:r>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rPr>
              <a:t>Acceptance test criteria:</a:t>
            </a:r>
          </a:p>
          <a:p>
            <a:pPr lvl="4">
              <a:buFont typeface="Times New Roman" panose="02020603050405020304" pitchFamily="18" charset="0"/>
              <a:buChar char="☺"/>
            </a:pPr>
            <a:r>
              <a:rPr lang="en-US" sz="1800" dirty="0">
                <a:solidFill>
                  <a:srgbClr val="002060"/>
                </a:solidFill>
                <a:latin typeface="Times New Roman" panose="02020603050405020304" pitchFamily="18" charset="0"/>
                <a:cs typeface="Times New Roman" panose="02020603050405020304" pitchFamily="18" charset="0"/>
              </a:rPr>
              <a:t>Statement coverage:  97%</a:t>
            </a:r>
          </a:p>
          <a:p>
            <a:pPr lvl="4">
              <a:buFont typeface="Times New Roman" panose="02020603050405020304" pitchFamily="18" charset="0"/>
              <a:buChar char="☺"/>
            </a:pPr>
            <a:r>
              <a:rPr lang="en-US" sz="1800" dirty="0">
                <a:solidFill>
                  <a:srgbClr val="002060"/>
                </a:solidFill>
                <a:latin typeface="Times New Roman" panose="02020603050405020304" pitchFamily="18" charset="0"/>
                <a:cs typeface="Times New Roman" panose="02020603050405020304" pitchFamily="18" charset="0"/>
              </a:rPr>
              <a:t>Branch coverage: 100%</a:t>
            </a:r>
          </a:p>
          <a:p>
            <a:pPr lvl="4">
              <a:buFont typeface="Times New Roman" panose="02020603050405020304" pitchFamily="18" charset="0"/>
              <a:buChar char="☺"/>
            </a:pPr>
            <a:r>
              <a:rPr lang="en-US" sz="1800" dirty="0">
                <a:solidFill>
                  <a:srgbClr val="002060"/>
                </a:solidFill>
                <a:latin typeface="Times New Roman" panose="02020603050405020304" pitchFamily="18" charset="0"/>
                <a:cs typeface="Times New Roman" panose="02020603050405020304" pitchFamily="18" charset="0"/>
              </a:rPr>
              <a:t>Path coverage: 100</a:t>
            </a:r>
            <a:r>
              <a:rPr lang="en-US" sz="1800" dirty="0" smtClean="0">
                <a:solidFill>
                  <a:srgbClr val="002060"/>
                </a:solidFill>
                <a:latin typeface="Times New Roman" panose="02020603050405020304" pitchFamily="18" charset="0"/>
                <a:cs typeface="Times New Roman" panose="02020603050405020304" pitchFamily="18" charset="0"/>
              </a:rPr>
              <a:t>%</a:t>
            </a:r>
            <a:endParaRPr lang="en-US" altLang="ja-JP" sz="1800" b="1" dirty="0" smtClean="0">
              <a:solidFill>
                <a:srgbClr val="002060"/>
              </a:solidFill>
              <a:latin typeface="Times New Roman" panose="02020603050405020304" pitchFamily="18" charset="0"/>
              <a:ea typeface="SimSun" panose="02010600030101010101" pitchFamily="2" charset="-122"/>
              <a:cs typeface="Times New Roman" panose="02020603050405020304" pitchFamily="18" charset="0"/>
            </a:endParaRPr>
          </a:p>
          <a:p>
            <a:pPr>
              <a:buFont typeface="Wingdings" panose="05000000000000000000" pitchFamily="2" charset="2"/>
              <a:buChar char="ü"/>
            </a:pP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テ</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スト</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ア</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プロー</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チ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Test Approach:</a:t>
            </a:r>
          </a:p>
          <a:p>
            <a:pPr lvl="4">
              <a:buFont typeface="Times New Roman" panose="02020603050405020304" pitchFamily="18" charset="0"/>
              <a:buChar char="☺"/>
            </a:pPr>
            <a:r>
              <a:rPr lang="en-US" sz="1800" dirty="0" smtClean="0">
                <a:solidFill>
                  <a:srgbClr val="002060"/>
                </a:solidFill>
                <a:latin typeface="Times New Roman" panose="02020603050405020304" pitchFamily="18" charset="0"/>
                <a:cs typeface="Times New Roman" panose="02020603050405020304" pitchFamily="18" charset="0"/>
              </a:rPr>
              <a:t> Unit Test: Developer </a:t>
            </a:r>
          </a:p>
          <a:p>
            <a:pPr lvl="4">
              <a:buFont typeface="Times New Roman" panose="02020603050405020304" pitchFamily="18" charset="0"/>
              <a:buChar char="☺"/>
            </a:pPr>
            <a:r>
              <a:rPr lang="en-US" sz="1800" dirty="0" smtClean="0">
                <a:solidFill>
                  <a:srgbClr val="002060"/>
                </a:solidFill>
                <a:latin typeface="Times New Roman" panose="02020603050405020304" pitchFamily="18" charset="0"/>
                <a:cs typeface="Times New Roman" panose="02020603050405020304" pitchFamily="18" charset="0"/>
              </a:rPr>
              <a:t> Component Test: Tester</a:t>
            </a:r>
          </a:p>
          <a:p>
            <a:pPr lvl="4">
              <a:buFont typeface="Times New Roman" panose="02020603050405020304" pitchFamily="18" charset="0"/>
              <a:buChar char="☺"/>
            </a:pPr>
            <a:r>
              <a:rPr lang="en-US" sz="1800" dirty="0" smtClean="0">
                <a:solidFill>
                  <a:srgbClr val="002060"/>
                </a:solidFill>
                <a:latin typeface="Times New Roman" panose="02020603050405020304" pitchFamily="18" charset="0"/>
                <a:cs typeface="Times New Roman" panose="02020603050405020304" pitchFamily="18" charset="0"/>
              </a:rPr>
              <a:t> Integration Test: Tester</a:t>
            </a:r>
          </a:p>
          <a:p>
            <a:pPr lvl="4">
              <a:buFont typeface="Times New Roman" panose="02020603050405020304" pitchFamily="18" charset="0"/>
              <a:buChar char="☺"/>
            </a:pPr>
            <a:r>
              <a:rPr lang="en-US" sz="1800" dirty="0" smtClean="0">
                <a:solidFill>
                  <a:srgbClr val="002060"/>
                </a:solidFill>
                <a:latin typeface="Times New Roman" panose="02020603050405020304" pitchFamily="18" charset="0"/>
                <a:cs typeface="Times New Roman" panose="02020603050405020304" pitchFamily="18" charset="0"/>
              </a:rPr>
              <a:t> System Test: Tester</a:t>
            </a:r>
          </a:p>
          <a:p>
            <a:pPr lvl="4">
              <a:buFont typeface="Times New Roman" panose="02020603050405020304" pitchFamily="18" charset="0"/>
              <a:buChar char="☺"/>
            </a:pPr>
            <a:r>
              <a:rPr lang="en-US" sz="1800" dirty="0" smtClean="0">
                <a:solidFill>
                  <a:srgbClr val="002060"/>
                </a:solidFill>
                <a:latin typeface="Times New Roman" panose="02020603050405020304" pitchFamily="18" charset="0"/>
                <a:cs typeface="Times New Roman" panose="02020603050405020304" pitchFamily="18" charset="0"/>
              </a:rPr>
              <a:t> Acceptance Test: Customer</a:t>
            </a:r>
          </a:p>
          <a:p>
            <a:pPr>
              <a:buFont typeface="Wingdings" panose="05000000000000000000" pitchFamily="2" charset="2"/>
              <a:buChar char="ü"/>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テスト環境 </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Test Environment:</a:t>
            </a:r>
          </a:p>
          <a:p>
            <a:pPr lvl="4">
              <a:buFont typeface="Times New Roman" panose="02020603050405020304" pitchFamily="18" charset="0"/>
              <a:buChar char="☺"/>
            </a:pPr>
            <a:r>
              <a:rPr lang="en-US" sz="1800" dirty="0" smtClean="0">
                <a:solidFill>
                  <a:srgbClr val="002060"/>
                </a:solidFill>
                <a:latin typeface="Times New Roman" panose="02020603050405020304" pitchFamily="18" charset="0"/>
                <a:cs typeface="Times New Roman" panose="02020603050405020304" pitchFamily="18" charset="0"/>
              </a:rPr>
              <a:t> Web :Chrome </a:t>
            </a:r>
            <a:r>
              <a:rPr lang="en-US" sz="1800" dirty="0">
                <a:solidFill>
                  <a:srgbClr val="002060"/>
                </a:solidFill>
                <a:latin typeface="Times New Roman" panose="02020603050405020304" pitchFamily="18" charset="0"/>
                <a:cs typeface="Times New Roman" panose="02020603050405020304" pitchFamily="18" charset="0"/>
              </a:rPr>
              <a:t>3</a:t>
            </a:r>
            <a:r>
              <a:rPr lang="en-US" sz="1800" dirty="0" smtClean="0">
                <a:solidFill>
                  <a:srgbClr val="002060"/>
                </a:solidFill>
                <a:latin typeface="Times New Roman" panose="02020603050405020304" pitchFamily="18" charset="0"/>
                <a:cs typeface="Times New Roman" panose="02020603050405020304" pitchFamily="18" charset="0"/>
              </a:rPr>
              <a:t>0 or above and Firefox 20 or above </a:t>
            </a:r>
            <a:endParaRPr lang="en-US" sz="18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873822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25141"/>
          </a:xfrm>
        </p:spPr>
        <p:txBody>
          <a:bodyPr>
            <a:normAutofit fontScale="90000"/>
          </a:bodyPr>
          <a:lstStyle/>
          <a:p>
            <a:pPr algn="ctr"/>
            <a:r>
              <a:rPr lang="en-US" altLang="ja-JP">
                <a:solidFill>
                  <a:srgbClr val="7030A0"/>
                </a:solidFill>
                <a:latin typeface="Times New Roman" panose="02020603050405020304" pitchFamily="18" charset="0"/>
                <a:cs typeface="Times New Roman" panose="02020603050405020304" pitchFamily="18" charset="0"/>
              </a:rPr>
              <a:t>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テストの計画</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Plan</a:t>
            </a:r>
            <a:endParaRPr lang="en-US"/>
          </a:p>
        </p:txBody>
      </p:sp>
      <p:sp>
        <p:nvSpPr>
          <p:cNvPr id="4" name="TextBox 7"/>
          <p:cNvSpPr txBox="1"/>
          <p:nvPr/>
        </p:nvSpPr>
        <p:spPr>
          <a:xfrm>
            <a:off x="4727824" y="6401913"/>
            <a:ext cx="3323282" cy="400110"/>
          </a:xfrm>
          <a:prstGeom prst="rect">
            <a:avLst/>
          </a:prstGeom>
          <a:noFill/>
        </p:spPr>
        <p:txBody>
          <a:bodyPr wrap="none" rtlCol="0">
            <a:spAutoFit/>
          </a:bodyPr>
          <a:lstStyle/>
          <a:p>
            <a:pPr algn="ct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テスト節</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目 </a:t>
            </a:r>
            <a:r>
              <a:rPr lang="en-US" sz="2000" dirty="0" smtClean="0">
                <a:solidFill>
                  <a:srgbClr val="002060"/>
                </a:solidFill>
                <a:latin typeface="Times New Roman" panose="02020603050405020304" pitchFamily="18" charset="0"/>
                <a:cs typeface="Times New Roman" panose="02020603050405020304" pitchFamily="18" charset="0"/>
              </a:rPr>
              <a:t>-  Test Milestone</a:t>
            </a:r>
            <a:endParaRPr lang="en-US" sz="2000" dirty="0">
              <a:solidFill>
                <a:srgbClr val="002060"/>
              </a:solidFill>
              <a:latin typeface="Times New Roman" panose="02020603050405020304" pitchFamily="18" charset="0"/>
              <a:cs typeface="Times New Roman" panose="02020603050405020304" pitchFamily="18"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190956943"/>
              </p:ext>
            </p:extLst>
          </p:nvPr>
        </p:nvGraphicFramePr>
        <p:xfrm>
          <a:off x="3220278" y="1249251"/>
          <a:ext cx="6954031" cy="5152660"/>
        </p:xfrm>
        <a:graphic>
          <a:graphicData uri="http://schemas.openxmlformats.org/drawingml/2006/table">
            <a:tbl>
              <a:tblPr>
                <a:tableStyleId>{5C22544A-7EE6-4342-B048-85BDC9FD1C3A}</a:tableStyleId>
              </a:tblPr>
              <a:tblGrid>
                <a:gridCol w="3323648"/>
                <a:gridCol w="831963"/>
                <a:gridCol w="1361394"/>
                <a:gridCol w="1437026"/>
              </a:tblGrid>
              <a:tr h="552593">
                <a:tc>
                  <a:txBody>
                    <a:bodyPr/>
                    <a:lstStyle/>
                    <a:p>
                      <a:pPr marL="0" marR="0" algn="l">
                        <a:lnSpc>
                          <a:spcPct val="115000"/>
                        </a:lnSpc>
                        <a:spcBef>
                          <a:spcPts val="0"/>
                        </a:spcBef>
                        <a:spcAft>
                          <a:spcPts val="0"/>
                        </a:spcAft>
                      </a:pPr>
                      <a:r>
                        <a:rPr lang="en-US" sz="1400" b="1" dirty="0">
                          <a:effectLst/>
                        </a:rPr>
                        <a:t>Milestone Task</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b="1" dirty="0">
                          <a:effectLst/>
                        </a:rPr>
                        <a:t>Effort (</a:t>
                      </a:r>
                      <a:r>
                        <a:rPr lang="vi-VN" sz="1400" b="1" dirty="0">
                          <a:effectLst/>
                        </a:rPr>
                        <a:t>pd</a:t>
                      </a:r>
                      <a:r>
                        <a:rPr lang="en-US" sz="1400" b="1" dirty="0">
                          <a:effectLst/>
                        </a:rPr>
                        <a: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b="1" dirty="0">
                          <a:effectLst/>
                        </a:rPr>
                        <a:t>Start Date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b="1" dirty="0">
                          <a:effectLst/>
                        </a:rPr>
                        <a:t>End Date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Create Test Plan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29/05/2015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02/06/2015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dirty="0">
                          <a:effectLst/>
                        </a:rPr>
                        <a:t>Review &amp; Update Test Plan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03/06/2015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03/06/2015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Create Component Test case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12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04/06/2015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11/06/2015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3252">
                <a:tc>
                  <a:txBody>
                    <a:bodyPr/>
                    <a:lstStyle/>
                    <a:p>
                      <a:pPr marL="0" marR="0" algn="l">
                        <a:lnSpc>
                          <a:spcPct val="115000"/>
                        </a:lnSpc>
                        <a:spcBef>
                          <a:spcPts val="0"/>
                        </a:spcBef>
                        <a:spcAft>
                          <a:spcPts val="0"/>
                        </a:spcAft>
                      </a:pPr>
                      <a:r>
                        <a:rPr lang="en-US" sz="1400">
                          <a:effectLst/>
                        </a:rPr>
                        <a:t>Review &amp; Update Component Test Case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12/06/2015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13/06/2015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Create Integration Test case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03/07/2015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09/07/2015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3252">
                <a:tc>
                  <a:txBody>
                    <a:bodyPr/>
                    <a:lstStyle/>
                    <a:p>
                      <a:pPr marL="0" marR="0" algn="l">
                        <a:lnSpc>
                          <a:spcPct val="115000"/>
                        </a:lnSpc>
                        <a:spcBef>
                          <a:spcPts val="0"/>
                        </a:spcBef>
                        <a:spcAft>
                          <a:spcPts val="0"/>
                        </a:spcAft>
                      </a:pPr>
                      <a:r>
                        <a:rPr lang="en-US" sz="1400">
                          <a:effectLst/>
                        </a:rPr>
                        <a:t>Review &amp; Update Integration  Test Case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14/07/2015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16/07/2015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Create System Test case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17/07/2015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21/07/2015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53252">
                <a:tc>
                  <a:txBody>
                    <a:bodyPr/>
                    <a:lstStyle/>
                    <a:p>
                      <a:pPr marL="0" marR="0" algn="l">
                        <a:lnSpc>
                          <a:spcPct val="115000"/>
                        </a:lnSpc>
                        <a:spcBef>
                          <a:spcPts val="0"/>
                        </a:spcBef>
                        <a:spcAft>
                          <a:spcPts val="0"/>
                        </a:spcAft>
                      </a:pPr>
                      <a:r>
                        <a:rPr lang="en-US" sz="1400">
                          <a:effectLst/>
                        </a:rPr>
                        <a:t>Review &amp; Update System  Test Case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22/07/2015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23/07/2015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Execute Component test phase 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31/07/2015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03/08/2015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Execute Component test phase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12/08/2015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13/08/2015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Execute Integration test phase 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04/08/2015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05/08/2015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Execute Integration test phase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14/08/2015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17/082015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Execute System test phase 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06/08/2015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07/08/2015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67301">
                <a:tc>
                  <a:txBody>
                    <a:bodyPr/>
                    <a:lstStyle/>
                    <a:p>
                      <a:pPr marL="0" marR="0" algn="l">
                        <a:lnSpc>
                          <a:spcPct val="115000"/>
                        </a:lnSpc>
                        <a:spcBef>
                          <a:spcPts val="0"/>
                        </a:spcBef>
                        <a:spcAft>
                          <a:spcPts val="0"/>
                        </a:spcAft>
                      </a:pPr>
                      <a:r>
                        <a:rPr lang="en-US" sz="1400">
                          <a:effectLst/>
                        </a:rPr>
                        <a:t>Execute System test phase 2</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a:effectLst/>
                        </a:rPr>
                        <a:t>18/08/2015</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l">
                        <a:lnSpc>
                          <a:spcPct val="115000"/>
                        </a:lnSpc>
                        <a:spcBef>
                          <a:spcPts val="0"/>
                        </a:spcBef>
                        <a:spcAft>
                          <a:spcPts val="0"/>
                        </a:spcAft>
                      </a:pPr>
                      <a:r>
                        <a:rPr lang="en-US" sz="1400" dirty="0">
                          <a:effectLst/>
                        </a:rPr>
                        <a:t>19/08/2015</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2148706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92291"/>
            <a:ext cx="8911687" cy="676656"/>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239814" y="982328"/>
            <a:ext cx="4648200" cy="4991456"/>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a:solidFill>
                  <a:srgbClr val="002060"/>
                </a:solidFill>
                <a:latin typeface="Times New Roman" panose="02020603050405020304" pitchFamily="18" charset="0"/>
                <a:cs typeface="Times New Roman" panose="02020603050405020304" pitchFamily="18" charset="0"/>
              </a:rPr>
              <a:t>Base on </a:t>
            </a:r>
            <a:r>
              <a:rPr lang="en-US" sz="2000" dirty="0" smtClean="0">
                <a:solidFill>
                  <a:srgbClr val="002060"/>
                </a:solidFill>
                <a:latin typeface="Times New Roman" panose="02020603050405020304" pitchFamily="18" charset="0"/>
                <a:cs typeface="Times New Roman" panose="02020603050405020304" pitchFamily="18" charset="0"/>
              </a:rPr>
              <a:t>Test Plan, SRS to </a:t>
            </a:r>
            <a:r>
              <a:rPr lang="en-US" sz="2000" dirty="0">
                <a:solidFill>
                  <a:srgbClr val="002060"/>
                </a:solidFill>
                <a:latin typeface="Times New Roman" panose="02020603050405020304" pitchFamily="18" charset="0"/>
                <a:cs typeface="Times New Roman" panose="02020603050405020304" pitchFamily="18" charset="0"/>
              </a:rPr>
              <a:t>create test </a:t>
            </a:r>
            <a:r>
              <a:rPr lang="en-US" sz="2000" dirty="0" smtClean="0">
                <a:solidFill>
                  <a:srgbClr val="002060"/>
                </a:solidFill>
                <a:latin typeface="Times New Roman" panose="02020603050405020304" pitchFamily="18" charset="0"/>
                <a:cs typeface="Times New Roman" panose="02020603050405020304" pitchFamily="18" charset="0"/>
              </a:rPr>
              <a:t>viewpoint.</a:t>
            </a:r>
          </a:p>
          <a:p>
            <a:pPr>
              <a:lnSpc>
                <a:spcPct val="200000"/>
              </a:lnSpc>
              <a:defRPr/>
            </a:pPr>
            <a:r>
              <a:rPr lang="ja-JP" altLang="en-US" b="1" dirty="0">
                <a:solidFill>
                  <a:srgbClr val="002060"/>
                </a:solidFill>
                <a:latin typeface="SimSun" panose="02010600030101010101" pitchFamily="2" charset="-122"/>
                <a:ea typeface="SimSun" panose="02010600030101010101" pitchFamily="2" charset="-122"/>
              </a:rPr>
              <a:t>テスト計画と</a:t>
            </a:r>
            <a:r>
              <a:rPr lang="en-US" b="1" dirty="0">
                <a:solidFill>
                  <a:srgbClr val="002060"/>
                </a:solidFill>
                <a:latin typeface="SimSun" panose="02010600030101010101" pitchFamily="2" charset="-122"/>
                <a:ea typeface="SimSun" panose="02010600030101010101" pitchFamily="2" charset="-122"/>
              </a:rPr>
              <a:t>SRS</a:t>
            </a:r>
            <a:r>
              <a:rPr lang="ja-JP" altLang="en-US" b="1" dirty="0">
                <a:solidFill>
                  <a:srgbClr val="002060"/>
                </a:solidFill>
                <a:latin typeface="SimSun" panose="02010600030101010101" pitchFamily="2" charset="-122"/>
                <a:ea typeface="SimSun" panose="02010600030101010101" pitchFamily="2" charset="-122"/>
              </a:rPr>
              <a:t>のベーステスト観点を作成しま</a:t>
            </a:r>
            <a:r>
              <a:rPr lang="ja-JP" altLang="en-US" b="1" dirty="0" smtClean="0">
                <a:solidFill>
                  <a:srgbClr val="002060"/>
                </a:solidFill>
                <a:latin typeface="SimSun" panose="02010600030101010101" pitchFamily="2" charset="-122"/>
                <a:ea typeface="SimSun" panose="02010600030101010101" pitchFamily="2" charset="-122"/>
              </a:rPr>
              <a:t>す</a:t>
            </a:r>
            <a:endParaRPr lang="en-US" b="1" dirty="0">
              <a:solidFill>
                <a:srgbClr val="002060"/>
              </a:solidFill>
              <a:latin typeface="SimSun" panose="02010600030101010101" pitchFamily="2" charset="-122"/>
              <a:ea typeface="SimSun" panose="02010600030101010101" pitchFamily="2" charset="-122"/>
            </a:endParaRP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0"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grpSp>
        <p:nvGrpSpPr>
          <p:cNvPr id="41" name="Group 39"/>
          <p:cNvGrpSpPr>
            <a:grpSpLocks/>
          </p:cNvGrpSpPr>
          <p:nvPr/>
        </p:nvGrpSpPr>
        <p:grpSpPr bwMode="auto">
          <a:xfrm>
            <a:off x="2760014" y="4902934"/>
            <a:ext cx="355600" cy="519245"/>
            <a:chOff x="2078" y="1387"/>
            <a:chExt cx="1615" cy="2201"/>
          </a:xfrm>
        </p:grpSpPr>
        <p:sp>
          <p:nvSpPr>
            <p:cNvPr id="42"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3"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4"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5"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6"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7"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8" name="Group 39"/>
          <p:cNvGrpSpPr>
            <a:grpSpLocks/>
          </p:cNvGrpSpPr>
          <p:nvPr/>
        </p:nvGrpSpPr>
        <p:grpSpPr bwMode="auto">
          <a:xfrm>
            <a:off x="2131242" y="5454538"/>
            <a:ext cx="355600" cy="519245"/>
            <a:chOff x="2078" y="1387"/>
            <a:chExt cx="1615" cy="2201"/>
          </a:xfrm>
        </p:grpSpPr>
        <p:sp>
          <p:nvSpPr>
            <p:cNvPr id="49"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0"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1"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2"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3"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4"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5"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6" name="Group 11"/>
          <p:cNvGrpSpPr>
            <a:grpSpLocks/>
          </p:cNvGrpSpPr>
          <p:nvPr/>
        </p:nvGrpSpPr>
        <p:grpSpPr bwMode="auto">
          <a:xfrm>
            <a:off x="2760014" y="1662888"/>
            <a:ext cx="381000" cy="519245"/>
            <a:chOff x="2078" y="1387"/>
            <a:chExt cx="1615" cy="2201"/>
          </a:xfrm>
        </p:grpSpPr>
        <p:sp>
          <p:nvSpPr>
            <p:cNvPr id="57"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8"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9"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0"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1"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2"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3"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smtClean="0">
                <a:solidFill>
                  <a:schemeClr val="tx1"/>
                </a:solidFill>
                <a:latin typeface="Times New Roman" panose="02020603050405020304" pitchFamily="18" charset="0"/>
                <a:cs typeface="Times New Roman" panose="02020603050405020304" pitchFamily="18" charset="0"/>
              </a:rPr>
              <a:t>Create Test Viewpoint</a:t>
            </a:r>
            <a:endParaRPr lang="en-US" sz="2000" b="1" dirty="0">
              <a:solidFill>
                <a:schemeClr val="tx1"/>
              </a:solidFill>
              <a:latin typeface="Times New Roman" panose="02020603050405020304" pitchFamily="18" charset="0"/>
              <a:cs typeface="Times New Roman" panose="02020603050405020304" pitchFamily="18" charset="0"/>
            </a:endParaRPr>
          </a:p>
        </p:txBody>
      </p:sp>
      <p:sp>
        <p:nvSpPr>
          <p:cNvPr id="64"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Create Test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Case</a:t>
            </a:r>
          </a:p>
        </p:txBody>
      </p:sp>
      <p:sp>
        <p:nvSpPr>
          <p:cNvPr id="65"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Review Test Case</a:t>
            </a:r>
          </a:p>
        </p:txBody>
      </p:sp>
      <p:sp>
        <p:nvSpPr>
          <p:cNvPr id="66"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Execute Test</a:t>
            </a:r>
          </a:p>
        </p:txBody>
      </p:sp>
      <p:sp>
        <p:nvSpPr>
          <p:cNvPr id="67"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Log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Bug</a:t>
            </a:r>
          </a:p>
        </p:txBody>
      </p:sp>
      <p:sp>
        <p:nvSpPr>
          <p:cNvPr id="68"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Re-test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3816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76656"/>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1.2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在のウェブサイト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Existing Websites</a:t>
            </a:r>
            <a:endParaRPr lang="en-US"/>
          </a:p>
        </p:txBody>
      </p:sp>
      <p:sp>
        <p:nvSpPr>
          <p:cNvPr id="3" name="Chỗ dành sẵn cho Nội dung 2"/>
          <p:cNvSpPr>
            <a:spLocks noGrp="1"/>
          </p:cNvSpPr>
          <p:nvPr>
            <p:ph idx="1"/>
          </p:nvPr>
        </p:nvSpPr>
        <p:spPr>
          <a:xfrm>
            <a:off x="1764964" y="1644202"/>
            <a:ext cx="4352501" cy="5213797"/>
          </a:xfrm>
        </p:spPr>
        <p:txBody>
          <a:bodyPr>
            <a:normAutofit fontScale="77500" lnSpcReduction="20000"/>
          </a:bodyPr>
          <a:lstStyle/>
          <a:p>
            <a:pPr marL="45720" indent="0">
              <a:buNone/>
            </a:pPr>
            <a:endParaRPr lang="en-US" dirty="0">
              <a:solidFill>
                <a:srgbClr val="FF0000"/>
              </a:solidFill>
              <a:latin typeface="Times New Roman" panose="02020603050405020304" pitchFamily="18" charset="0"/>
              <a:cs typeface="Times New Roman" panose="02020603050405020304" pitchFamily="18" charset="0"/>
            </a:endParaRPr>
          </a:p>
          <a:p>
            <a:r>
              <a:rPr lang="ja-JP" altLang="en-US" sz="2200" b="1" dirty="0" smtClean="0">
                <a:solidFill>
                  <a:srgbClr val="0070C0"/>
                </a:solidFill>
                <a:latin typeface="SimSun" panose="02010600030101010101" pitchFamily="2" charset="-122"/>
                <a:ea typeface="SimSun" panose="02010600030101010101" pitchFamily="2" charset="-122"/>
              </a:rPr>
              <a:t>多く</a:t>
            </a:r>
            <a:r>
              <a:rPr lang="ja-JP" altLang="en-US" sz="2200" b="1" dirty="0">
                <a:solidFill>
                  <a:srgbClr val="0070C0"/>
                </a:solidFill>
                <a:latin typeface="SimSun" panose="02010600030101010101" pitchFamily="2" charset="-122"/>
                <a:ea typeface="SimSun" panose="02010600030101010101" pitchFamily="2" charset="-122"/>
              </a:rPr>
              <a:t>の国でフライトやホテルのための最高のお得な情報を見つけるのは簡単で</a:t>
            </a:r>
            <a:r>
              <a:rPr lang="ja-JP" altLang="en-US" sz="2200" b="1" dirty="0" smtClean="0">
                <a:solidFill>
                  <a:srgbClr val="0070C0"/>
                </a:solidFill>
                <a:latin typeface="SimSun" panose="02010600030101010101" pitchFamily="2" charset="-122"/>
                <a:ea typeface="SimSun" panose="02010600030101010101" pitchFamily="2" charset="-122"/>
              </a:rPr>
              <a:t>す</a:t>
            </a:r>
            <a:r>
              <a:rPr lang="ja-JP" altLang="en-US" sz="23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sz="2200" dirty="0">
                <a:solidFill>
                  <a:srgbClr val="002060"/>
                </a:solidFill>
                <a:latin typeface="Times New Roman" panose="02020603050405020304" pitchFamily="18" charset="0"/>
                <a:cs typeface="Times New Roman" panose="02020603050405020304" pitchFamily="18" charset="0"/>
              </a:rPr>
              <a:t>- </a:t>
            </a:r>
            <a:r>
              <a:rPr lang="en-US" sz="2200" dirty="0">
                <a:cs typeface="Times New Roman" panose="02020603050405020304" pitchFamily="18" charset="0"/>
              </a:rPr>
              <a:t>Easy to find best deals for flight and hotel on many </a:t>
            </a:r>
            <a:r>
              <a:rPr lang="en-US" sz="2200" dirty="0" smtClean="0">
                <a:cs typeface="Times New Roman" panose="02020603050405020304" pitchFamily="18" charset="0"/>
              </a:rPr>
              <a:t>countries</a:t>
            </a:r>
            <a:r>
              <a:rPr lang="vi-VN" sz="2200" dirty="0" smtClean="0">
                <a:cs typeface="Times New Roman" panose="02020603050405020304" pitchFamily="18" charset="0"/>
              </a:rPr>
              <a:t>.</a:t>
            </a:r>
            <a:endParaRPr lang="en-US" sz="2200" dirty="0">
              <a:cs typeface="Times New Roman" panose="02020603050405020304" pitchFamily="18" charset="0"/>
            </a:endParaRPr>
          </a:p>
          <a:p>
            <a:pPr marL="45720" indent="0">
              <a:buNone/>
            </a:pPr>
            <a:r>
              <a:rPr lang="en-US" sz="2100" b="1" dirty="0">
                <a:solidFill>
                  <a:srgbClr val="FF0000"/>
                </a:solidFill>
                <a:latin typeface="Times New Roman" panose="02020603050405020304" pitchFamily="18" charset="0"/>
                <a:cs typeface="Times New Roman" panose="02020603050405020304" pitchFamily="18" charset="0"/>
              </a:rPr>
              <a:t>BUT</a:t>
            </a:r>
          </a:p>
          <a:p>
            <a:endParaRPr lang="ja-JP" altLang="en-US" dirty="0"/>
          </a:p>
          <a:p>
            <a:r>
              <a:rPr lang="ja-JP" altLang="en-US" sz="2200" b="1" dirty="0">
                <a:solidFill>
                  <a:srgbClr val="0070C0"/>
                </a:solidFill>
                <a:latin typeface="SimSun" panose="02010600030101010101" pitchFamily="2" charset="-122"/>
                <a:ea typeface="SimSun" panose="02010600030101010101" pitchFamily="2" charset="-122"/>
              </a:rPr>
              <a:t>このウェブサイト</a:t>
            </a:r>
            <a:r>
              <a:rPr lang="ja-JP" altLang="en-US" sz="2200" b="1" dirty="0" smtClean="0">
                <a:solidFill>
                  <a:srgbClr val="0070C0"/>
                </a:solidFill>
                <a:latin typeface="SimSun" panose="02010600030101010101" pitchFamily="2" charset="-122"/>
                <a:ea typeface="SimSun" panose="02010600030101010101" pitchFamily="2" charset="-122"/>
              </a:rPr>
              <a:t>は予約するのに使います</a:t>
            </a:r>
            <a:r>
              <a:rPr lang="en-US" altLang="ja-JP" sz="2200" b="1" dirty="0" smtClean="0">
                <a:solidFill>
                  <a:srgbClr val="0070C0"/>
                </a:solidFill>
                <a:latin typeface="SimSun" panose="02010600030101010101" pitchFamily="2" charset="-122"/>
                <a:ea typeface="SimSun" panose="02010600030101010101" pitchFamily="2" charset="-122"/>
              </a:rPr>
              <a:t>｡</a:t>
            </a:r>
            <a:r>
              <a:rPr lang="ja-JP" altLang="en-US" sz="2200" b="1" dirty="0">
                <a:solidFill>
                  <a:srgbClr val="0070C0"/>
                </a:solidFill>
                <a:latin typeface="SimSun" panose="02010600030101010101" pitchFamily="2" charset="-122"/>
                <a:ea typeface="SimSun" panose="02010600030101010101" pitchFamily="2" charset="-122"/>
              </a:rPr>
              <a:t>人々を接続し、情報をｼｪｱしませ</a:t>
            </a:r>
            <a:r>
              <a:rPr lang="ja-JP" altLang="en-US" sz="2200" b="1" dirty="0" smtClean="0">
                <a:solidFill>
                  <a:srgbClr val="0070C0"/>
                </a:solidFill>
                <a:latin typeface="SimSun" panose="02010600030101010101" pitchFamily="2" charset="-122"/>
                <a:ea typeface="SimSun" panose="02010600030101010101" pitchFamily="2" charset="-122"/>
              </a:rPr>
              <a:t>ん</a:t>
            </a:r>
            <a:r>
              <a:rPr lang="en-US" sz="2900" dirty="0" smtClean="0">
                <a:solidFill>
                  <a:srgbClr val="002060"/>
                </a:solidFill>
                <a:latin typeface="Times New Roman" panose="02020603050405020304" pitchFamily="18" charset="0"/>
                <a:cs typeface="Times New Roman" panose="02020603050405020304" pitchFamily="18" charset="0"/>
              </a:rPr>
              <a:t>– </a:t>
            </a:r>
            <a:r>
              <a:rPr lang="en-US" sz="2200" dirty="0">
                <a:ea typeface="+mj-ea"/>
                <a:cs typeface="Times New Roman" panose="02020603050405020304" pitchFamily="18" charset="0"/>
              </a:rPr>
              <a:t>This website is only for booking, no sharing information or connecting to </a:t>
            </a:r>
            <a:r>
              <a:rPr lang="en-US" sz="2200" dirty="0" smtClean="0">
                <a:ea typeface="+mj-ea"/>
                <a:cs typeface="Times New Roman" panose="02020603050405020304" pitchFamily="18" charset="0"/>
              </a:rPr>
              <a:t>others</a:t>
            </a:r>
            <a:r>
              <a:rPr lang="vi-VN" sz="2200" dirty="0">
                <a:solidFill>
                  <a:srgbClr val="002060"/>
                </a:solidFill>
                <a:ea typeface="+mj-ea"/>
                <a:cs typeface="Times New Roman" panose="02020603050405020304" pitchFamily="18" charset="0"/>
              </a:rPr>
              <a:t>.</a:t>
            </a:r>
            <a:endParaRPr lang="en-US" sz="2200" dirty="0">
              <a:solidFill>
                <a:srgbClr val="002060"/>
              </a:solidFill>
              <a:ea typeface="+mj-ea"/>
              <a:cs typeface="Times New Roman" panose="02020603050405020304" pitchFamily="18" charset="0"/>
            </a:endParaRPr>
          </a:p>
          <a:p>
            <a:r>
              <a:rPr lang="ja-JP" altLang="en-US" sz="2200" b="1" dirty="0">
                <a:solidFill>
                  <a:srgbClr val="0070C0"/>
                </a:solidFill>
                <a:latin typeface="SimSun" panose="02010600030101010101" pitchFamily="2" charset="-122"/>
                <a:ea typeface="SimSun" panose="02010600030101010101" pitchFamily="2" charset="-122"/>
              </a:rPr>
              <a:t>ユーザーが情報を読むか、場所やフライトやホテルについてのレビューはできませ</a:t>
            </a:r>
            <a:r>
              <a:rPr lang="ja-JP" altLang="en-US" sz="2200" b="1" dirty="0" smtClean="0">
                <a:solidFill>
                  <a:srgbClr val="0070C0"/>
                </a:solidFill>
                <a:latin typeface="SimSun" panose="02010600030101010101" pitchFamily="2" charset="-122"/>
                <a:ea typeface="SimSun" panose="02010600030101010101" pitchFamily="2" charset="-122"/>
              </a:rPr>
              <a:t>ん</a:t>
            </a:r>
            <a:r>
              <a:rPr lang="vi-VN" altLang="ja-JP" sz="2600" dirty="0" smtClean="0">
                <a:solidFill>
                  <a:srgbClr val="0070C0"/>
                </a:solidFill>
              </a:rPr>
              <a:t> </a:t>
            </a:r>
            <a:r>
              <a:rPr lang="vi-VN" altLang="ja-JP" dirty="0" smtClean="0"/>
              <a:t>- </a:t>
            </a:r>
            <a:r>
              <a:rPr lang="en-US" sz="2200" dirty="0" smtClean="0">
                <a:cs typeface="Times New Roman" panose="02020603050405020304" pitchFamily="18" charset="0"/>
              </a:rPr>
              <a:t>User </a:t>
            </a:r>
            <a:r>
              <a:rPr lang="en-US" sz="2200" dirty="0">
                <a:cs typeface="Times New Roman" panose="02020603050405020304" pitchFamily="18" charset="0"/>
              </a:rPr>
              <a:t>cannot read information or review about places, flight, hotel etc… </a:t>
            </a:r>
          </a:p>
          <a:p>
            <a:pPr lvl="0"/>
            <a:r>
              <a:rPr lang="ja-JP" altLang="en-US" sz="2200" b="1" dirty="0">
                <a:solidFill>
                  <a:srgbClr val="0070C0"/>
                </a:solidFill>
                <a:latin typeface="SimSun" panose="02010600030101010101" pitchFamily="2" charset="-122"/>
                <a:ea typeface="SimSun" panose="02010600030101010101" pitchFamily="2" charset="-122"/>
                <a:cs typeface="Times New Roman" panose="02020603050405020304" pitchFamily="18" charset="0"/>
              </a:rPr>
              <a:t>主にベトナム人が使われます</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a:t>
            </a:r>
            <a:r>
              <a:rPr lang="en-US" dirty="0" smtClean="0">
                <a:solidFill>
                  <a:srgbClr val="002060"/>
                </a:solidFill>
                <a:latin typeface="Times New Roman" panose="02020603050405020304" pitchFamily="18" charset="0"/>
                <a:cs typeface="Times New Roman" panose="02020603050405020304" pitchFamily="18" charset="0"/>
              </a:rPr>
              <a:t> </a:t>
            </a:r>
            <a:r>
              <a:rPr lang="en-US" sz="2200" dirty="0" smtClean="0">
                <a:cs typeface="Times New Roman" panose="02020603050405020304" pitchFamily="18" charset="0"/>
              </a:rPr>
              <a:t>Mostly used by Vietnamese</a:t>
            </a:r>
            <a:r>
              <a:rPr lang="vi-VN" sz="2200" dirty="0" smtClean="0">
                <a:cs typeface="Times New Roman" panose="02020603050405020304" pitchFamily="18" charset="0"/>
              </a:rPr>
              <a:t>.</a:t>
            </a:r>
            <a:endParaRPr lang="en-US" sz="2200" dirty="0">
              <a:cs typeface="Times New Roman" panose="02020603050405020304" pitchFamily="18" charset="0"/>
            </a:endParaRPr>
          </a:p>
          <a:p>
            <a:endParaRPr lang="en-US" dirty="0"/>
          </a:p>
        </p:txBody>
      </p:sp>
      <p:pic>
        <p:nvPicPr>
          <p:cNvPr id="5" name="Ảnh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5131" y="1644203"/>
            <a:ext cx="5315062" cy="4659780"/>
          </a:xfrm>
          <a:prstGeom prst="rect">
            <a:avLst/>
          </a:prstGeom>
        </p:spPr>
      </p:pic>
      <p:sp>
        <p:nvSpPr>
          <p:cNvPr id="6" name="TextBox 10"/>
          <p:cNvSpPr txBox="1"/>
          <p:nvPr/>
        </p:nvSpPr>
        <p:spPr>
          <a:xfrm>
            <a:off x="7328740" y="6247310"/>
            <a:ext cx="3407844" cy="400110"/>
          </a:xfrm>
          <a:prstGeom prst="rect">
            <a:avLst/>
          </a:prstGeom>
          <a:noFill/>
        </p:spPr>
        <p:txBody>
          <a:bodyPr wrap="square" rtlCol="0">
            <a:spAutoFit/>
          </a:bodyPr>
          <a:lstStyle/>
          <a:p>
            <a:pPr algn="ctr"/>
            <a:r>
              <a:rPr lang="en-US" sz="2000">
                <a:solidFill>
                  <a:srgbClr val="002060"/>
                </a:solidFill>
                <a:latin typeface="Times New Roman" panose="02020603050405020304" pitchFamily="18" charset="0"/>
                <a:cs typeface="Times New Roman" panose="02020603050405020304" pitchFamily="18" charset="0"/>
              </a:rPr>
              <a:t>http://www.wego.vn/</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655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92290"/>
            <a:ext cx="8911687" cy="741051"/>
          </a:xfrm>
        </p:spPr>
        <p:txBody>
          <a:bodyPr/>
          <a:lstStyle/>
          <a:p>
            <a:pPr algn="ctr"/>
            <a:r>
              <a:rPr lang="ja-JP" altLang="en-US" b="1" dirty="0">
                <a:solidFill>
                  <a:srgbClr val="7030A0"/>
                </a:solidFill>
                <a:latin typeface="SimSun" panose="02010600030101010101" pitchFamily="2" charset="-122"/>
                <a:ea typeface="SimSun" panose="02010600030101010101" pitchFamily="2" charset="-122"/>
                <a:cs typeface="Times New Roman" panose="02020603050405020304" pitchFamily="18" charset="0"/>
              </a:rPr>
              <a:t>テスト</a:t>
            </a:r>
            <a:r>
              <a:rPr lang="ja-JP" altLang="en-US" b="1" dirty="0">
                <a:solidFill>
                  <a:srgbClr val="7030A0"/>
                </a:solidFill>
                <a:latin typeface="SimSun" panose="02010600030101010101" pitchFamily="2" charset="-122"/>
                <a:ea typeface="SimSun" panose="02010600030101010101" pitchFamily="2" charset="-122"/>
              </a:rPr>
              <a:t>観点</a:t>
            </a:r>
            <a:r>
              <a:rPr lang="ja-JP" altLang="en-US" dirty="0">
                <a:solidFill>
                  <a:srgbClr val="7030A0"/>
                </a:solidFill>
              </a:rPr>
              <a:t>  </a:t>
            </a:r>
            <a:r>
              <a:rPr lang="en-US" altLang="ja-JP" dirty="0">
                <a:solidFill>
                  <a:srgbClr val="7030A0"/>
                </a:solidFill>
              </a:rPr>
              <a:t>  </a:t>
            </a:r>
            <a:r>
              <a:rPr lang="en-US" altLang="ja-JP" dirty="0">
                <a:solidFill>
                  <a:srgbClr val="7030A0"/>
                </a:solidFill>
                <a:latin typeface="Times New Roman" panose="02020603050405020304" pitchFamily="18" charset="0"/>
                <a:cs typeface="Times New Roman" panose="02020603050405020304" pitchFamily="18" charset="0"/>
              </a:rPr>
              <a:t>-  Test viewpoint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015" y="1364497"/>
            <a:ext cx="11643746" cy="4478364"/>
          </a:xfrm>
          <a:prstGeom prst="rect">
            <a:avLst/>
          </a:prstGeom>
        </p:spPr>
      </p:pic>
    </p:spTree>
    <p:extLst>
      <p:ext uri="{BB962C8B-B14F-4D97-AF65-F5344CB8AC3E}">
        <p14:creationId xmlns:p14="http://schemas.microsoft.com/office/powerpoint/2010/main" val="10330645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340775"/>
            <a:ext cx="8911687" cy="702414"/>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110115" y="982328"/>
            <a:ext cx="4777899" cy="5875672"/>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a:solidFill>
                  <a:srgbClr val="002060"/>
                </a:solidFill>
                <a:latin typeface="Times New Roman" panose="02020603050405020304" pitchFamily="18" charset="0"/>
                <a:cs typeface="Times New Roman" panose="02020603050405020304" pitchFamily="18" charset="0"/>
              </a:rPr>
              <a:t>Base on SRS, test viewpoint to create test case</a:t>
            </a:r>
            <a:r>
              <a:rPr lang="en-US" sz="2000" dirty="0" smtClean="0">
                <a:solidFill>
                  <a:srgbClr val="002060"/>
                </a:solidFill>
                <a:latin typeface="Times New Roman" panose="02020603050405020304" pitchFamily="18" charset="0"/>
                <a:cs typeface="Times New Roman" panose="02020603050405020304" pitchFamily="18" charset="0"/>
              </a:rPr>
              <a:t>:</a:t>
            </a:r>
          </a:p>
          <a:p>
            <a:pPr>
              <a:lnSpc>
                <a:spcPct val="200000"/>
              </a:lnSpc>
              <a:defRPr/>
            </a:pPr>
            <a:r>
              <a:rPr lang="en-US" b="1" dirty="0">
                <a:solidFill>
                  <a:srgbClr val="002060"/>
                </a:solidFill>
                <a:latin typeface="SimSun" panose="02010600030101010101" pitchFamily="2" charset="-122"/>
                <a:ea typeface="SimSun" panose="02010600030101010101" pitchFamily="2" charset="-122"/>
              </a:rPr>
              <a:t>SRS</a:t>
            </a:r>
            <a:r>
              <a:rPr lang="ja-JP" altLang="en-US" b="1" dirty="0">
                <a:solidFill>
                  <a:srgbClr val="002060"/>
                </a:solidFill>
                <a:latin typeface="SimSun" panose="02010600030101010101" pitchFamily="2" charset="-122"/>
                <a:ea typeface="SimSun" panose="02010600030101010101" pitchFamily="2" charset="-122"/>
              </a:rPr>
              <a:t>とテスト観点にもとずいて、テストケースを作成します</a:t>
            </a:r>
            <a:r>
              <a:rPr lang="ja-JP" altLang="en-US" b="1" dirty="0" smtClean="0">
                <a:solidFill>
                  <a:srgbClr val="002060"/>
                </a:solidFill>
                <a:latin typeface="SimSun" panose="02010600030101010101" pitchFamily="2" charset="-122"/>
                <a:ea typeface="SimSun" panose="02010600030101010101" pitchFamily="2" charset="-122"/>
              </a:rPr>
              <a:t>。</a:t>
            </a:r>
            <a:endPar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smtClean="0">
                <a:solidFill>
                  <a:srgbClr val="002060"/>
                </a:solidFill>
                <a:latin typeface="Times New Roman" panose="02020603050405020304" pitchFamily="18" charset="0"/>
                <a:cs typeface="Times New Roman" panose="02020603050405020304" pitchFamily="18" charset="0"/>
              </a:rPr>
              <a:t>Component </a:t>
            </a:r>
            <a:r>
              <a:rPr lang="en-US" sz="2000" dirty="0">
                <a:solidFill>
                  <a:srgbClr val="002060"/>
                </a:solidFill>
                <a:latin typeface="Times New Roman" panose="02020603050405020304" pitchFamily="18" charset="0"/>
                <a:cs typeface="Times New Roman" panose="02020603050405020304" pitchFamily="18" charset="0"/>
              </a:rPr>
              <a:t>test </a:t>
            </a:r>
            <a:r>
              <a:rPr lang="en-US" sz="2000" dirty="0" smtClean="0">
                <a:solidFill>
                  <a:srgbClr val="002060"/>
                </a:solidFill>
                <a:latin typeface="Times New Roman" panose="02020603050405020304" pitchFamily="18" charset="0"/>
                <a:cs typeface="Times New Roman" panose="02020603050405020304" pitchFamily="18" charset="0"/>
              </a:rPr>
              <a:t>case</a:t>
            </a:r>
          </a:p>
          <a:p>
            <a:pPr lvl="1">
              <a:lnSpc>
                <a:spcPct val="200000"/>
              </a:lnSpc>
              <a:defRPr/>
            </a:pPr>
            <a:r>
              <a:rPr lang="ja-JP" altLang="en-US" sz="2000" b="1" dirty="0">
                <a:solidFill>
                  <a:srgbClr val="002060"/>
                </a:solidFill>
                <a:latin typeface="SimSun" panose="02010600030101010101" pitchFamily="2" charset="-122"/>
                <a:ea typeface="SimSun" panose="02010600030101010101" pitchFamily="2" charset="-122"/>
              </a:rPr>
              <a:t>コンポーネントのテストケース</a:t>
            </a:r>
            <a:endParaRPr lang="en-US" sz="2000" dirty="0">
              <a:solidFill>
                <a:srgbClr val="002060"/>
              </a:solidFill>
              <a:latin typeface="Times New Roman" panose="02020603050405020304" pitchFamily="18" charset="0"/>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smtClean="0">
                <a:solidFill>
                  <a:srgbClr val="002060"/>
                </a:solidFill>
                <a:latin typeface="Times New Roman" panose="02020603050405020304" pitchFamily="18" charset="0"/>
                <a:cs typeface="Times New Roman" panose="02020603050405020304" pitchFamily="18" charset="0"/>
              </a:rPr>
              <a:t>Integration test case</a:t>
            </a:r>
          </a:p>
          <a:p>
            <a:pPr lvl="1">
              <a:lnSpc>
                <a:spcPct val="200000"/>
              </a:lnSpc>
              <a:defRPr/>
            </a:pPr>
            <a:r>
              <a:rPr lang="ja-JP" altLang="en-US" sz="2000" b="1" dirty="0">
                <a:solidFill>
                  <a:srgbClr val="002060"/>
                </a:solidFill>
                <a:latin typeface="SimSun" panose="02010600030101010101" pitchFamily="2" charset="-122"/>
                <a:ea typeface="SimSun" panose="02010600030101010101" pitchFamily="2" charset="-122"/>
              </a:rPr>
              <a:t>統合テストケー</a:t>
            </a:r>
            <a:r>
              <a:rPr lang="ja-JP" altLang="en-US" sz="2000" b="1" dirty="0" smtClean="0">
                <a:solidFill>
                  <a:srgbClr val="002060"/>
                </a:solidFill>
                <a:latin typeface="SimSun" panose="02010600030101010101" pitchFamily="2" charset="-122"/>
                <a:ea typeface="SimSun" panose="02010600030101010101" pitchFamily="2" charset="-122"/>
              </a:rPr>
              <a:t>ス</a:t>
            </a:r>
            <a:endParaRPr lang="en-US" sz="2000" dirty="0" smtClean="0">
              <a:solidFill>
                <a:srgbClr val="002060"/>
              </a:solidFill>
              <a:latin typeface="Times New Roman" panose="02020603050405020304" pitchFamily="18" charset="0"/>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smtClean="0">
                <a:solidFill>
                  <a:srgbClr val="002060"/>
                </a:solidFill>
                <a:latin typeface="Times New Roman" panose="02020603050405020304" pitchFamily="18" charset="0"/>
                <a:cs typeface="Times New Roman" panose="02020603050405020304" pitchFamily="18" charset="0"/>
              </a:rPr>
              <a:t>System </a:t>
            </a:r>
            <a:r>
              <a:rPr lang="en-US" sz="2000" dirty="0">
                <a:solidFill>
                  <a:srgbClr val="002060"/>
                </a:solidFill>
                <a:latin typeface="Times New Roman" panose="02020603050405020304" pitchFamily="18" charset="0"/>
                <a:cs typeface="Times New Roman" panose="02020603050405020304" pitchFamily="18" charset="0"/>
              </a:rPr>
              <a:t>test </a:t>
            </a:r>
            <a:r>
              <a:rPr lang="en-US" sz="2000" dirty="0" smtClean="0">
                <a:solidFill>
                  <a:srgbClr val="002060"/>
                </a:solidFill>
                <a:latin typeface="Times New Roman" panose="02020603050405020304" pitchFamily="18" charset="0"/>
                <a:cs typeface="Times New Roman" panose="02020603050405020304" pitchFamily="18" charset="0"/>
              </a:rPr>
              <a:t>case</a:t>
            </a:r>
          </a:p>
          <a:p>
            <a:pPr lvl="1">
              <a:lnSpc>
                <a:spcPct val="200000"/>
              </a:lnSpc>
              <a:defRPr/>
            </a:pPr>
            <a:r>
              <a:rPr lang="ja-JP" altLang="en-US" sz="2000" b="1" dirty="0">
                <a:solidFill>
                  <a:srgbClr val="002060"/>
                </a:solidFill>
                <a:latin typeface="SimSun" panose="02010600030101010101" pitchFamily="2" charset="-122"/>
                <a:ea typeface="SimSun" panose="02010600030101010101" pitchFamily="2" charset="-122"/>
              </a:rPr>
              <a:t>システムテストケース</a:t>
            </a:r>
            <a:endParaRPr 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lvl="1">
              <a:lnSpc>
                <a:spcPct val="200000"/>
              </a:lnSpc>
              <a:defRPr/>
            </a:pPr>
            <a:endParaRPr lang="en-US" sz="2000" dirty="0">
              <a:solidFill>
                <a:srgbClr val="002060"/>
              </a:solidFill>
              <a:latin typeface="Times New Roman" panose="02020603050405020304" pitchFamily="18" charset="0"/>
              <a:cs typeface="Times New Roman" panose="02020603050405020304" pitchFamily="18" charset="0"/>
            </a:endParaRP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0" name="Group 39"/>
          <p:cNvGrpSpPr>
            <a:grpSpLocks/>
          </p:cNvGrpSpPr>
          <p:nvPr/>
        </p:nvGrpSpPr>
        <p:grpSpPr bwMode="auto">
          <a:xfrm>
            <a:off x="2760014" y="4902934"/>
            <a:ext cx="355600" cy="519245"/>
            <a:chOff x="2078" y="1387"/>
            <a:chExt cx="1615" cy="2201"/>
          </a:xfrm>
        </p:grpSpPr>
        <p:sp>
          <p:nvSpPr>
            <p:cNvPr id="41"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2"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3"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4"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5"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6"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7"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Re-test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grpSp>
        <p:nvGrpSpPr>
          <p:cNvPr id="48" name="Group 39"/>
          <p:cNvGrpSpPr>
            <a:grpSpLocks/>
          </p:cNvGrpSpPr>
          <p:nvPr/>
        </p:nvGrpSpPr>
        <p:grpSpPr bwMode="auto">
          <a:xfrm>
            <a:off x="2131242" y="5454538"/>
            <a:ext cx="355600" cy="519245"/>
            <a:chOff x="2078" y="1387"/>
            <a:chExt cx="1615" cy="2201"/>
          </a:xfrm>
        </p:grpSpPr>
        <p:sp>
          <p:nvSpPr>
            <p:cNvPr id="49"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0"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1"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2"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3"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4"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5"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6" name="Group 11"/>
          <p:cNvGrpSpPr>
            <a:grpSpLocks/>
          </p:cNvGrpSpPr>
          <p:nvPr/>
        </p:nvGrpSpPr>
        <p:grpSpPr bwMode="auto">
          <a:xfrm>
            <a:off x="2760014" y="1662888"/>
            <a:ext cx="381000" cy="519245"/>
            <a:chOff x="2078" y="1387"/>
            <a:chExt cx="1615" cy="2201"/>
          </a:xfrm>
        </p:grpSpPr>
        <p:sp>
          <p:nvSpPr>
            <p:cNvPr id="57"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8"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9"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0"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1"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2"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3"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4"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sp>
        <p:nvSpPr>
          <p:cNvPr id="65"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smtClean="0">
                <a:solidFill>
                  <a:schemeClr val="tx1"/>
                </a:solidFill>
                <a:latin typeface="Times New Roman" panose="02020603050405020304" pitchFamily="18" charset="0"/>
                <a:cs typeface="Times New Roman" panose="02020603050405020304" pitchFamily="18" charset="0"/>
              </a:rPr>
              <a:t>Create Test </a:t>
            </a:r>
            <a:r>
              <a:rPr lang="en-US" sz="2000" b="1" dirty="0">
                <a:solidFill>
                  <a:schemeClr val="tx1"/>
                </a:solidFill>
                <a:latin typeface="Times New Roman" panose="02020603050405020304" pitchFamily="18" charset="0"/>
                <a:cs typeface="Times New Roman" panose="02020603050405020304" pitchFamily="18" charset="0"/>
              </a:rPr>
              <a:t>Case</a:t>
            </a:r>
          </a:p>
        </p:txBody>
      </p:sp>
      <p:sp>
        <p:nvSpPr>
          <p:cNvPr id="66"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Review Test Case</a:t>
            </a:r>
          </a:p>
        </p:txBody>
      </p:sp>
      <p:sp>
        <p:nvSpPr>
          <p:cNvPr id="67"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Execute Test</a:t>
            </a:r>
          </a:p>
        </p:txBody>
      </p:sp>
      <p:sp>
        <p:nvSpPr>
          <p:cNvPr id="68"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Log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Bug</a:t>
            </a:r>
          </a:p>
        </p:txBody>
      </p:sp>
    </p:spTree>
    <p:extLst>
      <p:ext uri="{BB962C8B-B14F-4D97-AF65-F5344CB8AC3E}">
        <p14:creationId xmlns:p14="http://schemas.microsoft.com/office/powerpoint/2010/main" val="114917564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53654"/>
            <a:ext cx="8911687" cy="766808"/>
          </a:xfrm>
        </p:spPr>
        <p:txBody>
          <a:bodyPr/>
          <a:lstStyle/>
          <a:p>
            <a:pPr algn="ct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システムテストケース  </a:t>
            </a:r>
            <a:r>
              <a:rPr lang="en-US" altLang="ja-JP">
                <a:solidFill>
                  <a:srgbClr val="7030A0"/>
                </a:solidFill>
                <a:latin typeface="Times New Roman" panose="02020603050405020304" pitchFamily="18" charset="0"/>
                <a:cs typeface="Times New Roman" panose="02020603050405020304" pitchFamily="18" charset="0"/>
              </a:rPr>
              <a:t>-   System t</a:t>
            </a:r>
            <a:r>
              <a:rPr lang="en-US">
                <a:solidFill>
                  <a:srgbClr val="7030A0"/>
                </a:solidFill>
                <a:latin typeface="Times New Roman" panose="02020603050405020304" pitchFamily="18" charset="0"/>
                <a:cs typeface="Times New Roman" panose="02020603050405020304" pitchFamily="18" charset="0"/>
              </a:rPr>
              <a:t>est case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307" y="1120462"/>
            <a:ext cx="9916931" cy="5156352"/>
          </a:xfrm>
          <a:prstGeom prst="rect">
            <a:avLst/>
          </a:prstGeom>
        </p:spPr>
      </p:pic>
    </p:spTree>
    <p:extLst>
      <p:ext uri="{BB962C8B-B14F-4D97-AF65-F5344CB8AC3E}">
        <p14:creationId xmlns:p14="http://schemas.microsoft.com/office/powerpoint/2010/main" val="22556697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315017"/>
            <a:ext cx="8911687" cy="715293"/>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413500" y="982326"/>
            <a:ext cx="4817414" cy="5621673"/>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smtClean="0">
                <a:solidFill>
                  <a:srgbClr val="002060"/>
                </a:solidFill>
                <a:latin typeface="Times New Roman" panose="02020603050405020304" pitchFamily="18" charset="0"/>
                <a:cs typeface="Times New Roman" panose="02020603050405020304" pitchFamily="18" charset="0"/>
              </a:rPr>
              <a:t>Developer self-review: Unit test case</a:t>
            </a:r>
            <a:endParaRPr lang="ja-JP" altLang="en-US" sz="2000" dirty="0"/>
          </a:p>
          <a:p>
            <a:r>
              <a:rPr lang="ja-JP" altLang="en-US" b="1" dirty="0" smtClean="0">
                <a:solidFill>
                  <a:srgbClr val="002060"/>
                </a:solidFill>
                <a:latin typeface="SimSun" panose="02010600030101010101" pitchFamily="2" charset="-122"/>
                <a:ea typeface="SimSun" panose="02010600030101010101" pitchFamily="2" charset="-122"/>
              </a:rPr>
              <a:t>開発者の自己評価：ユニットテストケース</a:t>
            </a:r>
            <a:endParaRPr 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a:lnSpc>
                <a:spcPct val="200000"/>
              </a:lnSpc>
              <a:buFont typeface="Wingdings" pitchFamily="2" charset="2"/>
              <a:buChar char="ü"/>
              <a:defRPr/>
            </a:pPr>
            <a:r>
              <a:rPr lang="en-US" sz="2000" dirty="0" smtClean="0">
                <a:solidFill>
                  <a:srgbClr val="002060"/>
                </a:solidFill>
                <a:latin typeface="Times New Roman" panose="02020603050405020304" pitchFamily="18" charset="0"/>
                <a:cs typeface="Times New Roman" panose="02020603050405020304" pitchFamily="18" charset="0"/>
              </a:rPr>
              <a:t>Tester </a:t>
            </a:r>
            <a:r>
              <a:rPr lang="en-US" sz="2000" dirty="0">
                <a:solidFill>
                  <a:srgbClr val="002060"/>
                </a:solidFill>
                <a:latin typeface="Times New Roman" panose="02020603050405020304" pitchFamily="18" charset="0"/>
                <a:cs typeface="Times New Roman" panose="02020603050405020304" pitchFamily="18" charset="0"/>
              </a:rPr>
              <a:t>self-review and peer-review</a:t>
            </a:r>
            <a:r>
              <a:rPr lang="en-US" sz="2000" dirty="0" smtClean="0">
                <a:solidFill>
                  <a:srgbClr val="002060"/>
                </a:solidFill>
                <a:latin typeface="Times New Roman" panose="02020603050405020304" pitchFamily="18" charset="0"/>
                <a:cs typeface="Times New Roman" panose="02020603050405020304" pitchFamily="18" charset="0"/>
              </a:rPr>
              <a:t>:</a:t>
            </a:r>
          </a:p>
          <a:p>
            <a:pPr>
              <a:lnSpc>
                <a:spcPct val="200000"/>
              </a:lnSpc>
              <a:defRPr/>
            </a:pPr>
            <a:r>
              <a:rPr lang="ja-JP" altLang="en-US" b="1" dirty="0">
                <a:solidFill>
                  <a:srgbClr val="002060"/>
                </a:solidFill>
                <a:latin typeface="SimSun" panose="02010600030101010101" pitchFamily="2" charset="-122"/>
                <a:ea typeface="SimSun" panose="02010600030101010101" pitchFamily="2" charset="-122"/>
              </a:rPr>
              <a:t>テスター自己評価とピアレビュー</a:t>
            </a:r>
            <a:endPar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Component test </a:t>
            </a:r>
            <a:r>
              <a:rPr lang="en-US" sz="2000" dirty="0" smtClean="0">
                <a:solidFill>
                  <a:srgbClr val="002060"/>
                </a:solidFill>
                <a:latin typeface="Times New Roman" panose="02020603050405020304" pitchFamily="18" charset="0"/>
                <a:cs typeface="Times New Roman" panose="02020603050405020304" pitchFamily="18" charset="0"/>
              </a:rPr>
              <a:t>case</a:t>
            </a:r>
          </a:p>
          <a:p>
            <a:endParaRPr lang="ja-JP" altLang="en-US" dirty="0"/>
          </a:p>
          <a:p>
            <a:r>
              <a:rPr lang="en-US" altLang="ja-JP" dirty="0" smtClean="0"/>
              <a:t>	</a:t>
            </a:r>
            <a:r>
              <a:rPr lang="ja-JP" altLang="en-US" b="1" dirty="0" smtClean="0">
                <a:solidFill>
                  <a:srgbClr val="002060"/>
                </a:solidFill>
                <a:latin typeface="SimSun" panose="02010600030101010101" pitchFamily="2" charset="-122"/>
                <a:ea typeface="SimSun" panose="02010600030101010101" pitchFamily="2" charset="-122"/>
              </a:rPr>
              <a:t>コ</a:t>
            </a:r>
            <a:r>
              <a:rPr lang="ja-JP" altLang="en-US" b="1" dirty="0">
                <a:solidFill>
                  <a:srgbClr val="002060"/>
                </a:solidFill>
                <a:latin typeface="SimSun" panose="02010600030101010101" pitchFamily="2" charset="-122"/>
                <a:ea typeface="SimSun" panose="02010600030101010101" pitchFamily="2" charset="-122"/>
              </a:rPr>
              <a:t>ンポーネントのテストケー</a:t>
            </a:r>
            <a:r>
              <a:rPr lang="ja-JP" altLang="en-US" b="1" dirty="0" smtClean="0">
                <a:solidFill>
                  <a:srgbClr val="002060"/>
                </a:solidFill>
                <a:latin typeface="SimSun" panose="02010600030101010101" pitchFamily="2" charset="-122"/>
                <a:ea typeface="SimSun" panose="02010600030101010101" pitchFamily="2" charset="-122"/>
              </a:rPr>
              <a:t>ス</a:t>
            </a:r>
            <a:endParaRPr 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Integration test </a:t>
            </a:r>
            <a:r>
              <a:rPr lang="en-US" sz="2000" dirty="0" smtClean="0">
                <a:solidFill>
                  <a:srgbClr val="002060"/>
                </a:solidFill>
                <a:latin typeface="Times New Roman" panose="02020603050405020304" pitchFamily="18" charset="0"/>
                <a:cs typeface="Times New Roman" panose="02020603050405020304" pitchFamily="18" charset="0"/>
              </a:rPr>
              <a:t>case</a:t>
            </a:r>
          </a:p>
          <a:p>
            <a:pPr lvl="1">
              <a:lnSpc>
                <a:spcPct val="200000"/>
              </a:lnSpc>
              <a:defRPr/>
            </a:pPr>
            <a:r>
              <a:rPr lang="ja-JP" altLang="en-US" b="1" dirty="0">
                <a:solidFill>
                  <a:srgbClr val="002060"/>
                </a:solidFill>
                <a:latin typeface="SimSun" panose="02010600030101010101" pitchFamily="2" charset="-122"/>
                <a:ea typeface="SimSun" panose="02010600030101010101" pitchFamily="2" charset="-122"/>
              </a:rPr>
              <a:t>統合テストケース</a:t>
            </a:r>
            <a:endPar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800100" lvl="1" indent="-342900">
              <a:lnSpc>
                <a:spcPct val="200000"/>
              </a:lnSpc>
              <a:buFont typeface="Times New Roman" panose="02020603050405020304" pitchFamily="18" charset="0"/>
              <a:buChar char="♣"/>
              <a:defRPr/>
            </a:pPr>
            <a:r>
              <a:rPr lang="en-US" sz="2000" dirty="0">
                <a:solidFill>
                  <a:srgbClr val="002060"/>
                </a:solidFill>
                <a:latin typeface="Times New Roman" panose="02020603050405020304" pitchFamily="18" charset="0"/>
                <a:cs typeface="Times New Roman" panose="02020603050405020304" pitchFamily="18" charset="0"/>
              </a:rPr>
              <a:t>System test </a:t>
            </a:r>
            <a:r>
              <a:rPr lang="en-US" sz="2000" dirty="0" smtClean="0">
                <a:solidFill>
                  <a:srgbClr val="002060"/>
                </a:solidFill>
                <a:latin typeface="Times New Roman" panose="02020603050405020304" pitchFamily="18" charset="0"/>
                <a:cs typeface="Times New Roman" panose="02020603050405020304" pitchFamily="18" charset="0"/>
              </a:rPr>
              <a:t>case</a:t>
            </a:r>
          </a:p>
          <a:p>
            <a:pPr lvl="1">
              <a:lnSpc>
                <a:spcPct val="200000"/>
              </a:lnSpc>
              <a:defRPr/>
            </a:pPr>
            <a:r>
              <a:rPr lang="ja-JP" altLang="en-US" b="1" dirty="0">
                <a:solidFill>
                  <a:srgbClr val="002060"/>
                </a:solidFill>
                <a:latin typeface="SimSun" panose="02010600030101010101" pitchFamily="2" charset="-122"/>
                <a:ea typeface="SimSun" panose="02010600030101010101" pitchFamily="2" charset="-122"/>
              </a:rPr>
              <a:t>システムテストケース</a:t>
            </a:r>
            <a:endPar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0"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grpSp>
        <p:nvGrpSpPr>
          <p:cNvPr id="41" name="Group 39"/>
          <p:cNvGrpSpPr>
            <a:grpSpLocks/>
          </p:cNvGrpSpPr>
          <p:nvPr/>
        </p:nvGrpSpPr>
        <p:grpSpPr bwMode="auto">
          <a:xfrm>
            <a:off x="2760014" y="4902934"/>
            <a:ext cx="355600" cy="519245"/>
            <a:chOff x="2078" y="1387"/>
            <a:chExt cx="1615" cy="2201"/>
          </a:xfrm>
        </p:grpSpPr>
        <p:sp>
          <p:nvSpPr>
            <p:cNvPr id="42"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3"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4"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5"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6"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7"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8" name="Group 39"/>
          <p:cNvGrpSpPr>
            <a:grpSpLocks/>
          </p:cNvGrpSpPr>
          <p:nvPr/>
        </p:nvGrpSpPr>
        <p:grpSpPr bwMode="auto">
          <a:xfrm>
            <a:off x="2131242" y="5454538"/>
            <a:ext cx="355600" cy="519245"/>
            <a:chOff x="2078" y="1387"/>
            <a:chExt cx="1615" cy="2201"/>
          </a:xfrm>
        </p:grpSpPr>
        <p:sp>
          <p:nvSpPr>
            <p:cNvPr id="49"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0"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1"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2"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3"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4"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5"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6" name="Group 11"/>
          <p:cNvGrpSpPr>
            <a:grpSpLocks/>
          </p:cNvGrpSpPr>
          <p:nvPr/>
        </p:nvGrpSpPr>
        <p:grpSpPr bwMode="auto">
          <a:xfrm>
            <a:off x="2760014" y="1662888"/>
            <a:ext cx="381000" cy="519245"/>
            <a:chOff x="2078" y="1387"/>
            <a:chExt cx="1615" cy="2201"/>
          </a:xfrm>
        </p:grpSpPr>
        <p:sp>
          <p:nvSpPr>
            <p:cNvPr id="57"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8"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9"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0"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1"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2"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3"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4"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Case</a:t>
            </a:r>
          </a:p>
        </p:txBody>
      </p:sp>
      <p:sp>
        <p:nvSpPr>
          <p:cNvPr id="65"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a:solidFill>
                  <a:schemeClr val="tx1"/>
                </a:solidFill>
                <a:latin typeface="Times New Roman" panose="02020603050405020304" pitchFamily="18" charset="0"/>
                <a:cs typeface="Times New Roman" panose="02020603050405020304" pitchFamily="18" charset="0"/>
              </a:rPr>
              <a:t>Review Test Case</a:t>
            </a:r>
          </a:p>
        </p:txBody>
      </p:sp>
      <p:sp>
        <p:nvSpPr>
          <p:cNvPr id="66"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Execute Test</a:t>
            </a:r>
          </a:p>
        </p:txBody>
      </p:sp>
      <p:sp>
        <p:nvSpPr>
          <p:cNvPr id="67"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Log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Bug</a:t>
            </a:r>
          </a:p>
        </p:txBody>
      </p:sp>
      <p:sp>
        <p:nvSpPr>
          <p:cNvPr id="68"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Re-test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18791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53653"/>
            <a:ext cx="8911687" cy="753929"/>
          </a:xfrm>
        </p:spPr>
        <p:txBody>
          <a:bodyPr/>
          <a:lstStyle/>
          <a:p>
            <a:pPr algn="ctr"/>
            <a:r>
              <a:rPr lang="ja-JP" altLang="en-US" b="1">
                <a:solidFill>
                  <a:srgbClr val="7030A0"/>
                </a:solidFill>
                <a:latin typeface="SimSun" panose="02010600030101010101" pitchFamily="2" charset="-122"/>
                <a:ea typeface="SimSun" panose="02010600030101010101" pitchFamily="2" charset="-122"/>
              </a:rPr>
              <a:t>テストレビュー </a:t>
            </a:r>
            <a:r>
              <a:rPr lang="en-US">
                <a:solidFill>
                  <a:srgbClr val="7030A0"/>
                </a:solidFill>
              </a:rPr>
              <a:t>- </a:t>
            </a:r>
            <a:r>
              <a:rPr lang="en-US">
                <a:solidFill>
                  <a:srgbClr val="7030A0"/>
                </a:solidFill>
                <a:latin typeface="Times New Roman" panose="02020603050405020304" pitchFamily="18" charset="0"/>
                <a:cs typeface="Times New Roman" panose="02020603050405020304" pitchFamily="18" charset="0"/>
              </a:rPr>
              <a:t>Test case review checklist</a:t>
            </a:r>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810859110"/>
              </p:ext>
            </p:extLst>
          </p:nvPr>
        </p:nvGraphicFramePr>
        <p:xfrm>
          <a:off x="2774670" y="1107582"/>
          <a:ext cx="8358550" cy="5084842"/>
        </p:xfrm>
        <a:graphic>
          <a:graphicData uri="http://schemas.openxmlformats.org/drawingml/2006/table">
            <a:tbl>
              <a:tblPr>
                <a:tableStyleId>{5C22544A-7EE6-4342-B048-85BDC9FD1C3A}</a:tableStyleId>
              </a:tblPr>
              <a:tblGrid>
                <a:gridCol w="6341743"/>
                <a:gridCol w="672269"/>
                <a:gridCol w="672269"/>
                <a:gridCol w="672269"/>
              </a:tblGrid>
              <a:tr h="182796">
                <a:tc>
                  <a:txBody>
                    <a:bodyPr/>
                    <a:lstStyle/>
                    <a:p>
                      <a:pPr algn="l" fontAlgn="b"/>
                      <a:r>
                        <a:rPr lang="en-US" sz="1100" u="none" strike="noStrike" dirty="0">
                          <a:effectLst/>
                        </a:rPr>
                        <a:t>TEST PLAN CHECKLIST</a:t>
                      </a:r>
                      <a:endParaRPr lang="en-US" sz="1100" b="1" i="0" u="none" strike="noStrike" dirty="0">
                        <a:solidFill>
                          <a:srgbClr val="FFFFFF"/>
                        </a:solidFill>
                        <a:effectLst/>
                        <a:latin typeface="Arial" panose="020B0604020202020204" pitchFamily="34" charset="0"/>
                      </a:endParaRPr>
                    </a:p>
                  </a:txBody>
                  <a:tcPr marL="8471" marR="8471" marT="8471" marB="0" anchor="b"/>
                </a:tc>
                <a:tc>
                  <a:txBody>
                    <a:bodyPr/>
                    <a:lstStyle/>
                    <a:p>
                      <a:pPr algn="ctr" fontAlgn="b"/>
                      <a:r>
                        <a:rPr lang="en-US" sz="1100" u="none" strike="noStrike">
                          <a:effectLst/>
                        </a:rPr>
                        <a:t> </a:t>
                      </a:r>
                      <a:endParaRPr lang="en-US" sz="1100" b="0" i="0" u="none" strike="noStrike">
                        <a:effectLst/>
                        <a:latin typeface="Arial" panose="020B0604020202020204" pitchFamily="34" charset="0"/>
                      </a:endParaRPr>
                    </a:p>
                  </a:txBody>
                  <a:tcPr marL="8471" marR="8471" marT="8471" marB="0" anchor="b"/>
                </a:tc>
                <a:tc>
                  <a:txBody>
                    <a:bodyPr/>
                    <a:lstStyle/>
                    <a:p>
                      <a:pPr algn="l" fontAlgn="b"/>
                      <a:r>
                        <a:rPr lang="en-US" sz="1100" u="none" strike="noStrike">
                          <a:effectLst/>
                        </a:rPr>
                        <a:t> </a:t>
                      </a:r>
                      <a:endParaRPr lang="en-US" sz="1100" b="0" i="0" u="none" strike="noStrike">
                        <a:effectLst/>
                        <a:latin typeface="Arial" panose="020B0604020202020204" pitchFamily="34" charset="0"/>
                      </a:endParaRPr>
                    </a:p>
                  </a:txBody>
                  <a:tcPr marL="8471" marR="8471" marT="8471" marB="0" anchor="b"/>
                </a:tc>
                <a:tc>
                  <a:txBody>
                    <a:bodyPr/>
                    <a:lstStyle/>
                    <a:p>
                      <a:pPr algn="l" fontAlgn="b"/>
                      <a:r>
                        <a:rPr lang="en-US" sz="1100" u="none" strike="noStrike">
                          <a:effectLst/>
                        </a:rPr>
                        <a:t> </a:t>
                      </a:r>
                      <a:endParaRPr lang="en-US" sz="1100" b="0" i="0" u="none" strike="noStrike">
                        <a:effectLst/>
                        <a:latin typeface="Arial" panose="020B0604020202020204" pitchFamily="34" charset="0"/>
                      </a:endParaRPr>
                    </a:p>
                  </a:txBody>
                  <a:tcPr marL="8471" marR="8471" marT="8471" marB="0" anchor="b"/>
                </a:tc>
              </a:tr>
              <a:tr h="182796">
                <a:tc>
                  <a:txBody>
                    <a:bodyPr/>
                    <a:lstStyle/>
                    <a:p>
                      <a:pPr algn="l" fontAlgn="b"/>
                      <a:r>
                        <a:rPr lang="en-GB" sz="1100" u="none" strike="noStrike" dirty="0">
                          <a:effectLst/>
                        </a:rPr>
                        <a:t>Have products that are to be tested been identified?</a:t>
                      </a:r>
                      <a:endParaRPr lang="en-GB" sz="1100" b="0" i="0"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361532">
                <a:tc>
                  <a:txBody>
                    <a:bodyPr/>
                    <a:lstStyle/>
                    <a:p>
                      <a:pPr algn="l" fontAlgn="b"/>
                      <a:r>
                        <a:rPr lang="en-GB" sz="1100" u="none" strike="noStrike" dirty="0">
                          <a:effectLst/>
                        </a:rPr>
                        <a:t>Is the overall defect expectation or defect expectation rate stated in the plan ?</a:t>
                      </a:r>
                      <a:endParaRPr lang="en-GB" sz="1100" b="0" i="0"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l" fontAlgn="b"/>
                      <a:r>
                        <a:rPr lang="en-GB" sz="1100" u="none" strike="noStrike" dirty="0">
                          <a:effectLst/>
                        </a:rPr>
                        <a:t>Does the plan provide clearly scope for the following?</a:t>
                      </a:r>
                      <a:endParaRPr lang="en-GB" sz="1100" b="0" i="0"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dirty="0">
                          <a:effectLst/>
                        </a:rPr>
                        <a:t>Unit testing </a:t>
                      </a:r>
                      <a:endParaRPr lang="en-US" sz="1100" b="0" i="1"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dirty="0">
                          <a:effectLst/>
                        </a:rPr>
                        <a:t>Integration testing</a:t>
                      </a:r>
                      <a:endParaRPr lang="en-US" sz="1100" b="0" i="1"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dirty="0">
                          <a:effectLst/>
                        </a:rPr>
                        <a:t>System testing</a:t>
                      </a:r>
                      <a:endParaRPr lang="en-US" sz="1100" b="0" i="1"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dirty="0">
                          <a:effectLst/>
                        </a:rPr>
                        <a:t>Acceptance testing</a:t>
                      </a:r>
                      <a:endParaRPr lang="en-US" sz="1100" b="0" i="1" u="none" strike="noStrike" dirty="0">
                        <a:effectLst/>
                        <a:latin typeface="Arial" panose="020B0604020202020204" pitchFamily="34" charset="0"/>
                      </a:endParaRPr>
                    </a:p>
                  </a:txBody>
                  <a:tcPr marL="8471" marR="8471" marT="8471" marB="0" anchor="b"/>
                </a:tc>
                <a:tc>
                  <a:txBody>
                    <a:bodyPr/>
                    <a:lstStyle/>
                    <a:p>
                      <a:pPr algn="r" fontAlgn="ctr"/>
                      <a:endParaRPr lang="en-US" sz="1100" b="0" i="0" u="none" strike="noStrike">
                        <a:effectLst/>
                        <a:latin typeface="Arial" panose="020B0604020202020204" pitchFamily="34" charset="0"/>
                      </a:endParaRPr>
                    </a:p>
                  </a:txBody>
                  <a:tcPr marL="8471" marR="8471" marT="8471" marB="0" anchor="ctr"/>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r>
              <a:tr h="354959">
                <a:tc>
                  <a:txBody>
                    <a:bodyPr/>
                    <a:lstStyle/>
                    <a:p>
                      <a:pPr algn="l" fontAlgn="b"/>
                      <a:r>
                        <a:rPr lang="en-GB" sz="1100" u="none" strike="noStrike" dirty="0">
                          <a:effectLst/>
                        </a:rPr>
                        <a:t>Does the plan reflect the requirements as specified in the SRS?</a:t>
                      </a:r>
                      <a:endParaRPr lang="en-GB" sz="1100" b="0" i="0"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361532">
                <a:tc>
                  <a:txBody>
                    <a:bodyPr/>
                    <a:lstStyle/>
                    <a:p>
                      <a:pPr algn="l" fontAlgn="b"/>
                      <a:r>
                        <a:rPr lang="en-GB" sz="1100" u="none" strike="noStrike" dirty="0">
                          <a:effectLst/>
                        </a:rPr>
                        <a:t>Have the conditions that would cause each test to be stopped been stated?</a:t>
                      </a:r>
                      <a:endParaRPr lang="en-GB" sz="1100" b="0" i="0" u="none" strike="noStrike" dirty="0">
                        <a:effectLst/>
                        <a:latin typeface="Arial" panose="020B0604020202020204" pitchFamily="34" charset="0"/>
                      </a:endParaRPr>
                    </a:p>
                  </a:txBody>
                  <a:tcPr marL="8471" marR="8471" marT="8471" marB="0" anchor="b"/>
                </a:tc>
                <a:tc>
                  <a:txBody>
                    <a:bodyPr/>
                    <a:lstStyle/>
                    <a:p>
                      <a:pPr algn="ctr" fontAlgn="b"/>
                      <a:r>
                        <a:rPr lang="en-US" sz="1100" u="none" strike="noStrike">
                          <a:effectLst/>
                        </a:rPr>
                        <a:t>X</a:t>
                      </a:r>
                      <a:endParaRPr lang="en-US" sz="1100" b="0" i="0" u="none" strike="noStrike">
                        <a:effectLst/>
                        <a:latin typeface="Arial" panose="020B0604020202020204" pitchFamily="34" charset="0"/>
                      </a:endParaRPr>
                    </a:p>
                  </a:txBody>
                  <a:tcPr marL="8471" marR="8471" marT="8471" marB="0" anchor="b"/>
                </a:tc>
                <a:tc>
                  <a:txBody>
                    <a:bodyPr/>
                    <a:lstStyle/>
                    <a:p>
                      <a:pPr algn="l" fontAlgn="b"/>
                      <a:r>
                        <a:rPr lang="en-US" sz="1100" u="none" strike="noStrike">
                          <a:effectLst/>
                        </a:rPr>
                        <a:t> </a:t>
                      </a:r>
                      <a:endParaRPr lang="en-US" sz="1100" b="0" i="0" u="none" strike="noStrike">
                        <a:effectLst/>
                        <a:latin typeface="Arial" panose="020B0604020202020204" pitchFamily="34" charset="0"/>
                      </a:endParaRPr>
                    </a:p>
                  </a:txBody>
                  <a:tcPr marL="8471" marR="8471" marT="8471" marB="0" anchor="b"/>
                </a:tc>
                <a:tc>
                  <a:txBody>
                    <a:bodyPr/>
                    <a:lstStyle/>
                    <a:p>
                      <a:pPr algn="l" fontAlgn="b"/>
                      <a:r>
                        <a:rPr lang="en-US" sz="1100" u="none" strike="noStrike">
                          <a:effectLst/>
                        </a:rPr>
                        <a:t> </a:t>
                      </a:r>
                      <a:endParaRPr lang="en-US" sz="1100" b="0" i="0" u="none" strike="noStrike">
                        <a:effectLst/>
                        <a:latin typeface="Arial" panose="020B0604020202020204" pitchFamily="34" charset="0"/>
                      </a:endParaRPr>
                    </a:p>
                  </a:txBody>
                  <a:tcPr marL="8471" marR="8471" marT="8471" marB="0" anchor="b"/>
                </a:tc>
              </a:tr>
              <a:tr h="182796">
                <a:tc>
                  <a:txBody>
                    <a:bodyPr/>
                    <a:lstStyle/>
                    <a:p>
                      <a:pPr algn="l" fontAlgn="b"/>
                      <a:r>
                        <a:rPr lang="en-GB" sz="1100" u="none" strike="noStrike" dirty="0">
                          <a:effectLst/>
                        </a:rPr>
                        <a:t>Have the test types addressed the following?</a:t>
                      </a:r>
                      <a:endParaRPr lang="en-GB" sz="1100" b="0" i="0" u="none" strike="noStrike" dirty="0">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Function testing</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User interface testing</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GB" sz="1100" u="none" strike="noStrike">
                          <a:effectLst/>
                        </a:rPr>
                        <a:t>Data and Database Integrity Testing</a:t>
                      </a:r>
                      <a:endParaRPr lang="en-GB"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Performance testing</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dirty="0">
                          <a:effectLst/>
                        </a:rPr>
                        <a:t> </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GB" sz="1100" u="none" strike="noStrike">
                          <a:effectLst/>
                        </a:rPr>
                        <a:t>Security and Access Control Testing</a:t>
                      </a:r>
                      <a:endParaRPr lang="en-GB"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Portability</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354959">
                <a:tc>
                  <a:txBody>
                    <a:bodyPr/>
                    <a:lstStyle/>
                    <a:p>
                      <a:pPr algn="l" fontAlgn="b"/>
                      <a:r>
                        <a:rPr lang="en-GB" sz="1100" u="none" strike="noStrike">
                          <a:effectLst/>
                        </a:rPr>
                        <a:t>Have acceptance criteria for requirements been identified?</a:t>
                      </a:r>
                      <a:endParaRPr lang="en-GB" sz="1100" b="0" i="0"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X</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 </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r>
              <a:tr h="182796">
                <a:tc>
                  <a:txBody>
                    <a:bodyPr/>
                    <a:lstStyle/>
                    <a:p>
                      <a:pPr algn="l" fontAlgn="b"/>
                      <a:r>
                        <a:rPr lang="en-GB" sz="1100" u="none" strike="noStrike">
                          <a:effectLst/>
                        </a:rPr>
                        <a:t>Do the types of tests reflect all requests specified in SRS?</a:t>
                      </a:r>
                      <a:endParaRPr lang="en-GB" sz="1100" b="0" i="0"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solidFill>
                          <a:srgbClr val="0000FF"/>
                        </a:solidFill>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 </a:t>
                      </a:r>
                      <a:endParaRPr lang="en-US" sz="1050" b="0" i="0" u="none" strike="noStrike" dirty="0">
                        <a:solidFill>
                          <a:srgbClr val="0000FF"/>
                        </a:solidFill>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solidFill>
                          <a:srgbClr val="0000FF"/>
                        </a:solidFill>
                        <a:effectLst/>
                        <a:latin typeface="Arial" panose="020B0604020202020204" pitchFamily="34" charset="0"/>
                      </a:endParaRPr>
                    </a:p>
                  </a:txBody>
                  <a:tcPr marL="8471" marR="8471" marT="8471" marB="0" anchor="b"/>
                </a:tc>
              </a:tr>
              <a:tr h="361532">
                <a:tc>
                  <a:txBody>
                    <a:bodyPr/>
                    <a:lstStyle/>
                    <a:p>
                      <a:pPr algn="l" fontAlgn="b"/>
                      <a:r>
                        <a:rPr lang="en-GB" sz="1100" u="none" strike="noStrike">
                          <a:effectLst/>
                        </a:rPr>
                        <a:t>Is it a maintenance project? If yes, Has the regression test been identified?</a:t>
                      </a:r>
                      <a:endParaRPr lang="en-GB" sz="1100" b="0" i="0"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 </a:t>
                      </a:r>
                      <a:endParaRPr lang="en-US" sz="1050" b="0" i="0" u="none" strike="noStrike" dirty="0">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Trigger for Regression test</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Period for Regression test</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r>
              <a:tr h="182796">
                <a:tc>
                  <a:txBody>
                    <a:bodyPr/>
                    <a:lstStyle/>
                    <a:p>
                      <a:pPr algn="r" fontAlgn="b"/>
                      <a:r>
                        <a:rPr lang="en-US" sz="1100" u="none" strike="noStrike">
                          <a:effectLst/>
                        </a:rPr>
                        <a:t>Scope of Regression test</a:t>
                      </a:r>
                      <a:endParaRPr lang="en-US" sz="1100" b="0" i="1" u="none" strike="noStrike">
                        <a:effectLst/>
                        <a:latin typeface="Arial" panose="020B0604020202020204" pitchFamily="34" charset="0"/>
                      </a:endParaRPr>
                    </a:p>
                  </a:txBody>
                  <a:tcPr marL="8471" marR="8471" marT="8471" marB="0" anchor="b"/>
                </a:tc>
                <a:tc>
                  <a:txBody>
                    <a:bodyPr/>
                    <a:lstStyle/>
                    <a:p>
                      <a:pPr algn="ct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a:effectLst/>
                        </a:rPr>
                        <a:t> </a:t>
                      </a:r>
                      <a:endParaRPr lang="en-US" sz="1050" b="0" i="0" u="none" strike="noStrike">
                        <a:effectLst/>
                        <a:latin typeface="Arial" panose="020B0604020202020204" pitchFamily="34" charset="0"/>
                      </a:endParaRPr>
                    </a:p>
                  </a:txBody>
                  <a:tcPr marL="8471" marR="8471" marT="8471" marB="0" anchor="b"/>
                </a:tc>
                <a:tc>
                  <a:txBody>
                    <a:bodyPr/>
                    <a:lstStyle/>
                    <a:p>
                      <a:pPr algn="r" fontAlgn="b"/>
                      <a:r>
                        <a:rPr lang="en-US" sz="1050" u="none" strike="noStrike" dirty="0">
                          <a:effectLst/>
                        </a:rPr>
                        <a:t>X</a:t>
                      </a:r>
                      <a:endParaRPr lang="en-US" sz="1050" b="0" i="0" u="none" strike="noStrike" dirty="0">
                        <a:effectLst/>
                        <a:latin typeface="Arial" panose="020B0604020202020204" pitchFamily="34" charset="0"/>
                      </a:endParaRPr>
                    </a:p>
                  </a:txBody>
                  <a:tcPr marL="8471" marR="8471" marT="8471" marB="0" anchor="b"/>
                </a:tc>
              </a:tr>
            </a:tbl>
          </a:graphicData>
        </a:graphic>
      </p:graphicFrame>
    </p:spTree>
    <p:extLst>
      <p:ext uri="{BB962C8B-B14F-4D97-AF65-F5344CB8AC3E}">
        <p14:creationId xmlns:p14="http://schemas.microsoft.com/office/powerpoint/2010/main" val="107810220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15017"/>
            <a:ext cx="8911687" cy="728172"/>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731000" y="1200437"/>
            <a:ext cx="4662211" cy="5530563"/>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smtClean="0">
                <a:solidFill>
                  <a:srgbClr val="002060"/>
                </a:solidFill>
                <a:latin typeface="Times New Roman" panose="02020603050405020304" pitchFamily="18" charset="0"/>
                <a:cs typeface="Times New Roman" panose="02020603050405020304" pitchFamily="18" charset="0"/>
              </a:rPr>
              <a:t>Tester execute test case follow phase:</a:t>
            </a:r>
          </a:p>
          <a:p>
            <a:pPr>
              <a:lnSpc>
                <a:spcPct val="200000"/>
              </a:lnSpc>
              <a:defRPr/>
            </a:pPr>
            <a:r>
              <a:rPr lang="ja-JP" altLang="en-US" b="1" dirty="0">
                <a:solidFill>
                  <a:srgbClr val="002060"/>
                </a:solidFill>
                <a:latin typeface="SimSun" panose="02010600030101010101" pitchFamily="2" charset="-122"/>
                <a:ea typeface="SimSun" panose="02010600030101010101" pitchFamily="2" charset="-122"/>
              </a:rPr>
              <a:t>テスターのテストケースのフォローフェーズを実行します</a:t>
            </a:r>
            <a:endParaRPr 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lvl="1">
              <a:lnSpc>
                <a:spcPct val="200000"/>
              </a:lnSpc>
              <a:defRPr/>
            </a:pPr>
            <a:r>
              <a:rPr lang="en-US" sz="2000" dirty="0" smtClean="0">
                <a:solidFill>
                  <a:srgbClr val="002060"/>
                </a:solidFill>
                <a:latin typeface="Times New Roman" panose="02020603050405020304" pitchFamily="18" charset="0"/>
                <a:cs typeface="Times New Roman" panose="02020603050405020304" pitchFamily="18" charset="0"/>
              </a:rPr>
              <a:t>Component testing </a:t>
            </a:r>
          </a:p>
          <a:p>
            <a:pPr lvl="1">
              <a:lnSpc>
                <a:spcPct val="200000"/>
              </a:lnSpc>
              <a:defRPr/>
            </a:pPr>
            <a:r>
              <a:rPr lang="ja-JP" altLang="en-US" sz="2000" b="1" dirty="0">
                <a:solidFill>
                  <a:srgbClr val="002060"/>
                </a:solidFill>
                <a:latin typeface="SimSun" panose="02010600030101010101" pitchFamily="2" charset="-122"/>
                <a:ea typeface="SimSun" panose="02010600030101010101" pitchFamily="2" charset="-122"/>
              </a:rPr>
              <a:t>コンポーネントのテストケース</a:t>
            </a:r>
            <a:endParaRPr lang="en-US" sz="2000" dirty="0" smtClean="0">
              <a:solidFill>
                <a:srgbClr val="002060"/>
              </a:solidFill>
              <a:latin typeface="Times New Roman" panose="02020603050405020304" pitchFamily="18" charset="0"/>
              <a:cs typeface="Times New Roman" panose="02020603050405020304" pitchFamily="18" charset="0"/>
            </a:endParaRPr>
          </a:p>
          <a:p>
            <a:pPr lvl="1">
              <a:lnSpc>
                <a:spcPct val="200000"/>
              </a:lnSpc>
              <a:defRPr/>
            </a:pPr>
            <a:r>
              <a:rPr lang="en-US" sz="2000" dirty="0" smtClean="0">
                <a:solidFill>
                  <a:srgbClr val="002060"/>
                </a:solidFill>
                <a:latin typeface="Times New Roman" panose="02020603050405020304" pitchFamily="18" charset="0"/>
                <a:cs typeface="Times New Roman" panose="02020603050405020304" pitchFamily="18" charset="0"/>
              </a:rPr>
              <a:t>Integration testing</a:t>
            </a:r>
          </a:p>
          <a:p>
            <a:pPr lvl="1">
              <a:lnSpc>
                <a:spcPct val="200000"/>
              </a:lnSpc>
              <a:defRPr/>
            </a:pPr>
            <a:r>
              <a:rPr lang="ja-JP" altLang="en-US" sz="2000" b="1" dirty="0">
                <a:solidFill>
                  <a:srgbClr val="002060"/>
                </a:solidFill>
                <a:latin typeface="SimSun" panose="02010600030101010101" pitchFamily="2" charset="-122"/>
                <a:ea typeface="SimSun" panose="02010600030101010101" pitchFamily="2" charset="-122"/>
              </a:rPr>
              <a:t>統合テストケー</a:t>
            </a:r>
            <a:r>
              <a:rPr lang="ja-JP" altLang="en-US" sz="2000" b="1" dirty="0" smtClean="0">
                <a:solidFill>
                  <a:srgbClr val="002060"/>
                </a:solidFill>
                <a:latin typeface="SimSun" panose="02010600030101010101" pitchFamily="2" charset="-122"/>
                <a:ea typeface="SimSun" panose="02010600030101010101" pitchFamily="2" charset="-122"/>
              </a:rPr>
              <a:t>ス</a:t>
            </a:r>
            <a:endParaRPr lang="en-US" sz="2000" dirty="0" smtClean="0">
              <a:solidFill>
                <a:srgbClr val="002060"/>
              </a:solidFill>
              <a:latin typeface="Times New Roman" panose="02020603050405020304" pitchFamily="18" charset="0"/>
              <a:cs typeface="Times New Roman" panose="02020603050405020304" pitchFamily="18" charset="0"/>
            </a:endParaRPr>
          </a:p>
          <a:p>
            <a:pPr lvl="1">
              <a:lnSpc>
                <a:spcPct val="200000"/>
              </a:lnSpc>
              <a:defRPr/>
            </a:pPr>
            <a:r>
              <a:rPr lang="en-US" sz="2000" dirty="0" smtClean="0">
                <a:solidFill>
                  <a:srgbClr val="002060"/>
                </a:solidFill>
                <a:latin typeface="Times New Roman" panose="02020603050405020304" pitchFamily="18" charset="0"/>
                <a:cs typeface="Times New Roman" panose="02020603050405020304" pitchFamily="18" charset="0"/>
              </a:rPr>
              <a:t>System testing</a:t>
            </a:r>
          </a:p>
          <a:p>
            <a:pPr lvl="1">
              <a:lnSpc>
                <a:spcPct val="200000"/>
              </a:lnSpc>
              <a:defRPr/>
            </a:pPr>
            <a:r>
              <a:rPr lang="ja-JP" altLang="en-US" sz="2000" b="1" dirty="0">
                <a:solidFill>
                  <a:srgbClr val="002060"/>
                </a:solidFill>
                <a:latin typeface="SimSun" panose="02010600030101010101" pitchFamily="2" charset="-122"/>
                <a:ea typeface="SimSun" panose="02010600030101010101" pitchFamily="2" charset="-122"/>
              </a:rPr>
              <a:t>システムテストケー</a:t>
            </a:r>
            <a:r>
              <a:rPr lang="ja-JP" altLang="en-US" sz="2000" b="1" dirty="0" smtClean="0">
                <a:solidFill>
                  <a:srgbClr val="002060"/>
                </a:solidFill>
                <a:latin typeface="SimSun" panose="02010600030101010101" pitchFamily="2" charset="-122"/>
                <a:ea typeface="SimSun" panose="02010600030101010101" pitchFamily="2" charset="-122"/>
              </a:rPr>
              <a:t>ス</a:t>
            </a:r>
            <a:endParaRPr 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0"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grpSp>
        <p:nvGrpSpPr>
          <p:cNvPr id="41" name="Group 39"/>
          <p:cNvGrpSpPr>
            <a:grpSpLocks/>
          </p:cNvGrpSpPr>
          <p:nvPr/>
        </p:nvGrpSpPr>
        <p:grpSpPr bwMode="auto">
          <a:xfrm>
            <a:off x="2760014" y="4902934"/>
            <a:ext cx="355600" cy="519245"/>
            <a:chOff x="2078" y="1387"/>
            <a:chExt cx="1615" cy="2201"/>
          </a:xfrm>
        </p:grpSpPr>
        <p:sp>
          <p:nvSpPr>
            <p:cNvPr id="42"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3"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4"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5"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6"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7"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8"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Re-test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grpSp>
        <p:nvGrpSpPr>
          <p:cNvPr id="49" name="Group 39"/>
          <p:cNvGrpSpPr>
            <a:grpSpLocks/>
          </p:cNvGrpSpPr>
          <p:nvPr/>
        </p:nvGrpSpPr>
        <p:grpSpPr bwMode="auto">
          <a:xfrm>
            <a:off x="2131242" y="5454538"/>
            <a:ext cx="355600" cy="519245"/>
            <a:chOff x="2078" y="1387"/>
            <a:chExt cx="1615" cy="2201"/>
          </a:xfrm>
        </p:grpSpPr>
        <p:sp>
          <p:nvSpPr>
            <p:cNvPr id="50"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1"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2"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3"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4"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5"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6"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7" name="Group 11"/>
          <p:cNvGrpSpPr>
            <a:grpSpLocks/>
          </p:cNvGrpSpPr>
          <p:nvPr/>
        </p:nvGrpSpPr>
        <p:grpSpPr bwMode="auto">
          <a:xfrm>
            <a:off x="2760014" y="1662888"/>
            <a:ext cx="381000" cy="519245"/>
            <a:chOff x="2078" y="1387"/>
            <a:chExt cx="1615" cy="2201"/>
          </a:xfrm>
        </p:grpSpPr>
        <p:sp>
          <p:nvSpPr>
            <p:cNvPr id="58"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9"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60"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1"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2"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3"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4"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5"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Case</a:t>
            </a:r>
          </a:p>
        </p:txBody>
      </p:sp>
      <p:sp>
        <p:nvSpPr>
          <p:cNvPr id="66"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Review Test Case</a:t>
            </a:r>
          </a:p>
        </p:txBody>
      </p:sp>
      <p:sp>
        <p:nvSpPr>
          <p:cNvPr id="67"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a:solidFill>
                  <a:schemeClr val="tx1"/>
                </a:solidFill>
                <a:latin typeface="Times New Roman" panose="02020603050405020304" pitchFamily="18" charset="0"/>
                <a:cs typeface="Times New Roman" panose="02020603050405020304" pitchFamily="18" charset="0"/>
              </a:rPr>
              <a:t>Execute Test</a:t>
            </a:r>
          </a:p>
        </p:txBody>
      </p:sp>
      <p:sp>
        <p:nvSpPr>
          <p:cNvPr id="68"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Log </a:t>
            </a:r>
            <a:r>
              <a:rPr lang="en-US" sz="2000" b="1" dirty="0">
                <a:solidFill>
                  <a:schemeClr val="tx1">
                    <a:lumMod val="50000"/>
                    <a:lumOff val="50000"/>
                  </a:schemeClr>
                </a:solidFill>
                <a:latin typeface="Times New Roman" panose="02020603050405020304" pitchFamily="18" charset="0"/>
                <a:cs typeface="Times New Roman" panose="02020603050405020304" pitchFamily="18" charset="0"/>
              </a:rPr>
              <a:t>Bug</a:t>
            </a:r>
          </a:p>
        </p:txBody>
      </p:sp>
    </p:spTree>
    <p:extLst>
      <p:ext uri="{BB962C8B-B14F-4D97-AF65-F5344CB8AC3E}">
        <p14:creationId xmlns:p14="http://schemas.microsoft.com/office/powerpoint/2010/main" val="13298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additive="base">
                                        <p:cTn id="1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 calcmode="lin" valueType="num">
                                      <p:cBhvr additive="base">
                                        <p:cTn id="2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 calcmode="lin" valueType="num">
                                      <p:cBhvr additive="base">
                                        <p:cTn id="3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7" end="7"/>
                                            </p:txEl>
                                          </p:spTgt>
                                        </p:tgtEl>
                                        <p:attrNameLst>
                                          <p:attrName>style.visibility</p:attrName>
                                        </p:attrNameLst>
                                      </p:cBhvr>
                                      <p:to>
                                        <p:strVal val="visible"/>
                                      </p:to>
                                    </p:set>
                                    <p:anim calcmode="lin" valueType="num">
                                      <p:cBhvr additive="base">
                                        <p:cTn id="4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353654"/>
            <a:ext cx="8911687" cy="728172"/>
          </a:xfrm>
        </p:spPr>
        <p:txBody>
          <a:bodyPr/>
          <a:lstStyle/>
          <a:p>
            <a:pPr algn="ct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テストケースの実行  </a:t>
            </a:r>
            <a:r>
              <a:rPr lang="en-US" altLang="ja-JP">
                <a:solidFill>
                  <a:srgbClr val="7030A0"/>
                </a:solidFill>
                <a:latin typeface="Times New Roman" panose="02020603050405020304" pitchFamily="18" charset="0"/>
                <a:cs typeface="Times New Roman" panose="02020603050405020304" pitchFamily="18" charset="0"/>
              </a:rPr>
              <a:t>-   Execute t</a:t>
            </a:r>
            <a:r>
              <a:rPr lang="en-US">
                <a:solidFill>
                  <a:srgbClr val="7030A0"/>
                </a:solidFill>
                <a:latin typeface="Times New Roman" panose="02020603050405020304" pitchFamily="18" charset="0"/>
                <a:cs typeface="Times New Roman" panose="02020603050405020304" pitchFamily="18" charset="0"/>
              </a:rPr>
              <a:t>est case</a:t>
            </a:r>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69784" y="1327687"/>
            <a:ext cx="9831115" cy="4189709"/>
          </a:xfrm>
        </p:spPr>
      </p:pic>
    </p:spTree>
    <p:extLst>
      <p:ext uri="{BB962C8B-B14F-4D97-AF65-F5344CB8AC3E}">
        <p14:creationId xmlns:p14="http://schemas.microsoft.com/office/powerpoint/2010/main" val="4631311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289260"/>
            <a:ext cx="8911687" cy="715293"/>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825196" y="1165976"/>
            <a:ext cx="4529915" cy="4738685"/>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a:solidFill>
                  <a:srgbClr val="002060"/>
                </a:solidFill>
                <a:latin typeface="Times New Roman" panose="02020603050405020304" pitchFamily="18" charset="0"/>
                <a:cs typeface="Times New Roman" panose="02020603050405020304" pitchFamily="18" charset="0"/>
              </a:rPr>
              <a:t>While executing test, Tester detect, log bug and assign to appropriate developer</a:t>
            </a:r>
            <a:r>
              <a:rPr lang="en-US" sz="2000" dirty="0" smtClean="0">
                <a:solidFill>
                  <a:srgbClr val="002060"/>
                </a:solidFill>
                <a:latin typeface="Times New Roman" panose="02020603050405020304" pitchFamily="18" charset="0"/>
                <a:cs typeface="Times New Roman" panose="02020603050405020304" pitchFamily="18" charset="0"/>
              </a:rPr>
              <a:t>.</a:t>
            </a:r>
          </a:p>
          <a:p>
            <a:pPr>
              <a:lnSpc>
                <a:spcPct val="200000"/>
              </a:lnSpc>
              <a:defRPr/>
            </a:pPr>
            <a:r>
              <a:rPr lang="ja-JP" altLang="en-US" b="1" dirty="0">
                <a:solidFill>
                  <a:srgbClr val="002060"/>
                </a:solidFill>
                <a:latin typeface="SimSun" panose="02010600030101010101" pitchFamily="2" charset="-122"/>
                <a:ea typeface="SimSun" panose="02010600030101010101" pitchFamily="2" charset="-122"/>
              </a:rPr>
              <a:t>テストの実行中に、テスターは、検出バグを記録し、適切な開発者に割り当てます</a:t>
            </a:r>
            <a:endPar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0"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grpSp>
        <p:nvGrpSpPr>
          <p:cNvPr id="41" name="Group 39"/>
          <p:cNvGrpSpPr>
            <a:grpSpLocks/>
          </p:cNvGrpSpPr>
          <p:nvPr/>
        </p:nvGrpSpPr>
        <p:grpSpPr bwMode="auto">
          <a:xfrm>
            <a:off x="2760014" y="4902934"/>
            <a:ext cx="355600" cy="519245"/>
            <a:chOff x="2078" y="1387"/>
            <a:chExt cx="1615" cy="2201"/>
          </a:xfrm>
        </p:grpSpPr>
        <p:sp>
          <p:nvSpPr>
            <p:cNvPr id="42"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3"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4"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5"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6"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7"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8" name="Group 39"/>
          <p:cNvGrpSpPr>
            <a:grpSpLocks/>
          </p:cNvGrpSpPr>
          <p:nvPr/>
        </p:nvGrpSpPr>
        <p:grpSpPr bwMode="auto">
          <a:xfrm>
            <a:off x="2131242" y="5454538"/>
            <a:ext cx="355600" cy="519245"/>
            <a:chOff x="2078" y="1387"/>
            <a:chExt cx="1615" cy="2201"/>
          </a:xfrm>
        </p:grpSpPr>
        <p:sp>
          <p:nvSpPr>
            <p:cNvPr id="49"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0"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1"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2"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3"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4"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5"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6" name="Group 11"/>
          <p:cNvGrpSpPr>
            <a:grpSpLocks/>
          </p:cNvGrpSpPr>
          <p:nvPr/>
        </p:nvGrpSpPr>
        <p:grpSpPr bwMode="auto">
          <a:xfrm>
            <a:off x="2760014" y="1662888"/>
            <a:ext cx="381000" cy="519245"/>
            <a:chOff x="2078" y="1387"/>
            <a:chExt cx="1615" cy="2201"/>
          </a:xfrm>
        </p:grpSpPr>
        <p:sp>
          <p:nvSpPr>
            <p:cNvPr id="57"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8"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9"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0"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1"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2"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3"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4"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Case</a:t>
            </a:r>
          </a:p>
        </p:txBody>
      </p:sp>
      <p:sp>
        <p:nvSpPr>
          <p:cNvPr id="65"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Review Test Case</a:t>
            </a:r>
          </a:p>
        </p:txBody>
      </p:sp>
      <p:sp>
        <p:nvSpPr>
          <p:cNvPr id="66"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Execute Test</a:t>
            </a:r>
          </a:p>
        </p:txBody>
      </p:sp>
      <p:sp>
        <p:nvSpPr>
          <p:cNvPr id="67"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smtClean="0">
                <a:solidFill>
                  <a:schemeClr val="tx1"/>
                </a:solidFill>
                <a:latin typeface="Times New Roman" panose="02020603050405020304" pitchFamily="18" charset="0"/>
                <a:cs typeface="Times New Roman" panose="02020603050405020304" pitchFamily="18" charset="0"/>
              </a:rPr>
              <a:t>Log </a:t>
            </a:r>
            <a:r>
              <a:rPr lang="en-US" sz="2000" b="1" dirty="0">
                <a:solidFill>
                  <a:schemeClr val="tx1"/>
                </a:solidFill>
                <a:latin typeface="Times New Roman" panose="02020603050405020304" pitchFamily="18" charset="0"/>
                <a:cs typeface="Times New Roman" panose="02020603050405020304" pitchFamily="18" charset="0"/>
              </a:rPr>
              <a:t>Bug</a:t>
            </a:r>
          </a:p>
        </p:txBody>
      </p:sp>
      <p:sp>
        <p:nvSpPr>
          <p:cNvPr id="68"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New Roman" panose="02020603050405020304" pitchFamily="18" charset="0"/>
                <a:cs typeface="Times New Roman" panose="02020603050405020304" pitchFamily="18" charset="0"/>
              </a:rPr>
              <a:t>Re-test</a:t>
            </a:r>
            <a:endParaRPr lang="en-US" sz="2000" b="1"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765687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53654"/>
            <a:ext cx="8911687" cy="753929"/>
          </a:xfrm>
        </p:spPr>
        <p:txBody>
          <a:bodyPr/>
          <a:lstStyle/>
          <a:p>
            <a:pPr algn="ctr"/>
            <a:r>
              <a:rPr lang="ja-JP" altLang="en-US" b="1">
                <a:solidFill>
                  <a:srgbClr val="7030A0"/>
                </a:solidFill>
                <a:latin typeface="SimSun" panose="02010600030101010101" pitchFamily="2" charset="-122"/>
                <a:ea typeface="SimSun" panose="02010600030101010101" pitchFamily="2" charset="-122"/>
              </a:rPr>
              <a:t>不具合管理  </a:t>
            </a:r>
            <a:r>
              <a:rPr lang="en-US">
                <a:solidFill>
                  <a:srgbClr val="7030A0"/>
                </a:solidFill>
              </a:rPr>
              <a:t>-  </a:t>
            </a:r>
            <a:r>
              <a:rPr lang="en-US">
                <a:solidFill>
                  <a:srgbClr val="7030A0"/>
                </a:solidFill>
                <a:latin typeface="Times New Roman" panose="02020603050405020304" pitchFamily="18" charset="0"/>
                <a:cs typeface="Times New Roman" panose="02020603050405020304" pitchFamily="18" charset="0"/>
              </a:rPr>
              <a:t>Defect log management</a:t>
            </a:r>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1443" y="1507790"/>
            <a:ext cx="11407244" cy="4056101"/>
          </a:xfrm>
        </p:spPr>
      </p:pic>
    </p:spTree>
    <p:extLst>
      <p:ext uri="{BB962C8B-B14F-4D97-AF65-F5344CB8AC3E}">
        <p14:creationId xmlns:p14="http://schemas.microsoft.com/office/powerpoint/2010/main" val="21092111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02139"/>
            <a:ext cx="8911687" cy="676656"/>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825196" y="1165976"/>
            <a:ext cx="4529915" cy="4738685"/>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a:solidFill>
                  <a:srgbClr val="002060"/>
                </a:solidFill>
                <a:latin typeface="Times New Roman" panose="02020603050405020304" pitchFamily="18" charset="0"/>
                <a:cs typeface="Times New Roman" panose="02020603050405020304" pitchFamily="18" charset="0"/>
              </a:rPr>
              <a:t>When Developer fixed bug, Tester re-test until bug was fixed successfully, then change defect of status to Closed</a:t>
            </a:r>
            <a:r>
              <a:rPr lang="en-US" sz="2000" dirty="0" smtClean="0">
                <a:solidFill>
                  <a:srgbClr val="002060"/>
                </a:solidFill>
                <a:latin typeface="Times New Roman" panose="02020603050405020304" pitchFamily="18" charset="0"/>
                <a:cs typeface="Times New Roman" panose="02020603050405020304" pitchFamily="18" charset="0"/>
              </a:rPr>
              <a:t>.</a:t>
            </a:r>
          </a:p>
          <a:p>
            <a:endParaRPr lang="ja-JP" altLang="en-US" sz="2000" dirty="0"/>
          </a:p>
          <a:p>
            <a:r>
              <a:rPr lang="ja-JP" altLang="en-US" b="1" dirty="0">
                <a:solidFill>
                  <a:srgbClr val="002060"/>
                </a:solidFill>
                <a:latin typeface="SimSun" panose="02010600030101010101" pitchFamily="2" charset="-122"/>
                <a:ea typeface="SimSun" panose="02010600030101010101" pitchFamily="2" charset="-122"/>
              </a:rPr>
              <a:t>開発者がバグを修正するとバグは、次にクローズに状態の欠陥を変更する、正常に固定されるまで、テスターはテストを再度</a:t>
            </a:r>
            <a:r>
              <a:rPr lang="ja-JP" altLang="en-US" sz="2000" dirty="0" smtClean="0"/>
              <a:t>。</a:t>
            </a:r>
            <a:endParaRPr lang="ja-JP" altLang="en-US" sz="2000" dirty="0"/>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40"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grpSp>
        <p:nvGrpSpPr>
          <p:cNvPr id="41" name="Group 39"/>
          <p:cNvGrpSpPr>
            <a:grpSpLocks/>
          </p:cNvGrpSpPr>
          <p:nvPr/>
        </p:nvGrpSpPr>
        <p:grpSpPr bwMode="auto">
          <a:xfrm>
            <a:off x="2760014" y="4902934"/>
            <a:ext cx="355600" cy="519245"/>
            <a:chOff x="2078" y="1387"/>
            <a:chExt cx="1615" cy="2201"/>
          </a:xfrm>
        </p:grpSpPr>
        <p:sp>
          <p:nvSpPr>
            <p:cNvPr id="42"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3"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4"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5"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6"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7"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8" name="Group 39"/>
          <p:cNvGrpSpPr>
            <a:grpSpLocks/>
          </p:cNvGrpSpPr>
          <p:nvPr/>
        </p:nvGrpSpPr>
        <p:grpSpPr bwMode="auto">
          <a:xfrm>
            <a:off x="2131242" y="5454538"/>
            <a:ext cx="355600" cy="519245"/>
            <a:chOff x="2078" y="1387"/>
            <a:chExt cx="1615" cy="2201"/>
          </a:xfrm>
        </p:grpSpPr>
        <p:sp>
          <p:nvSpPr>
            <p:cNvPr id="49"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0"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1"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2"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3"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4"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sp>
        <p:nvSpPr>
          <p:cNvPr id="55"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tx1">
                    <a:lumMod val="50000"/>
                    <a:lumOff val="50000"/>
                  </a:schemeClr>
                </a:solidFill>
                <a:latin typeface="Times" pitchFamily="18" charset="0"/>
                <a:cs typeface="Times" pitchFamily="18" charset="0"/>
              </a:rPr>
              <a:t>Create Test Report</a:t>
            </a:r>
            <a:endParaRPr lang="en-US" sz="2000" b="1" dirty="0">
              <a:solidFill>
                <a:schemeClr val="tx1">
                  <a:lumMod val="50000"/>
                  <a:lumOff val="50000"/>
                </a:schemeClr>
              </a:solidFill>
              <a:latin typeface="Times" pitchFamily="18" charset="0"/>
              <a:cs typeface="Times" pitchFamily="18" charset="0"/>
            </a:endParaRPr>
          </a:p>
        </p:txBody>
      </p:sp>
      <p:grpSp>
        <p:nvGrpSpPr>
          <p:cNvPr id="56" name="Group 11"/>
          <p:cNvGrpSpPr>
            <a:grpSpLocks/>
          </p:cNvGrpSpPr>
          <p:nvPr/>
        </p:nvGrpSpPr>
        <p:grpSpPr bwMode="auto">
          <a:xfrm>
            <a:off x="2760014" y="1662888"/>
            <a:ext cx="381000" cy="519245"/>
            <a:chOff x="2078" y="1387"/>
            <a:chExt cx="1615" cy="2201"/>
          </a:xfrm>
        </p:grpSpPr>
        <p:sp>
          <p:nvSpPr>
            <p:cNvPr id="57"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8"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9"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60"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61"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2"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3"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4"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Case</a:t>
            </a:r>
          </a:p>
        </p:txBody>
      </p:sp>
      <p:sp>
        <p:nvSpPr>
          <p:cNvPr id="65"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Review Test Case</a:t>
            </a:r>
          </a:p>
        </p:txBody>
      </p:sp>
      <p:sp>
        <p:nvSpPr>
          <p:cNvPr id="66"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Execute Test</a:t>
            </a:r>
          </a:p>
        </p:txBody>
      </p:sp>
      <p:sp>
        <p:nvSpPr>
          <p:cNvPr id="67"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Log </a:t>
            </a:r>
            <a:r>
              <a:rPr lang="en-US" sz="2000" b="1" dirty="0">
                <a:solidFill>
                  <a:schemeClr val="bg1">
                    <a:lumMod val="50000"/>
                  </a:schemeClr>
                </a:solidFill>
                <a:latin typeface="Times New Roman" panose="02020603050405020304" pitchFamily="18" charset="0"/>
                <a:cs typeface="Times New Roman" panose="02020603050405020304" pitchFamily="18" charset="0"/>
              </a:rPr>
              <a:t>Bug</a:t>
            </a:r>
          </a:p>
        </p:txBody>
      </p:sp>
      <p:sp>
        <p:nvSpPr>
          <p:cNvPr id="68"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smtClean="0">
                <a:solidFill>
                  <a:schemeClr val="tx1"/>
                </a:solidFill>
                <a:latin typeface="Times New Roman" panose="02020603050405020304" pitchFamily="18" charset="0"/>
                <a:cs typeface="Times New Roman" panose="02020603050405020304" pitchFamily="18" charset="0"/>
              </a:rPr>
              <a:t>Re-test</a:t>
            </a:r>
            <a:endParaRPr lang="en-US"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6359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63777"/>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1.2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在のウェブサイト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Existing Websites</a:t>
            </a:r>
            <a:endParaRPr lang="en-US"/>
          </a:p>
        </p:txBody>
      </p:sp>
      <p:sp>
        <p:nvSpPr>
          <p:cNvPr id="3" name="Chỗ dành sẵn cho Nội dung 2"/>
          <p:cNvSpPr>
            <a:spLocks noGrp="1"/>
          </p:cNvSpPr>
          <p:nvPr>
            <p:ph idx="1"/>
          </p:nvPr>
        </p:nvSpPr>
        <p:spPr>
          <a:xfrm>
            <a:off x="1430113" y="1721475"/>
            <a:ext cx="6091149" cy="4576293"/>
          </a:xfrm>
        </p:spPr>
        <p:txBody>
          <a:bodyPr>
            <a:normAutofit fontScale="85000" lnSpcReduction="10000"/>
          </a:bodyPr>
          <a:lstStyle/>
          <a:p>
            <a:pPr marL="45720" indent="0">
              <a:buNone/>
            </a:pPr>
            <a:r>
              <a:rPr lang="en-US" dirty="0" smtClean="0">
                <a:solidFill>
                  <a:srgbClr val="FF0000"/>
                </a:solidFill>
                <a:latin typeface="Times New Roman" panose="02020603050405020304" pitchFamily="18" charset="0"/>
                <a:cs typeface="Times New Roman" panose="02020603050405020304" pitchFamily="18" charset="0"/>
              </a:rPr>
              <a:t>☺ </a:t>
            </a:r>
            <a:r>
              <a:rPr lang="ja-JP" altLang="en-US" b="1" dirty="0" smtClean="0">
                <a:solidFill>
                  <a:srgbClr val="002060"/>
                </a:solidFill>
                <a:latin typeface="SimSun" panose="02010600030101010101" pitchFamily="2" charset="-122"/>
                <a:ea typeface="SimSun" panose="02010600030101010101" pitchFamily="2" charset="-122"/>
              </a:rPr>
              <a:t>使いやすい</a:t>
            </a:r>
            <a:r>
              <a:rPr lang="ja-JP" altLang="en-US" b="1" dirty="0">
                <a:solidFill>
                  <a:srgbClr val="002060"/>
                </a:solidFill>
                <a:latin typeface="SimSun" panose="02010600030101010101" pitchFamily="2" charset="-122"/>
                <a:ea typeface="SimSun" panose="02010600030101010101" pitchFamily="2" charset="-122"/>
              </a:rPr>
              <a:t>ユーザインタフェースを持っています。コンテンツを追加し、アップロードボタンをクリックするのは簡単です</a:t>
            </a:r>
            <a:r>
              <a:rPr lang="ja-JP" altLang="en-US" dirty="0" smtClean="0"/>
              <a:t>。</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endPar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endParaRPr>
          </a:p>
          <a:p>
            <a:pPr marL="45720" indent="0">
              <a:buNone/>
            </a:pP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a:cs typeface="Times New Roman" panose="02020603050405020304" pitchFamily="18" charset="0"/>
              </a:rPr>
              <a:t>Has friendly user interface; simply add content and click button to upload. </a:t>
            </a:r>
          </a:p>
          <a:p>
            <a:pPr marL="45720" indent="0">
              <a:buNone/>
            </a:pPr>
            <a:r>
              <a:rPr lang="en-US" dirty="0" smtClean="0">
                <a:solidFill>
                  <a:srgbClr val="FF0000"/>
                </a:solidFill>
                <a:latin typeface="Times New Roman" panose="02020603050405020304" pitchFamily="18" charset="0"/>
                <a:cs typeface="Times New Roman" panose="02020603050405020304" pitchFamily="18" charset="0"/>
              </a:rPr>
              <a:t>☺ </a:t>
            </a:r>
            <a:r>
              <a:rPr lang="ja-JP" altLang="en-US" b="1" dirty="0" smtClean="0">
                <a:solidFill>
                  <a:srgbClr val="002060"/>
                </a:solidFill>
                <a:latin typeface="SimSun" panose="02010600030101010101" pitchFamily="2" charset="-122"/>
                <a:ea typeface="SimSun" panose="02010600030101010101" pitchFamily="2" charset="-122"/>
              </a:rPr>
              <a:t>その</a:t>
            </a:r>
            <a:r>
              <a:rPr lang="ja-JP" altLang="en-US" b="1" dirty="0">
                <a:solidFill>
                  <a:srgbClr val="002060"/>
                </a:solidFill>
                <a:latin typeface="SimSun" panose="02010600030101010101" pitchFamily="2" charset="-122"/>
                <a:ea typeface="SimSun" panose="02010600030101010101" pitchFamily="2" charset="-122"/>
              </a:rPr>
              <a:t>ユーザーに彼らが彼らの投稿や訪問者数の有効性を追跡できるようにグーグル分析を組み込むためのオプションを</a:t>
            </a:r>
            <a:r>
              <a:rPr lang="ja-JP" altLang="en-US" b="1" dirty="0" smtClean="0">
                <a:solidFill>
                  <a:srgbClr val="002060"/>
                </a:solidFill>
                <a:latin typeface="SimSun" panose="02010600030101010101" pitchFamily="2" charset="-122"/>
                <a:ea typeface="SimSun" panose="02010600030101010101" pitchFamily="2" charset="-122"/>
              </a:rPr>
              <a:t>提供</a:t>
            </a:r>
            <a:endParaRPr lang="en-US" altLang="ja-JP" b="1" dirty="0" smtClean="0">
              <a:solidFill>
                <a:srgbClr val="002060"/>
              </a:solidFill>
              <a:latin typeface="SimSun" panose="02010600030101010101" pitchFamily="2" charset="-122"/>
              <a:ea typeface="SimSun" panose="02010600030101010101" pitchFamily="2" charset="-122"/>
            </a:endParaRPr>
          </a:p>
          <a:p>
            <a:pPr marL="45720" indent="0">
              <a:buNone/>
            </a:pPr>
            <a:r>
              <a:rPr lang="en-US" dirty="0" smtClean="0">
                <a:latin typeface="Times New Roman" panose="02020603050405020304" pitchFamily="18" charset="0"/>
                <a:cs typeface="Times New Roman" panose="02020603050405020304" pitchFamily="18" charset="0"/>
              </a:rPr>
              <a:t>- </a:t>
            </a:r>
            <a:r>
              <a:rPr lang="en-US" dirty="0"/>
              <a:t>Gives its users the option to incorporate Google analytics so they can track the effectiveness of their posts and visitor numbers</a:t>
            </a:r>
            <a:endParaRPr lang="en-US" dirty="0">
              <a:solidFill>
                <a:srgbClr val="002060"/>
              </a:solidFill>
              <a:latin typeface="Times New Roman" panose="02020603050405020304" pitchFamily="18" charset="0"/>
              <a:cs typeface="Times New Roman" panose="02020603050405020304" pitchFamily="18" charset="0"/>
            </a:endParaRPr>
          </a:p>
          <a:p>
            <a:pPr marL="45720" indent="0">
              <a:buNone/>
            </a:pPr>
            <a:r>
              <a:rPr lang="en-US" b="1" dirty="0">
                <a:solidFill>
                  <a:srgbClr val="FF0000"/>
                </a:solidFill>
                <a:latin typeface="Times New Roman" panose="02020603050405020304" pitchFamily="18" charset="0"/>
                <a:cs typeface="Times New Roman" panose="02020603050405020304" pitchFamily="18" charset="0"/>
              </a:rPr>
              <a:t>BUT</a:t>
            </a:r>
          </a:p>
          <a:p>
            <a:pPr marL="388620" lvl="0">
              <a:buFont typeface="Courier New" panose="02070309020205020404" pitchFamily="49" charset="0"/>
              <a:buChar char="o"/>
            </a:pPr>
            <a:r>
              <a:rPr lang="ja-JP" altLang="en-US" b="1" dirty="0">
                <a:solidFill>
                  <a:srgbClr val="002060"/>
                </a:solidFill>
                <a:latin typeface="SimSun" panose="02010600030101010101" pitchFamily="2" charset="-122"/>
                <a:ea typeface="SimSun" panose="02010600030101010101" pitchFamily="2" charset="-122"/>
              </a:rPr>
              <a:t>画像やビデオを共有するための主に使用されます。</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dirty="0" smtClean="0"/>
              <a:t>Is </a:t>
            </a:r>
            <a:r>
              <a:rPr lang="en-US" dirty="0"/>
              <a:t>mostly used for sharing images and video. </a:t>
            </a:r>
            <a:endParaRPr lang="en-US" dirty="0">
              <a:solidFill>
                <a:srgbClr val="002060"/>
              </a:solidFill>
              <a:latin typeface="Times New Roman" panose="02020603050405020304" pitchFamily="18" charset="0"/>
              <a:cs typeface="Times New Roman" panose="02020603050405020304" pitchFamily="18" charset="0"/>
            </a:endParaRPr>
          </a:p>
          <a:p>
            <a:pPr marL="388620">
              <a:buFont typeface="Courier New" panose="02070309020205020404" pitchFamily="49" charset="0"/>
              <a:buChar char="o"/>
            </a:pPr>
            <a:r>
              <a:rPr lang="ja-JP" altLang="en-US" b="1" dirty="0">
                <a:solidFill>
                  <a:srgbClr val="002060"/>
                </a:solidFill>
                <a:latin typeface="SimSun" panose="02010600030101010101" pitchFamily="2" charset="-122"/>
                <a:ea typeface="SimSun" panose="02010600030101010101" pitchFamily="2" charset="-122"/>
              </a:rPr>
              <a:t>ダウンタイムの多くに結果と安定性の問題を有することが知られていま</a:t>
            </a:r>
            <a:r>
              <a:rPr lang="ja-JP" altLang="en-US" b="1" dirty="0" smtClean="0">
                <a:solidFill>
                  <a:srgbClr val="002060"/>
                </a:solidFill>
                <a:latin typeface="SimSun" panose="02010600030101010101" pitchFamily="2" charset="-122"/>
                <a:ea typeface="SimSun" panose="02010600030101010101" pitchFamily="2" charset="-122"/>
              </a:rPr>
              <a:t>す</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dirty="0"/>
              <a:t>Is known to have stability issues, resulting in a lot of downtime</a:t>
            </a:r>
          </a:p>
          <a:p>
            <a:pPr marL="388620">
              <a:buFont typeface="Courier New" panose="02070309020205020404" pitchFamily="49" charset="0"/>
              <a:buChar char="o"/>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広告がユーザにノイズの</a:t>
            </a:r>
            <a:r>
              <a:rPr lang="ja-JP" altLang="en-US" b="1" dirty="0" err="1">
                <a:solidFill>
                  <a:srgbClr val="002060"/>
                </a:solidFill>
                <a:latin typeface="SimSun" panose="02010600030101010101" pitchFamily="2" charset="-122"/>
                <a:ea typeface="SimSun" panose="02010600030101010101" pitchFamily="2" charset="-122"/>
                <a:cs typeface="Times New Roman" panose="02020603050405020304" pitchFamily="18" charset="0"/>
              </a:rPr>
              <a:t>多い作る</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dirty="0" smtClean="0"/>
              <a:t>Posts </a:t>
            </a:r>
            <a:r>
              <a:rPr lang="en-US" dirty="0"/>
              <a:t>are difficult to optimize for Search Engine Optimization (SEO)</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4" name="Picture 2" descr="C:\Users\Tsubaki Yukino\Desktop\Screen_Shot_2014-04-14_at_2.55.26_PM.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68272" y="1721475"/>
            <a:ext cx="3736340" cy="4010025"/>
          </a:xfrm>
          <a:prstGeom prst="rect">
            <a:avLst/>
          </a:prstGeom>
          <a:noFill/>
          <a:ln>
            <a:noFill/>
          </a:ln>
        </p:spPr>
      </p:pic>
      <p:sp>
        <p:nvSpPr>
          <p:cNvPr id="5" name="TextBox 1"/>
          <p:cNvSpPr txBox="1"/>
          <p:nvPr/>
        </p:nvSpPr>
        <p:spPr>
          <a:xfrm>
            <a:off x="8003585" y="5820786"/>
            <a:ext cx="3265713" cy="400110"/>
          </a:xfrm>
          <a:prstGeom prst="rect">
            <a:avLst/>
          </a:prstGeom>
          <a:noFill/>
        </p:spPr>
        <p:txBody>
          <a:bodyPr wrap="square" rtlCol="0">
            <a:spAutoFit/>
          </a:bodyPr>
          <a:lstStyle/>
          <a:p>
            <a:pPr algn="ctr"/>
            <a:r>
              <a:rPr lang="en-US" sz="2000">
                <a:solidFill>
                  <a:srgbClr val="002060"/>
                </a:solidFill>
                <a:latin typeface="Times New Roman" panose="02020603050405020304" pitchFamily="18" charset="0"/>
                <a:cs typeface="Times New Roman" panose="02020603050405020304" pitchFamily="18" charset="0"/>
              </a:rPr>
              <a:t>https://www.tumblr.com/</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209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379412"/>
            <a:ext cx="8911687" cy="689535"/>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5.2.1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テストのプロセス</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Process</a:t>
            </a:r>
            <a:endParaRPr lang="en-US"/>
          </a:p>
        </p:txBody>
      </p:sp>
      <p:sp>
        <p:nvSpPr>
          <p:cNvPr id="4" name="Content Placeholder 2"/>
          <p:cNvSpPr txBox="1">
            <a:spLocks/>
          </p:cNvSpPr>
          <p:nvPr/>
        </p:nvSpPr>
        <p:spPr>
          <a:xfrm>
            <a:off x="6825196" y="1165976"/>
            <a:ext cx="4846104" cy="4738685"/>
          </a:xfrm>
          <a:prstGeom prst="rect">
            <a:avLst/>
          </a:prstGeom>
        </p:spPr>
        <p:txBody>
          <a:bodyPr vert="horz" lIns="91440" tIns="45720" rIns="91440" bIns="45720" rtlCol="0">
            <a:noAutofit/>
          </a:bodyPr>
          <a:lstStyle/>
          <a:p>
            <a:pPr>
              <a:lnSpc>
                <a:spcPct val="200000"/>
              </a:lnSpc>
              <a:buFont typeface="Wingdings" pitchFamily="2" charset="2"/>
              <a:buChar char="ü"/>
              <a:defRPr/>
            </a:pPr>
            <a:r>
              <a:rPr lang="en-US" sz="2000" dirty="0">
                <a:solidFill>
                  <a:srgbClr val="002060"/>
                </a:solidFill>
                <a:latin typeface="Times New Roman" panose="02020603050405020304" pitchFamily="18" charset="0"/>
                <a:cs typeface="Times New Roman" panose="02020603050405020304" pitchFamily="18" charset="0"/>
              </a:rPr>
              <a:t>Tester has responsibility to write test report for each test phase . Finish testing phase, Test leader create Test </a:t>
            </a:r>
            <a:r>
              <a:rPr lang="en-US" sz="2000" dirty="0" smtClean="0">
                <a:solidFill>
                  <a:srgbClr val="002060"/>
                </a:solidFill>
                <a:latin typeface="Times New Roman" panose="02020603050405020304" pitchFamily="18" charset="0"/>
                <a:cs typeface="Times New Roman" panose="02020603050405020304" pitchFamily="18" charset="0"/>
              </a:rPr>
              <a:t>report</a:t>
            </a:r>
          </a:p>
          <a:p>
            <a:pPr>
              <a:lnSpc>
                <a:spcPct val="200000"/>
              </a:lnSpc>
              <a:defRPr/>
            </a:pPr>
            <a:r>
              <a:rPr lang="ja-JP" altLang="en-US" b="1" dirty="0">
                <a:solidFill>
                  <a:srgbClr val="002060"/>
                </a:solidFill>
                <a:latin typeface="SimSun" panose="02010600030101010101" pitchFamily="2" charset="-122"/>
                <a:ea typeface="SimSun" panose="02010600030101010101" pitchFamily="2" charset="-122"/>
              </a:rPr>
              <a:t>テスターは、各テストフェーズのテストレポートを書くために責任があります。フィニッシュのテスト段階では、テストリーダーはテストレポートを作成します</a:t>
            </a:r>
            <a:endParaRPr 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endParaRPr>
          </a:p>
        </p:txBody>
      </p:sp>
      <p:grpSp>
        <p:nvGrpSpPr>
          <p:cNvPr id="5" name="Group 11"/>
          <p:cNvGrpSpPr>
            <a:grpSpLocks/>
          </p:cNvGrpSpPr>
          <p:nvPr/>
        </p:nvGrpSpPr>
        <p:grpSpPr bwMode="auto">
          <a:xfrm>
            <a:off x="2105842" y="1061268"/>
            <a:ext cx="381000" cy="519245"/>
            <a:chOff x="2078" y="1387"/>
            <a:chExt cx="1615" cy="2201"/>
          </a:xfrm>
        </p:grpSpPr>
        <p:sp>
          <p:nvSpPr>
            <p:cNvPr id="6"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7"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9"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10"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1" name="Oval 17"/>
            <p:cNvSpPr>
              <a:spLocks noChangeArrowheads="1"/>
            </p:cNvSpPr>
            <p:nvPr/>
          </p:nvSpPr>
          <p:spPr bwMode="gray">
            <a:xfrm>
              <a:off x="2337" y="1387"/>
              <a:ext cx="1096" cy="2201"/>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2" name="Group 18"/>
          <p:cNvGrpSpPr>
            <a:grpSpLocks/>
          </p:cNvGrpSpPr>
          <p:nvPr/>
        </p:nvGrpSpPr>
        <p:grpSpPr bwMode="auto">
          <a:xfrm>
            <a:off x="3204135" y="2283800"/>
            <a:ext cx="381000" cy="519245"/>
            <a:chOff x="2078" y="1387"/>
            <a:chExt cx="1615" cy="2201"/>
          </a:xfrm>
        </p:grpSpPr>
        <p:sp>
          <p:nvSpPr>
            <p:cNvPr id="13" name="Oval 1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14" name="Oval 2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15" name="Oval 21"/>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16" name="Oval 22"/>
            <p:cNvSpPr>
              <a:spLocks noChangeArrowheads="1"/>
            </p:cNvSpPr>
            <p:nvPr/>
          </p:nvSpPr>
          <p:spPr bwMode="gray">
            <a:xfrm>
              <a:off x="2254" y="1387"/>
              <a:ext cx="1101" cy="2201"/>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17" name="Oval 23"/>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18" name="Oval 24"/>
            <p:cNvSpPr>
              <a:spLocks noChangeArrowheads="1"/>
            </p:cNvSpPr>
            <p:nvPr/>
          </p:nvSpPr>
          <p:spPr bwMode="gray">
            <a:xfrm>
              <a:off x="2337" y="1387"/>
              <a:ext cx="1096" cy="2201"/>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19" name="Group 25"/>
          <p:cNvGrpSpPr>
            <a:grpSpLocks/>
          </p:cNvGrpSpPr>
          <p:nvPr/>
        </p:nvGrpSpPr>
        <p:grpSpPr bwMode="auto">
          <a:xfrm>
            <a:off x="3387284" y="2914292"/>
            <a:ext cx="381000" cy="519245"/>
            <a:chOff x="2078" y="1387"/>
            <a:chExt cx="1615" cy="2201"/>
          </a:xfrm>
        </p:grpSpPr>
        <p:sp>
          <p:nvSpPr>
            <p:cNvPr id="20" name="Oval 2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1" name="Oval 2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2" name="Oval 28"/>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23" name="Oval 29"/>
            <p:cNvSpPr>
              <a:spLocks noChangeArrowheads="1"/>
            </p:cNvSpPr>
            <p:nvPr/>
          </p:nvSpPr>
          <p:spPr bwMode="gray">
            <a:xfrm>
              <a:off x="2254" y="1387"/>
              <a:ext cx="1101" cy="2201"/>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24" name="Oval 30"/>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25" name="Oval 31"/>
            <p:cNvSpPr>
              <a:spLocks noChangeArrowheads="1"/>
            </p:cNvSpPr>
            <p:nvPr/>
          </p:nvSpPr>
          <p:spPr bwMode="gray">
            <a:xfrm>
              <a:off x="2337" y="1387"/>
              <a:ext cx="1096" cy="2201"/>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26" name="Group 32"/>
          <p:cNvGrpSpPr>
            <a:grpSpLocks/>
          </p:cNvGrpSpPr>
          <p:nvPr/>
        </p:nvGrpSpPr>
        <p:grpSpPr bwMode="auto">
          <a:xfrm>
            <a:off x="3346708" y="3569780"/>
            <a:ext cx="381000" cy="519245"/>
            <a:chOff x="2078" y="1387"/>
            <a:chExt cx="1615" cy="2201"/>
          </a:xfrm>
        </p:grpSpPr>
        <p:sp>
          <p:nvSpPr>
            <p:cNvPr id="27" name="Oval 3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28" name="Oval 3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29" name="Oval 35"/>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0" name="Oval 36"/>
            <p:cNvSpPr>
              <a:spLocks noChangeArrowheads="1"/>
            </p:cNvSpPr>
            <p:nvPr/>
          </p:nvSpPr>
          <p:spPr bwMode="gray">
            <a:xfrm>
              <a:off x="2254" y="1387"/>
              <a:ext cx="1101" cy="2201"/>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31" name="Oval 37"/>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2" name="Oval 38"/>
            <p:cNvSpPr>
              <a:spLocks noChangeArrowheads="1"/>
            </p:cNvSpPr>
            <p:nvPr/>
          </p:nvSpPr>
          <p:spPr bwMode="gray">
            <a:xfrm>
              <a:off x="2337" y="1387"/>
              <a:ext cx="1096" cy="2201"/>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33" name="Group 39"/>
          <p:cNvGrpSpPr>
            <a:grpSpLocks/>
          </p:cNvGrpSpPr>
          <p:nvPr/>
        </p:nvGrpSpPr>
        <p:grpSpPr bwMode="auto">
          <a:xfrm>
            <a:off x="3151334" y="4202707"/>
            <a:ext cx="355600" cy="519245"/>
            <a:chOff x="2078" y="1387"/>
            <a:chExt cx="1615" cy="2201"/>
          </a:xfrm>
        </p:grpSpPr>
        <p:sp>
          <p:nvSpPr>
            <p:cNvPr id="34"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35"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36"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37"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38"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39"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0" name="Group 39"/>
          <p:cNvGrpSpPr>
            <a:grpSpLocks/>
          </p:cNvGrpSpPr>
          <p:nvPr/>
        </p:nvGrpSpPr>
        <p:grpSpPr bwMode="auto">
          <a:xfrm>
            <a:off x="2760014" y="4902934"/>
            <a:ext cx="355600" cy="519245"/>
            <a:chOff x="2078" y="1387"/>
            <a:chExt cx="1615" cy="2201"/>
          </a:xfrm>
        </p:grpSpPr>
        <p:sp>
          <p:nvSpPr>
            <p:cNvPr id="41"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2"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43"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44"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45"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46"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7" name="Group 39"/>
          <p:cNvGrpSpPr>
            <a:grpSpLocks/>
          </p:cNvGrpSpPr>
          <p:nvPr/>
        </p:nvGrpSpPr>
        <p:grpSpPr bwMode="auto">
          <a:xfrm>
            <a:off x="2131242" y="5454538"/>
            <a:ext cx="355600" cy="519245"/>
            <a:chOff x="2078" y="1387"/>
            <a:chExt cx="1615" cy="2201"/>
          </a:xfrm>
        </p:grpSpPr>
        <p:sp>
          <p:nvSpPr>
            <p:cNvPr id="48" name="Oval 4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49" name="Oval 4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0" name="Oval 42"/>
            <p:cNvSpPr>
              <a:spLocks noChangeArrowheads="1"/>
            </p:cNvSpPr>
            <p:nvPr/>
          </p:nvSpPr>
          <p:spPr bwMode="gray">
            <a:xfrm>
              <a:off x="2254" y="1387"/>
              <a:ext cx="1180"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1" name="Oval 43"/>
            <p:cNvSpPr>
              <a:spLocks noChangeArrowheads="1"/>
            </p:cNvSpPr>
            <p:nvPr/>
          </p:nvSpPr>
          <p:spPr bwMode="gray">
            <a:xfrm>
              <a:off x="2254" y="1387"/>
              <a:ext cx="1180" cy="2201"/>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endParaRPr lang="en-US"/>
            </a:p>
          </p:txBody>
        </p:sp>
        <p:sp>
          <p:nvSpPr>
            <p:cNvPr id="52" name="Oval 44"/>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53" name="Oval 45"/>
            <p:cNvSpPr>
              <a:spLocks noChangeArrowheads="1"/>
            </p:cNvSpPr>
            <p:nvPr/>
          </p:nvSpPr>
          <p:spPr bwMode="gray">
            <a:xfrm>
              <a:off x="2337" y="1387"/>
              <a:ext cx="1096" cy="2201"/>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54" name="Group 11"/>
          <p:cNvGrpSpPr>
            <a:grpSpLocks/>
          </p:cNvGrpSpPr>
          <p:nvPr/>
        </p:nvGrpSpPr>
        <p:grpSpPr bwMode="auto">
          <a:xfrm>
            <a:off x="2760014" y="1662888"/>
            <a:ext cx="381000" cy="519245"/>
            <a:chOff x="2078" y="1387"/>
            <a:chExt cx="1615" cy="2201"/>
          </a:xfrm>
        </p:grpSpPr>
        <p:sp>
          <p:nvSpPr>
            <p:cNvPr id="55" name="Oval 12"/>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56" name="Oval 13"/>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57" name="Oval 14"/>
            <p:cNvSpPr>
              <a:spLocks noChangeArrowheads="1"/>
            </p:cNvSpPr>
            <p:nvPr/>
          </p:nvSpPr>
          <p:spPr bwMode="gray">
            <a:xfrm>
              <a:off x="2254" y="1387"/>
              <a:ext cx="1101" cy="220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58" name="Oval 15"/>
            <p:cNvSpPr>
              <a:spLocks noChangeArrowheads="1"/>
            </p:cNvSpPr>
            <p:nvPr/>
          </p:nvSpPr>
          <p:spPr bwMode="gray">
            <a:xfrm>
              <a:off x="2254" y="1387"/>
              <a:ext cx="1101" cy="2201"/>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endParaRPr lang="en-US"/>
            </a:p>
          </p:txBody>
        </p:sp>
        <p:sp>
          <p:nvSpPr>
            <p:cNvPr id="59" name="Oval 16"/>
            <p:cNvSpPr>
              <a:spLocks noChangeArrowheads="1"/>
            </p:cNvSpPr>
            <p:nvPr/>
          </p:nvSpPr>
          <p:spPr bwMode="gray">
            <a:xfrm>
              <a:off x="2337" y="1387"/>
              <a:ext cx="1096" cy="2201"/>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60" name="Oval 17"/>
            <p:cNvSpPr>
              <a:spLocks noChangeArrowheads="1"/>
            </p:cNvSpPr>
            <p:nvPr/>
          </p:nvSpPr>
          <p:spPr bwMode="gray">
            <a:xfrm>
              <a:off x="2337" y="1387"/>
              <a:ext cx="1096" cy="2201"/>
            </a:xfrm>
            <a:prstGeom prst="ellipse">
              <a:avLst/>
            </a:prstGeom>
            <a:solidFill>
              <a:srgbClr val="FFFF00"/>
            </a:solidFill>
            <a:ln w="38100" algn="ctr">
              <a:noFill/>
              <a:round/>
              <a:headEnd/>
              <a:tailEnd/>
            </a:ln>
            <a:effectLst/>
          </p:spPr>
          <p:txBody>
            <a:bodyPr anchor="ctr">
              <a:spAutoFit/>
            </a:bodyPr>
            <a:lstStyle/>
            <a:p>
              <a:endParaRPr lang="en-US"/>
            </a:p>
          </p:txBody>
        </p:sp>
      </p:grpSp>
      <p:sp>
        <p:nvSpPr>
          <p:cNvPr id="61" name="AutoShape 10"/>
          <p:cNvSpPr>
            <a:spLocks noChangeArrowheads="1"/>
          </p:cNvSpPr>
          <p:nvPr/>
        </p:nvSpPr>
        <p:spPr bwMode="gray">
          <a:xfrm>
            <a:off x="2479335" y="982327"/>
            <a:ext cx="25908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Plan</a:t>
            </a:r>
          </a:p>
        </p:txBody>
      </p:sp>
      <p:sp>
        <p:nvSpPr>
          <p:cNvPr id="62" name="AutoShape 9"/>
          <p:cNvSpPr>
            <a:spLocks noChangeArrowheads="1"/>
          </p:cNvSpPr>
          <p:nvPr/>
        </p:nvSpPr>
        <p:spPr bwMode="gray">
          <a:xfrm>
            <a:off x="3146541" y="1607393"/>
            <a:ext cx="2644804"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Viewpoint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3" name="AutoShape 9"/>
          <p:cNvSpPr>
            <a:spLocks noChangeArrowheads="1"/>
          </p:cNvSpPr>
          <p:nvPr/>
        </p:nvSpPr>
        <p:spPr bwMode="gray">
          <a:xfrm>
            <a:off x="3626656" y="2244317"/>
            <a:ext cx="23622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Create Test </a:t>
            </a:r>
            <a:r>
              <a:rPr lang="en-US" sz="2000" b="1" dirty="0">
                <a:solidFill>
                  <a:schemeClr val="bg1">
                    <a:lumMod val="50000"/>
                  </a:schemeClr>
                </a:solidFill>
                <a:latin typeface="Times New Roman" panose="02020603050405020304" pitchFamily="18" charset="0"/>
                <a:cs typeface="Times New Roman" panose="02020603050405020304" pitchFamily="18" charset="0"/>
              </a:rPr>
              <a:t>Case</a:t>
            </a:r>
          </a:p>
        </p:txBody>
      </p:sp>
      <p:sp>
        <p:nvSpPr>
          <p:cNvPr id="64" name="AutoShape 8"/>
          <p:cNvSpPr>
            <a:spLocks noChangeArrowheads="1"/>
          </p:cNvSpPr>
          <p:nvPr/>
        </p:nvSpPr>
        <p:spPr bwMode="gray">
          <a:xfrm>
            <a:off x="3721676" y="2893310"/>
            <a:ext cx="2476400"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Review Test Case</a:t>
            </a:r>
          </a:p>
        </p:txBody>
      </p:sp>
      <p:sp>
        <p:nvSpPr>
          <p:cNvPr id="65" name="AutoShape 7"/>
          <p:cNvSpPr>
            <a:spLocks noChangeArrowheads="1"/>
          </p:cNvSpPr>
          <p:nvPr/>
        </p:nvSpPr>
        <p:spPr bwMode="gray">
          <a:xfrm>
            <a:off x="3680447" y="3530234"/>
            <a:ext cx="251762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a:solidFill>
                  <a:schemeClr val="bg1">
                    <a:lumMod val="50000"/>
                  </a:schemeClr>
                </a:solidFill>
                <a:latin typeface="Times New Roman" panose="02020603050405020304" pitchFamily="18" charset="0"/>
                <a:cs typeface="Times New Roman" panose="02020603050405020304" pitchFamily="18" charset="0"/>
              </a:rPr>
              <a:t>Execute Test</a:t>
            </a:r>
          </a:p>
        </p:txBody>
      </p:sp>
      <p:sp>
        <p:nvSpPr>
          <p:cNvPr id="66" name="AutoShape 6"/>
          <p:cNvSpPr>
            <a:spLocks noChangeArrowheads="1"/>
          </p:cNvSpPr>
          <p:nvPr/>
        </p:nvSpPr>
        <p:spPr bwMode="gray">
          <a:xfrm>
            <a:off x="3566305" y="4148928"/>
            <a:ext cx="2416248"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Log </a:t>
            </a:r>
            <a:r>
              <a:rPr lang="en-US" sz="2000" b="1" dirty="0">
                <a:solidFill>
                  <a:schemeClr val="bg1">
                    <a:lumMod val="50000"/>
                  </a:schemeClr>
                </a:solidFill>
                <a:latin typeface="Times New Roman" panose="02020603050405020304" pitchFamily="18" charset="0"/>
                <a:cs typeface="Times New Roman" panose="02020603050405020304" pitchFamily="18" charset="0"/>
              </a:rPr>
              <a:t>Bug</a:t>
            </a:r>
          </a:p>
        </p:txBody>
      </p:sp>
      <p:sp>
        <p:nvSpPr>
          <p:cNvPr id="67" name="AutoShape 6"/>
          <p:cNvSpPr>
            <a:spLocks noChangeArrowheads="1"/>
          </p:cNvSpPr>
          <p:nvPr/>
        </p:nvSpPr>
        <p:spPr bwMode="gray">
          <a:xfrm>
            <a:off x="3210765" y="4791074"/>
            <a:ext cx="2580579" cy="538163"/>
          </a:xfrm>
          <a:prstGeom prst="roundRect">
            <a:avLst>
              <a:gd name="adj" fmla="val 50000"/>
            </a:avLst>
          </a:prstGeom>
          <a:ln>
            <a:headEnd/>
            <a:tailEnd/>
          </a:ln>
        </p:spPr>
        <p:style>
          <a:lnRef idx="2">
            <a:schemeClr val="accent6"/>
          </a:lnRef>
          <a:fillRef idx="1">
            <a:schemeClr val="lt1"/>
          </a:fillRef>
          <a:effectRef idx="0">
            <a:schemeClr val="accent6"/>
          </a:effectRef>
          <a:fontRef idx="minor">
            <a:schemeClr val="dk1"/>
          </a:fontRef>
        </p:style>
        <p:txBody>
          <a:bodyPr wrap="none" anchor="ctr"/>
          <a:lstStyle/>
          <a:p>
            <a:pPr eaLnBrk="0" hangingPunct="0"/>
            <a:r>
              <a:rPr lang="en-US" sz="2000" b="1" dirty="0" smtClean="0">
                <a:solidFill>
                  <a:schemeClr val="bg1">
                    <a:lumMod val="50000"/>
                  </a:schemeClr>
                </a:solidFill>
                <a:latin typeface="Times New Roman" panose="02020603050405020304" pitchFamily="18" charset="0"/>
                <a:cs typeface="Times New Roman" panose="02020603050405020304" pitchFamily="18" charset="0"/>
              </a:rPr>
              <a:t>Re-test</a:t>
            </a:r>
            <a:endParaRPr 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69" name="AutoShape 6"/>
          <p:cNvSpPr>
            <a:spLocks noChangeArrowheads="1"/>
          </p:cNvSpPr>
          <p:nvPr/>
        </p:nvSpPr>
        <p:spPr bwMode="gray">
          <a:xfrm>
            <a:off x="2494169" y="5444355"/>
            <a:ext cx="2575966" cy="538163"/>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eaLnBrk="0" hangingPunct="0"/>
            <a:r>
              <a:rPr lang="en-US" sz="2000" b="1" dirty="0" smtClean="0">
                <a:solidFill>
                  <a:schemeClr val="tx1"/>
                </a:solidFill>
                <a:latin typeface="Times" pitchFamily="18" charset="0"/>
                <a:cs typeface="Times" pitchFamily="18" charset="0"/>
              </a:rPr>
              <a:t>Create Test Report</a:t>
            </a:r>
            <a:endParaRPr lang="en-US" sz="2000" b="1" dirty="0">
              <a:solidFill>
                <a:schemeClr val="tx1"/>
              </a:solidFill>
              <a:latin typeface="Times" pitchFamily="18" charset="0"/>
              <a:cs typeface="Times" pitchFamily="18" charset="0"/>
            </a:endParaRPr>
          </a:p>
        </p:txBody>
      </p:sp>
    </p:spTree>
    <p:extLst>
      <p:ext uri="{BB962C8B-B14F-4D97-AF65-F5344CB8AC3E}">
        <p14:creationId xmlns:p14="http://schemas.microsoft.com/office/powerpoint/2010/main" val="417638051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89535"/>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5.2.2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テストのレポート</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Report</a:t>
            </a:r>
            <a:endParaRPr lang="en-US"/>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90660977"/>
              </p:ext>
            </p:extLst>
          </p:nvPr>
        </p:nvGraphicFramePr>
        <p:xfrm>
          <a:off x="1844282" y="1643160"/>
          <a:ext cx="8942538" cy="3920732"/>
        </p:xfrm>
        <a:graphic>
          <a:graphicData uri="http://schemas.openxmlformats.org/drawingml/2006/table">
            <a:tbl>
              <a:tblPr firstRow="1" firstCol="1" bandRow="1">
                <a:tableStyleId>{5C22544A-7EE6-4342-B048-85BDC9FD1C3A}</a:tableStyleId>
              </a:tblPr>
              <a:tblGrid>
                <a:gridCol w="1346962"/>
                <a:gridCol w="2897846"/>
                <a:gridCol w="1123720"/>
                <a:gridCol w="1062544"/>
                <a:gridCol w="1190263"/>
                <a:gridCol w="1321203"/>
              </a:tblGrid>
              <a:tr h="1723884">
                <a:tc>
                  <a:txBody>
                    <a:bodyPr/>
                    <a:lstStyle/>
                    <a:p>
                      <a:pPr marL="0" marR="0" algn="ctr">
                        <a:lnSpc>
                          <a:spcPct val="115000"/>
                        </a:lnSpc>
                        <a:spcBef>
                          <a:spcPts val="0"/>
                        </a:spcBef>
                        <a:spcAft>
                          <a:spcPts val="0"/>
                        </a:spcAft>
                      </a:pPr>
                      <a:r>
                        <a:rPr lang="en-US" sz="2000" dirty="0">
                          <a:effectLst/>
                        </a:rPr>
                        <a:t>Client</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Test Case</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Pass</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Fail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Not Available</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Number of Test Case</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49212">
                <a:tc>
                  <a:txBody>
                    <a:bodyPr/>
                    <a:lstStyle/>
                    <a:p>
                      <a:pPr marL="0" marR="0">
                        <a:lnSpc>
                          <a:spcPct val="115000"/>
                        </a:lnSpc>
                        <a:spcBef>
                          <a:spcPts val="0"/>
                        </a:spcBef>
                        <a:spcAft>
                          <a:spcPts val="0"/>
                        </a:spcAft>
                      </a:pPr>
                      <a:r>
                        <a:rPr lang="en-US" sz="2000">
                          <a:effectLst/>
                        </a:rPr>
                        <a:t>Guest</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Total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 </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19</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49212">
                <a:tc>
                  <a:txBody>
                    <a:bodyPr/>
                    <a:lstStyle/>
                    <a:p>
                      <a:pPr marL="0" marR="0">
                        <a:lnSpc>
                          <a:spcPct val="115000"/>
                        </a:lnSpc>
                        <a:spcBef>
                          <a:spcPts val="0"/>
                        </a:spcBef>
                        <a:spcAft>
                          <a:spcPts val="0"/>
                        </a:spcAft>
                      </a:pPr>
                      <a:r>
                        <a:rPr lang="en-US" sz="2000">
                          <a:effectLst/>
                        </a:rPr>
                        <a:t>User</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Total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289</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289</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49212">
                <a:tc>
                  <a:txBody>
                    <a:bodyPr/>
                    <a:lstStyle/>
                    <a:p>
                      <a:pPr marL="0" marR="0">
                        <a:lnSpc>
                          <a:spcPct val="115000"/>
                        </a:lnSpc>
                        <a:spcBef>
                          <a:spcPts val="0"/>
                        </a:spcBef>
                        <a:spcAft>
                          <a:spcPts val="0"/>
                        </a:spcAft>
                      </a:pPr>
                      <a:r>
                        <a:rPr lang="en-US" sz="2000">
                          <a:effectLst/>
                        </a:rPr>
                        <a:t>Admin</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Total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29</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a:effectLst/>
                        </a:rPr>
                        <a:t>29</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49212">
                <a:tc gridSpan="2">
                  <a:txBody>
                    <a:bodyPr/>
                    <a:lstStyle/>
                    <a:p>
                      <a:pPr marL="0" marR="0">
                        <a:lnSpc>
                          <a:spcPct val="115000"/>
                        </a:lnSpc>
                        <a:spcBef>
                          <a:spcPts val="0"/>
                        </a:spcBef>
                        <a:spcAft>
                          <a:spcPts val="0"/>
                        </a:spcAft>
                      </a:pPr>
                      <a:r>
                        <a:rPr lang="en-US" sz="2000">
                          <a:effectLst/>
                        </a:rPr>
                        <a:t>Total of Test Case</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000">
                          <a:effectLst/>
                        </a:rPr>
                        <a:t>337</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nSpc>
                          <a:spcPct val="115000"/>
                        </a:lnSpc>
                        <a:spcBef>
                          <a:spcPts val="0"/>
                        </a:spcBef>
                        <a:spcAft>
                          <a:spcPts val="0"/>
                        </a:spcAft>
                      </a:pPr>
                      <a:r>
                        <a:rPr lang="en-US" sz="2000" dirty="0">
                          <a:effectLst/>
                        </a:rPr>
                        <a:t>337</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r>
            </a:tbl>
          </a:graphicData>
        </a:graphic>
      </p:graphicFrame>
      <p:sp>
        <p:nvSpPr>
          <p:cNvPr id="4" name="TextBox 6"/>
          <p:cNvSpPr txBox="1"/>
          <p:nvPr/>
        </p:nvSpPr>
        <p:spPr>
          <a:xfrm>
            <a:off x="4172755" y="5782615"/>
            <a:ext cx="4803820" cy="400110"/>
          </a:xfrm>
          <a:prstGeom prst="rect">
            <a:avLst/>
          </a:prstGeom>
          <a:noFill/>
        </p:spPr>
        <p:txBody>
          <a:bodyPr wrap="square" rtlCol="0">
            <a:spAutoFit/>
          </a:bodyPr>
          <a:lstStyle/>
          <a:p>
            <a:r>
              <a:rPr lang="ja-JP" altLang="en-US" sz="2000" b="1" dirty="0">
                <a:solidFill>
                  <a:srgbClr val="002060"/>
                </a:solidFill>
                <a:latin typeface="SimSun" panose="02010600030101010101" pitchFamily="2" charset="-122"/>
                <a:ea typeface="SimSun" panose="02010600030101010101" pitchFamily="2" charset="-122"/>
              </a:rPr>
              <a:t>不具</a:t>
            </a:r>
            <a:r>
              <a:rPr lang="ja-JP" altLang="en-US" sz="2000" b="1" dirty="0" smtClean="0">
                <a:solidFill>
                  <a:srgbClr val="002060"/>
                </a:solidFill>
                <a:latin typeface="SimSun" panose="02010600030101010101" pitchFamily="2" charset="-122"/>
                <a:ea typeface="SimSun" panose="02010600030101010101" pitchFamily="2" charset="-122"/>
              </a:rPr>
              <a:t>合</a:t>
            </a: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レポー</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ト </a:t>
            </a:r>
            <a:r>
              <a:rPr lang="en-US" sz="2000" dirty="0" smtClean="0">
                <a:solidFill>
                  <a:srgbClr val="002060"/>
                </a:solidFill>
              </a:rPr>
              <a:t>-  </a:t>
            </a:r>
            <a:r>
              <a:rPr lang="en-US" sz="2000" dirty="0" smtClean="0">
                <a:solidFill>
                  <a:srgbClr val="002060"/>
                </a:solidFill>
                <a:latin typeface="Times New Roman" panose="02020603050405020304" pitchFamily="18" charset="0"/>
                <a:cs typeface="Times New Roman" panose="02020603050405020304" pitchFamily="18" charset="0"/>
              </a:rPr>
              <a:t>System test case Report</a:t>
            </a:r>
            <a:endParaRPr lang="en-US"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461088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89535"/>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5.2.2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テストのレポート</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Report</a:t>
            </a:r>
            <a:endParaRPr lang="en-US"/>
          </a:p>
        </p:txBody>
      </p:sp>
      <p:sp>
        <p:nvSpPr>
          <p:cNvPr id="4" name="TextBox 6"/>
          <p:cNvSpPr txBox="1"/>
          <p:nvPr/>
        </p:nvSpPr>
        <p:spPr>
          <a:xfrm>
            <a:off x="4172755" y="5782615"/>
            <a:ext cx="4803820" cy="400110"/>
          </a:xfrm>
          <a:prstGeom prst="rect">
            <a:avLst/>
          </a:prstGeom>
          <a:noFill/>
        </p:spPr>
        <p:txBody>
          <a:bodyPr wrap="square" rtlCol="0">
            <a:spAutoFit/>
          </a:bodyPr>
          <a:lstStyle/>
          <a:p>
            <a:r>
              <a:rPr lang="ja-JP" altLang="en-US" sz="2000" b="1" dirty="0">
                <a:solidFill>
                  <a:srgbClr val="002060"/>
                </a:solidFill>
                <a:latin typeface="SimSun" panose="02010600030101010101" pitchFamily="2" charset="-122"/>
                <a:ea typeface="SimSun" panose="02010600030101010101" pitchFamily="2" charset="-122"/>
              </a:rPr>
              <a:t>不具</a:t>
            </a:r>
            <a:r>
              <a:rPr lang="ja-JP" altLang="en-US" sz="2000" b="1" dirty="0" smtClean="0">
                <a:solidFill>
                  <a:srgbClr val="002060"/>
                </a:solidFill>
                <a:latin typeface="SimSun" panose="02010600030101010101" pitchFamily="2" charset="-122"/>
                <a:ea typeface="SimSun" panose="02010600030101010101" pitchFamily="2" charset="-122"/>
              </a:rPr>
              <a:t>合</a:t>
            </a:r>
            <a:r>
              <a:rPr lang="ja-JP" altLang="en-US" sz="20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レポー</a:t>
            </a:r>
            <a:r>
              <a:rPr lang="ja-JP" altLang="en-US" sz="2000"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ト </a:t>
            </a:r>
            <a:r>
              <a:rPr lang="en-US" sz="2000" dirty="0" smtClean="0">
                <a:solidFill>
                  <a:srgbClr val="002060"/>
                </a:solidFill>
              </a:rPr>
              <a:t>-  </a:t>
            </a:r>
            <a:r>
              <a:rPr lang="en-US" sz="2000" dirty="0" smtClean="0">
                <a:solidFill>
                  <a:srgbClr val="002060"/>
                </a:solidFill>
                <a:latin typeface="Times New Roman" panose="02020603050405020304" pitchFamily="18" charset="0"/>
                <a:cs typeface="Times New Roman" panose="02020603050405020304" pitchFamily="18" charset="0"/>
              </a:rPr>
              <a:t>Defect Report</a:t>
            </a:r>
            <a:endParaRPr lang="en-US" sz="2000" dirty="0">
              <a:solidFill>
                <a:srgbClr val="002060"/>
              </a:solidFill>
              <a:latin typeface="Times New Roman" panose="02020603050405020304" pitchFamily="18" charset="0"/>
              <a:cs typeface="Times New Roman" panose="02020603050405020304"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9314341"/>
              </p:ext>
            </p:extLst>
          </p:nvPr>
        </p:nvGraphicFramePr>
        <p:xfrm>
          <a:off x="2197904" y="1581983"/>
          <a:ext cx="8433933" cy="3687441"/>
        </p:xfrm>
        <a:graphic>
          <a:graphicData uri="http://schemas.openxmlformats.org/drawingml/2006/table">
            <a:tbl>
              <a:tblPr>
                <a:tableStyleId>{5C22544A-7EE6-4342-B048-85BDC9FD1C3A}</a:tableStyleId>
              </a:tblPr>
              <a:tblGrid>
                <a:gridCol w="2357437"/>
                <a:gridCol w="1571623"/>
                <a:gridCol w="1442914"/>
                <a:gridCol w="1544528"/>
                <a:gridCol w="1517431"/>
              </a:tblGrid>
              <a:tr h="956003">
                <a:tc>
                  <a:txBody>
                    <a:bodyPr/>
                    <a:lstStyle/>
                    <a:p>
                      <a:pPr algn="ctr" fontAlgn="ctr"/>
                      <a:r>
                        <a:rPr lang="en-US" sz="1800" b="1" u="none" strike="noStrike" dirty="0">
                          <a:effectLst/>
                        </a:rPr>
                        <a:t>Defects</a:t>
                      </a:r>
                      <a:endParaRPr lang="en-US" sz="1800" b="1" i="0" u="none" strike="noStrike" dirty="0">
                        <a:solidFill>
                          <a:srgbClr val="FFFFFF"/>
                        </a:solidFill>
                        <a:effectLst/>
                        <a:latin typeface="Times New Roman" panose="02020603050405020304" pitchFamily="18" charset="0"/>
                      </a:endParaRPr>
                    </a:p>
                  </a:txBody>
                  <a:tcPr marL="0" marR="0" marT="0" marB="0" anchor="ctr"/>
                </a:tc>
                <a:tc>
                  <a:txBody>
                    <a:bodyPr/>
                    <a:lstStyle/>
                    <a:p>
                      <a:pPr algn="ctr" fontAlgn="ctr"/>
                      <a:r>
                        <a:rPr lang="en-US" sz="1800" b="1" u="none" strike="noStrike" dirty="0">
                          <a:effectLst/>
                        </a:rPr>
                        <a:t>Logged</a:t>
                      </a:r>
                      <a:endParaRPr lang="en-US" sz="1800" b="1" i="0" u="none" strike="noStrike" dirty="0">
                        <a:solidFill>
                          <a:srgbClr val="FFFFFF"/>
                        </a:solidFill>
                        <a:effectLst/>
                        <a:latin typeface="Times New Roman" panose="02020603050405020304" pitchFamily="18" charset="0"/>
                      </a:endParaRPr>
                    </a:p>
                  </a:txBody>
                  <a:tcPr marL="0" marR="0" marT="0" marB="0" anchor="ctr"/>
                </a:tc>
                <a:tc>
                  <a:txBody>
                    <a:bodyPr/>
                    <a:lstStyle/>
                    <a:p>
                      <a:pPr algn="ctr" fontAlgn="ctr"/>
                      <a:r>
                        <a:rPr lang="en-US" sz="1800" b="1" u="none" strike="noStrike" dirty="0">
                          <a:effectLst/>
                        </a:rPr>
                        <a:t>%Closed</a:t>
                      </a:r>
                      <a:endParaRPr lang="en-US" sz="1800" b="1" i="0" u="none" strike="noStrike" dirty="0">
                        <a:solidFill>
                          <a:srgbClr val="FFFFFF"/>
                        </a:solidFill>
                        <a:effectLst/>
                        <a:latin typeface="Times New Roman" panose="02020603050405020304" pitchFamily="18" charset="0"/>
                      </a:endParaRPr>
                    </a:p>
                  </a:txBody>
                  <a:tcPr marL="0" marR="0" marT="0" marB="0" anchor="ctr"/>
                </a:tc>
                <a:tc>
                  <a:txBody>
                    <a:bodyPr/>
                    <a:lstStyle/>
                    <a:p>
                      <a:pPr algn="ctr" fontAlgn="ctr"/>
                      <a:r>
                        <a:rPr lang="en-US" sz="1800" b="1" u="none" strike="noStrike" dirty="0">
                          <a:effectLst/>
                        </a:rPr>
                        <a:t>%Invalid</a:t>
                      </a:r>
                      <a:endParaRPr lang="en-US" sz="1800" b="1" i="0" u="none" strike="noStrike" dirty="0">
                        <a:solidFill>
                          <a:srgbClr val="FFFFFF"/>
                        </a:solidFill>
                        <a:effectLst/>
                        <a:latin typeface="Times New Roman" panose="02020603050405020304" pitchFamily="18" charset="0"/>
                      </a:endParaRPr>
                    </a:p>
                  </a:txBody>
                  <a:tcPr marL="0" marR="0" marT="0" marB="0" anchor="ctr"/>
                </a:tc>
                <a:tc>
                  <a:txBody>
                    <a:bodyPr/>
                    <a:lstStyle/>
                    <a:p>
                      <a:pPr algn="ctr" fontAlgn="ctr"/>
                      <a:r>
                        <a:rPr lang="en-US" sz="1800" b="1" u="none" strike="noStrike" dirty="0">
                          <a:effectLst/>
                        </a:rPr>
                        <a:t>%Open</a:t>
                      </a:r>
                      <a:endParaRPr lang="en-US" sz="1800" b="1" i="0" u="none" strike="noStrike" dirty="0">
                        <a:solidFill>
                          <a:srgbClr val="FFFFFF"/>
                        </a:solidFill>
                        <a:effectLst/>
                        <a:latin typeface="Times New Roman" panose="02020603050405020304" pitchFamily="18" charset="0"/>
                      </a:endParaRPr>
                    </a:p>
                  </a:txBody>
                  <a:tcPr marL="0" marR="0" marT="0" marB="0" anchor="ctr"/>
                </a:tc>
              </a:tr>
              <a:tr h="628231">
                <a:tc>
                  <a:txBody>
                    <a:bodyPr/>
                    <a:lstStyle/>
                    <a:p>
                      <a:pPr algn="l" fontAlgn="b"/>
                      <a:r>
                        <a:rPr lang="en-US" sz="2000" u="none" strike="noStrike">
                          <a:effectLst/>
                        </a:rPr>
                        <a:t>Critical</a:t>
                      </a:r>
                      <a:endParaRPr lang="en-US" sz="2000" b="1"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r>
              <a:tr h="628231">
                <a:tc>
                  <a:txBody>
                    <a:bodyPr/>
                    <a:lstStyle/>
                    <a:p>
                      <a:pPr algn="l" fontAlgn="b"/>
                      <a:r>
                        <a:rPr lang="en-US" sz="2000" u="none" strike="noStrike">
                          <a:effectLst/>
                        </a:rPr>
                        <a:t>High</a:t>
                      </a:r>
                      <a:endParaRPr lang="en-US" sz="2000" b="1"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r>
              <a:tr h="518973">
                <a:tc>
                  <a:txBody>
                    <a:bodyPr/>
                    <a:lstStyle/>
                    <a:p>
                      <a:pPr algn="l" fontAlgn="b"/>
                      <a:r>
                        <a:rPr lang="en-US" sz="2000" u="none" strike="noStrike">
                          <a:effectLst/>
                        </a:rPr>
                        <a:t>Medium</a:t>
                      </a:r>
                      <a:endParaRPr lang="en-US" sz="2000" b="1"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a:effectLst/>
                        </a:rPr>
                        <a:t>11</a:t>
                      </a:r>
                      <a:endParaRPr lang="en-US" sz="2000" b="0" i="0" u="none" strike="noStrike">
                        <a:effectLst/>
                        <a:latin typeface="Arial" panose="020B0604020202020204" pitchFamily="34" charset="0"/>
                      </a:endParaRPr>
                    </a:p>
                  </a:txBody>
                  <a:tcPr marL="0" marR="0" marT="0" marB="0" anchor="b"/>
                </a:tc>
                <a:tc>
                  <a:txBody>
                    <a:bodyPr/>
                    <a:lstStyle/>
                    <a:p>
                      <a:pPr algn="ctr" fontAlgn="b"/>
                      <a:r>
                        <a:rPr lang="en-US" sz="2000" u="none" strike="noStrike">
                          <a:effectLst/>
                        </a:rPr>
                        <a:t>100%</a:t>
                      </a:r>
                      <a:endParaRPr lang="en-US" sz="2000" b="0" i="0" u="none" strike="noStrike">
                        <a:effectLst/>
                        <a:latin typeface="Arial" panose="020B0604020202020204" pitchFamily="34"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r>
              <a:tr h="491659">
                <a:tc>
                  <a:txBody>
                    <a:bodyPr/>
                    <a:lstStyle/>
                    <a:p>
                      <a:pPr algn="l" fontAlgn="b"/>
                      <a:r>
                        <a:rPr lang="en-US" sz="2000" u="none" strike="noStrike">
                          <a:effectLst/>
                        </a:rPr>
                        <a:t>Low</a:t>
                      </a:r>
                      <a:endParaRPr lang="en-US" sz="2000" b="1"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a:effectLst/>
                        </a:rPr>
                        <a:t>45</a:t>
                      </a:r>
                      <a:endParaRPr lang="en-US" sz="2000" b="0" i="0" u="none" strike="noStrike">
                        <a:effectLst/>
                        <a:latin typeface="Arial" panose="020B0604020202020204" pitchFamily="34" charset="0"/>
                      </a:endParaRPr>
                    </a:p>
                  </a:txBody>
                  <a:tcPr marL="0" marR="0" marT="0" marB="0" anchor="b"/>
                </a:tc>
                <a:tc>
                  <a:txBody>
                    <a:bodyPr/>
                    <a:lstStyle/>
                    <a:p>
                      <a:pPr algn="ctr" fontAlgn="b"/>
                      <a:r>
                        <a:rPr lang="en-US" sz="2000" u="none" strike="noStrike">
                          <a:effectLst/>
                        </a:rPr>
                        <a:t>100%</a:t>
                      </a:r>
                      <a:endParaRPr lang="en-US" sz="2000" b="0" i="0" u="none" strike="noStrike">
                        <a:effectLst/>
                        <a:latin typeface="Arial" panose="020B0604020202020204" pitchFamily="34"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r>
              <a:tr h="464344">
                <a:tc>
                  <a:txBody>
                    <a:bodyPr/>
                    <a:lstStyle/>
                    <a:p>
                      <a:pPr algn="l" fontAlgn="b"/>
                      <a:r>
                        <a:rPr lang="en-US" sz="2000" u="none" strike="noStrike">
                          <a:effectLst/>
                        </a:rPr>
                        <a:t>Total</a:t>
                      </a:r>
                      <a:endParaRPr lang="en-US" sz="2000" b="1"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a:effectLst/>
                        </a:rPr>
                        <a:t>56</a:t>
                      </a:r>
                      <a:endParaRPr lang="en-US" sz="2000" b="0" i="0" u="none" strike="noStrike">
                        <a:effectLst/>
                        <a:latin typeface="Arial" panose="020B0604020202020204" pitchFamily="34" charset="0"/>
                      </a:endParaRPr>
                    </a:p>
                  </a:txBody>
                  <a:tcPr marL="0" marR="0" marT="0" marB="0" anchor="b"/>
                </a:tc>
                <a:tc>
                  <a:txBody>
                    <a:bodyPr/>
                    <a:lstStyle/>
                    <a:p>
                      <a:pPr algn="ctr" fontAlgn="b"/>
                      <a:r>
                        <a:rPr lang="en-US" sz="2000" u="none" strike="noStrike">
                          <a:effectLst/>
                        </a:rPr>
                        <a:t>100%</a:t>
                      </a:r>
                      <a:endParaRPr lang="en-US" sz="2000" b="0" i="0" u="none" strike="noStrike">
                        <a:effectLst/>
                        <a:latin typeface="Arial" panose="020B0604020202020204" pitchFamily="34" charset="0"/>
                      </a:endParaRPr>
                    </a:p>
                  </a:txBody>
                  <a:tcPr marL="0" marR="0" marT="0" marB="0" anchor="b"/>
                </a:tc>
                <a:tc>
                  <a:txBody>
                    <a:bodyPr/>
                    <a:lstStyle/>
                    <a:p>
                      <a:pPr algn="ctr" fontAlgn="b"/>
                      <a:r>
                        <a:rPr lang="en-US" sz="2000" u="none" strike="noStrike">
                          <a:effectLst/>
                        </a:rPr>
                        <a:t>0%</a:t>
                      </a:r>
                      <a:endParaRPr lang="en-US" sz="2000" b="0" i="0" u="none" strike="noStrike">
                        <a:effectLst/>
                        <a:latin typeface="Times New Roman" panose="02020603050405020304" pitchFamily="18" charset="0"/>
                      </a:endParaRPr>
                    </a:p>
                  </a:txBody>
                  <a:tcPr marL="0" marR="0" marT="0" marB="0" anchor="b"/>
                </a:tc>
                <a:tc>
                  <a:txBody>
                    <a:bodyPr/>
                    <a:lstStyle/>
                    <a:p>
                      <a:pPr algn="ctr" fontAlgn="b"/>
                      <a:r>
                        <a:rPr lang="en-US" sz="2000" u="none" strike="noStrike" dirty="0">
                          <a:effectLst/>
                        </a:rPr>
                        <a:t>0%</a:t>
                      </a:r>
                      <a:endParaRPr lang="en-US" sz="2000" b="0" i="0" u="none" strike="noStrike" dirty="0">
                        <a:effectLst/>
                        <a:latin typeface="Times New Roman" panose="02020603050405020304" pitchFamily="18" charset="0"/>
                      </a:endParaRPr>
                    </a:p>
                  </a:txBody>
                  <a:tcPr marL="0" marR="0" marT="0" marB="0" anchor="b"/>
                </a:tc>
              </a:tr>
            </a:tbl>
          </a:graphicData>
        </a:graphic>
      </p:graphicFrame>
    </p:spTree>
    <p:extLst>
      <p:ext uri="{BB962C8B-B14F-4D97-AF65-F5344CB8AC3E}">
        <p14:creationId xmlns:p14="http://schemas.microsoft.com/office/powerpoint/2010/main" val="213170645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418048"/>
            <a:ext cx="8911687" cy="676656"/>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5.2.2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テストのレポート</a:t>
            </a:r>
            <a:r>
              <a:rPr lang="ja-JP" altLang="en-US">
                <a:solidFill>
                  <a:srgbClr val="7030A0"/>
                </a:solidFill>
                <a:latin typeface="Times New Roman" panose="02020603050405020304" pitchFamily="18" charset="0"/>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Test Report</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751802677"/>
              </p:ext>
            </p:extLst>
          </p:nvPr>
        </p:nvGraphicFramePr>
        <p:xfrm>
          <a:off x="2270674" y="1627321"/>
          <a:ext cx="8531645" cy="4149365"/>
        </p:xfrm>
        <a:graphic>
          <a:graphicData uri="http://schemas.openxmlformats.org/drawingml/2006/table">
            <a:tbl>
              <a:tblPr firstRow="1" firstCol="1" bandRow="1">
                <a:tableStyleId>{5C22544A-7EE6-4342-B048-85BDC9FD1C3A}</a:tableStyleId>
              </a:tblPr>
              <a:tblGrid>
                <a:gridCol w="2122898"/>
                <a:gridCol w="915095"/>
                <a:gridCol w="915095"/>
                <a:gridCol w="915095"/>
                <a:gridCol w="915095"/>
                <a:gridCol w="915095"/>
                <a:gridCol w="909960"/>
                <a:gridCol w="923312"/>
              </a:tblGrid>
              <a:tr h="542150">
                <a:tc rowSpan="2">
                  <a:txBody>
                    <a:bodyPr/>
                    <a:lstStyle/>
                    <a:p>
                      <a:pPr marL="0" marR="0" algn="ctr">
                        <a:lnSpc>
                          <a:spcPct val="115000"/>
                        </a:lnSpc>
                        <a:spcBef>
                          <a:spcPts val="0"/>
                        </a:spcBef>
                        <a:spcAft>
                          <a:spcPts val="0"/>
                        </a:spcAft>
                      </a:pPr>
                      <a:r>
                        <a:rPr lang="en-US" sz="2000" dirty="0">
                          <a:effectLst/>
                        </a:rPr>
                        <a:t>Phase</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gridSpan="2">
                  <a:txBody>
                    <a:bodyPr/>
                    <a:lstStyle/>
                    <a:p>
                      <a:pPr marL="0" marR="0" algn="ctr">
                        <a:lnSpc>
                          <a:spcPct val="115000"/>
                        </a:lnSpc>
                        <a:spcBef>
                          <a:spcPts val="0"/>
                        </a:spcBef>
                        <a:spcAft>
                          <a:spcPts val="0"/>
                        </a:spcAft>
                      </a:pPr>
                      <a:r>
                        <a:rPr lang="en-US" sz="2000">
                          <a:effectLst/>
                        </a:rPr>
                        <a:t>Stage 1</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2000">
                          <a:effectLst/>
                        </a:rPr>
                        <a:t>Stage 2</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2000">
                          <a:effectLst/>
                        </a:rPr>
                        <a:t>Stage 3</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hMerge="1">
                  <a:txBody>
                    <a:bodyPr/>
                    <a:lstStyle/>
                    <a:p>
                      <a:endParaRPr lang="en-US"/>
                    </a:p>
                  </a:txBody>
                  <a:tcPr/>
                </a:tc>
                <a:tc rowSpan="2">
                  <a:txBody>
                    <a:bodyPr/>
                    <a:lstStyle/>
                    <a:p>
                      <a:pPr marL="0" marR="0" algn="ctr">
                        <a:lnSpc>
                          <a:spcPct val="115000"/>
                        </a:lnSpc>
                        <a:spcBef>
                          <a:spcPts val="0"/>
                        </a:spcBef>
                        <a:spcAft>
                          <a:spcPts val="0"/>
                        </a:spcAft>
                      </a:pPr>
                      <a:r>
                        <a:rPr lang="en-US" sz="2000">
                          <a:effectLst/>
                        </a:rPr>
                        <a:t>Final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81235">
                <a:tc vMerge="1">
                  <a:txBody>
                    <a:bodyPr/>
                    <a:lstStyle/>
                    <a:p>
                      <a:endParaRPr lang="en-US"/>
                    </a:p>
                  </a:txBody>
                  <a:tcPr/>
                </a:tc>
                <a:tc>
                  <a:txBody>
                    <a:bodyPr/>
                    <a:lstStyle/>
                    <a:p>
                      <a:pPr marL="0" marR="0" algn="ctr">
                        <a:lnSpc>
                          <a:spcPct val="115000"/>
                        </a:lnSpc>
                        <a:spcBef>
                          <a:spcPts val="0"/>
                        </a:spcBef>
                        <a:spcAft>
                          <a:spcPts val="0"/>
                        </a:spcAft>
                      </a:pPr>
                      <a:r>
                        <a:rPr lang="en-US" sz="2000" dirty="0">
                          <a:effectLst/>
                        </a:rPr>
                        <a:t>Pass</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Fail</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Pass</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Fail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Pass</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Fail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vMerge="1">
                  <a:txBody>
                    <a:bodyPr/>
                    <a:lstStyle/>
                    <a:p>
                      <a:endParaRPr lang="en-US"/>
                    </a:p>
                  </a:txBody>
                  <a:tcPr/>
                </a:tc>
              </a:tr>
              <a:tr h="581235">
                <a:tc>
                  <a:txBody>
                    <a:bodyPr/>
                    <a:lstStyle/>
                    <a:p>
                      <a:pPr marL="0" marR="0">
                        <a:lnSpc>
                          <a:spcPct val="115000"/>
                        </a:lnSpc>
                        <a:spcBef>
                          <a:spcPts val="0"/>
                        </a:spcBef>
                        <a:spcAft>
                          <a:spcPts val="0"/>
                        </a:spcAft>
                      </a:pPr>
                      <a:r>
                        <a:rPr lang="en-US" sz="2000">
                          <a:effectLst/>
                        </a:rPr>
                        <a:t>Unit Test</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144</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144</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144</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144</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81235">
                <a:tc>
                  <a:txBody>
                    <a:bodyPr/>
                    <a:lstStyle/>
                    <a:p>
                      <a:pPr marL="0" marR="0">
                        <a:lnSpc>
                          <a:spcPct val="115000"/>
                        </a:lnSpc>
                        <a:spcBef>
                          <a:spcPts val="0"/>
                        </a:spcBef>
                        <a:spcAft>
                          <a:spcPts val="0"/>
                        </a:spcAft>
                      </a:pPr>
                      <a:r>
                        <a:rPr lang="en-US" sz="2000">
                          <a:effectLst/>
                        </a:rPr>
                        <a:t>Component Test</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145</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145</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145</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145</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81235">
                <a:tc>
                  <a:txBody>
                    <a:bodyPr/>
                    <a:lstStyle/>
                    <a:p>
                      <a:pPr marL="0" marR="0">
                        <a:lnSpc>
                          <a:spcPct val="115000"/>
                        </a:lnSpc>
                        <a:spcBef>
                          <a:spcPts val="0"/>
                        </a:spcBef>
                        <a:spcAft>
                          <a:spcPts val="0"/>
                        </a:spcAft>
                      </a:pPr>
                      <a:r>
                        <a:rPr lang="en-US" sz="2000">
                          <a:effectLst/>
                        </a:rPr>
                        <a:t>Integration Test</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200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7</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200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200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200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81235">
                <a:tc>
                  <a:txBody>
                    <a:bodyPr/>
                    <a:lstStyle/>
                    <a:p>
                      <a:pPr marL="0" marR="0">
                        <a:lnSpc>
                          <a:spcPct val="115000"/>
                        </a:lnSpc>
                        <a:spcBef>
                          <a:spcPts val="0"/>
                        </a:spcBef>
                        <a:spcAft>
                          <a:spcPts val="0"/>
                        </a:spcAft>
                      </a:pPr>
                      <a:r>
                        <a:rPr lang="en-US" sz="2000">
                          <a:effectLst/>
                        </a:rPr>
                        <a:t>System Test</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284</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53</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318</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19</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337</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337</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r>
              <a:tr h="581235">
                <a:tc>
                  <a:txBody>
                    <a:bodyPr/>
                    <a:lstStyle/>
                    <a:p>
                      <a:pPr marL="0" marR="0">
                        <a:lnSpc>
                          <a:spcPct val="115000"/>
                        </a:lnSpc>
                        <a:spcBef>
                          <a:spcPts val="0"/>
                        </a:spcBef>
                        <a:spcAft>
                          <a:spcPts val="0"/>
                        </a:spcAft>
                      </a:pPr>
                      <a:r>
                        <a:rPr lang="en-US" sz="2000">
                          <a:effectLst/>
                        </a:rPr>
                        <a:t>Total</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673</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70</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807</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19</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826</a:t>
                      </a:r>
                      <a:endParaRPr lang="en-US" sz="200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0</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dirty="0">
                          <a:effectLst/>
                        </a:rPr>
                        <a:t>826</a:t>
                      </a:r>
                      <a:endParaRPr lang="en-US" sz="2000" dirty="0">
                        <a:effectLst/>
                        <a:latin typeface="Calibri" panose="020F0502020204030204" pitchFamily="34" charset="0"/>
                        <a:ea typeface="MS Mincho"/>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8627096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89535"/>
          </a:xfrm>
        </p:spPr>
        <p:txBody>
          <a:bodyPr/>
          <a:lstStyle/>
          <a:p>
            <a:pPr algn="ctr"/>
            <a:r>
              <a:rPr lang="en-US" altLang="ja-JP" b="1" dirty="0">
                <a:solidFill>
                  <a:srgbClr val="7030A0"/>
                </a:solidFill>
                <a:latin typeface="Times New Roman" panose="02020603050405020304" pitchFamily="18" charset="0"/>
                <a:ea typeface="SimSun" panose="02010600030101010101" pitchFamily="2" charset="-122"/>
                <a:cs typeface="Times New Roman" panose="02020603050405020304" pitchFamily="18" charset="0"/>
              </a:rPr>
              <a:t>6. </a:t>
            </a:r>
            <a:r>
              <a:rPr lang="ja-JP" altLang="en-US" b="1" dirty="0">
                <a:solidFill>
                  <a:srgbClr val="7030A0"/>
                </a:solidFill>
                <a:latin typeface="Times New Roman" panose="02020603050405020304" pitchFamily="18" charset="0"/>
                <a:ea typeface="SimSun" panose="02010600030101010101" pitchFamily="2" charset="-122"/>
                <a:cs typeface="Times New Roman" panose="02020603050405020304" pitchFamily="18" charset="0"/>
              </a:rPr>
              <a:t>プロジェクト結果</a:t>
            </a:r>
            <a:r>
              <a:rPr lang="ja-JP" altLang="en-US" b="1" dirty="0">
                <a:solidFill>
                  <a:srgbClr val="7030A0"/>
                </a:solidFill>
                <a:latin typeface="Times New Roman" panose="02020603050405020304" pitchFamily="18" charset="0"/>
                <a:cs typeface="Times New Roman" panose="02020603050405020304" pitchFamily="18" charset="0"/>
              </a:rPr>
              <a:t>　</a:t>
            </a:r>
            <a:r>
              <a:rPr lang="en-US" altLang="ja-JP" b="1" dirty="0">
                <a:solidFill>
                  <a:srgbClr val="7030A0"/>
                </a:solidFill>
                <a:latin typeface="Times New Roman" panose="02020603050405020304" pitchFamily="18" charset="0"/>
                <a:cs typeface="Times New Roman" panose="02020603050405020304" pitchFamily="18" charset="0"/>
              </a:rPr>
              <a:t>–  </a:t>
            </a:r>
            <a:r>
              <a:rPr lang="en-US" altLang="ja-JP" dirty="0">
                <a:solidFill>
                  <a:srgbClr val="7030A0"/>
                </a:solidFill>
                <a:latin typeface="Times New Roman" panose="02020603050405020304" pitchFamily="18" charset="0"/>
                <a:cs typeface="Times New Roman" panose="02020603050405020304" pitchFamily="18" charset="0"/>
              </a:rPr>
              <a:t>Project Result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9088484"/>
              </p:ext>
            </p:extLst>
          </p:nvPr>
        </p:nvGraphicFramePr>
        <p:xfrm>
          <a:off x="2095021" y="1314149"/>
          <a:ext cx="9409591" cy="4989449"/>
        </p:xfrm>
        <a:graphic>
          <a:graphicData uri="http://schemas.openxmlformats.org/drawingml/2006/table">
            <a:tbl>
              <a:tblPr firstRow="1" firstCol="1" bandRow="1">
                <a:tableStyleId>{5C22544A-7EE6-4342-B048-85BDC9FD1C3A}</a:tableStyleId>
              </a:tblPr>
              <a:tblGrid>
                <a:gridCol w="3135859"/>
                <a:gridCol w="3136866"/>
                <a:gridCol w="3136866"/>
              </a:tblGrid>
              <a:tr h="1467165">
                <a:tc>
                  <a:txBody>
                    <a:bodyPr/>
                    <a:lstStyle/>
                    <a:p>
                      <a:pPr marL="0" marR="0">
                        <a:lnSpc>
                          <a:spcPct val="107000"/>
                        </a:lnSpc>
                        <a:spcBef>
                          <a:spcPts val="0"/>
                        </a:spcBef>
                        <a:spcAft>
                          <a:spcPts val="0"/>
                        </a:spcAft>
                      </a:pPr>
                      <a:r>
                        <a:rPr lang="en-US" sz="1800" dirty="0">
                          <a:effectLst/>
                        </a:rPr>
                        <a:t>Main objective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gridSpan="2">
                  <a:txBody>
                    <a:bodyPr/>
                    <a:lstStyle/>
                    <a:p>
                      <a:pPr marL="0" marR="0">
                        <a:lnSpc>
                          <a:spcPct val="107000"/>
                        </a:lnSpc>
                        <a:spcBef>
                          <a:spcPts val="0"/>
                        </a:spcBef>
                        <a:spcAft>
                          <a:spcPts val="0"/>
                        </a:spcAft>
                      </a:pPr>
                      <a:r>
                        <a:rPr lang="en-US" sz="1800" dirty="0">
                          <a:effectLst/>
                        </a:rPr>
                        <a:t>Develop Fly Away Plus - a social network which is directly points to people who love travelling and making friend with the same </a:t>
                      </a:r>
                      <a:r>
                        <a:rPr lang="en-US" sz="1800" dirty="0" smtClean="0">
                          <a:effectLst/>
                        </a:rPr>
                        <a:t>passion people </a:t>
                      </a:r>
                      <a:r>
                        <a:rPr lang="en-US" sz="1800" dirty="0">
                          <a:effectLst/>
                        </a:rPr>
                        <a:t>and have fun together by travelling with a group of friends with a thoughtful preparation.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hMerge="1">
                  <a:txBody>
                    <a:bodyPr/>
                    <a:lstStyle/>
                    <a:p>
                      <a:endParaRPr lang="en-US"/>
                    </a:p>
                  </a:txBody>
                  <a:tcPr/>
                </a:tc>
              </a:tr>
              <a:tr h="586866">
                <a:tc>
                  <a:txBody>
                    <a:bodyPr/>
                    <a:lstStyle/>
                    <a:p>
                      <a:pPr marL="0" marR="0">
                        <a:lnSpc>
                          <a:spcPct val="107000"/>
                        </a:lnSpc>
                        <a:spcBef>
                          <a:spcPts val="0"/>
                        </a:spcBef>
                        <a:spcAft>
                          <a:spcPts val="0"/>
                        </a:spcAft>
                      </a:pPr>
                      <a:r>
                        <a:rPr lang="en-US" sz="1800">
                          <a:effectLst/>
                        </a:rPr>
                        <a:t>Purpose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gridSpan="2">
                  <a:txBody>
                    <a:bodyPr/>
                    <a:lstStyle/>
                    <a:p>
                      <a:pPr marL="0" marR="0">
                        <a:lnSpc>
                          <a:spcPct val="107000"/>
                        </a:lnSpc>
                        <a:spcBef>
                          <a:spcPts val="0"/>
                        </a:spcBef>
                        <a:spcAft>
                          <a:spcPts val="0"/>
                        </a:spcAft>
                      </a:pPr>
                      <a:r>
                        <a:rPr lang="en-US" sz="1800">
                          <a:effectLst/>
                        </a:rPr>
                        <a:t>Provide Fly Away Plus social network online on the Internet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hMerge="1">
                  <a:txBody>
                    <a:bodyPr/>
                    <a:lstStyle/>
                    <a:p>
                      <a:endParaRPr lang="en-US"/>
                    </a:p>
                  </a:txBody>
                  <a:tcPr/>
                </a:tc>
              </a:tr>
              <a:tr h="293433">
                <a:tc>
                  <a:txBody>
                    <a:bodyPr/>
                    <a:lstStyle/>
                    <a:p>
                      <a:pPr marL="0" marR="0">
                        <a:lnSpc>
                          <a:spcPct val="107000"/>
                        </a:lnSpc>
                        <a:spcBef>
                          <a:spcPts val="0"/>
                        </a:spcBef>
                        <a:spcAft>
                          <a:spcPts val="0"/>
                        </a:spcAft>
                      </a:pPr>
                      <a:r>
                        <a:rPr lang="en-US" sz="1800">
                          <a:effectLst/>
                        </a:rPr>
                        <a:t>Source repository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gridSpan="2">
                  <a:txBody>
                    <a:bodyPr/>
                    <a:lstStyle/>
                    <a:p>
                      <a:pPr marL="0" marR="0">
                        <a:lnSpc>
                          <a:spcPct val="107000"/>
                        </a:lnSpc>
                        <a:spcBef>
                          <a:spcPts val="0"/>
                        </a:spcBef>
                        <a:spcAft>
                          <a:spcPts val="0"/>
                        </a:spcAft>
                      </a:pPr>
                      <a:r>
                        <a:rPr lang="en-US" sz="1800" u="sng">
                          <a:effectLst/>
                          <a:hlinkClick r:id="rId2"/>
                        </a:rPr>
                        <a:t>https://github.com/sangnvus/2015SUMJS01</a:t>
                      </a: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hMerge="1">
                  <a:txBody>
                    <a:bodyPr/>
                    <a:lstStyle/>
                    <a:p>
                      <a:endParaRPr lang="en-US"/>
                    </a:p>
                  </a:txBody>
                  <a:tcPr/>
                </a:tc>
              </a:tr>
              <a:tr h="293433">
                <a:tc>
                  <a:txBody>
                    <a:bodyPr/>
                    <a:lstStyle/>
                    <a:p>
                      <a:pPr marL="0" marR="0">
                        <a:lnSpc>
                          <a:spcPct val="107000"/>
                        </a:lnSpc>
                        <a:spcBef>
                          <a:spcPts val="0"/>
                        </a:spcBef>
                        <a:spcAft>
                          <a:spcPts val="0"/>
                        </a:spcAft>
                      </a:pPr>
                      <a:r>
                        <a:rPr lang="en-US" sz="1800">
                          <a:effectLst/>
                        </a:rPr>
                        <a:t> </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gn="ctr">
                        <a:lnSpc>
                          <a:spcPct val="107000"/>
                        </a:lnSpc>
                        <a:spcBef>
                          <a:spcPts val="0"/>
                        </a:spcBef>
                        <a:spcAft>
                          <a:spcPts val="0"/>
                        </a:spcAft>
                      </a:pPr>
                      <a:r>
                        <a:rPr lang="en-US" sz="1800">
                          <a:effectLst/>
                        </a:rPr>
                        <a:t>Plan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gn="ctr">
                        <a:lnSpc>
                          <a:spcPct val="107000"/>
                        </a:lnSpc>
                        <a:spcBef>
                          <a:spcPts val="0"/>
                        </a:spcBef>
                        <a:spcAft>
                          <a:spcPts val="0"/>
                        </a:spcAft>
                      </a:pPr>
                      <a:r>
                        <a:rPr lang="en-US" sz="1800">
                          <a:effectLst/>
                        </a:rPr>
                        <a:t>Actual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Start date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a:effectLst/>
                        </a:rPr>
                        <a:t>12/05/2015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a:effectLst/>
                        </a:rPr>
                        <a:t>12/05/2015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End date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a:effectLst/>
                        </a:rPr>
                        <a:t>26/08/2015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a:effectLst/>
                        </a:rPr>
                        <a:t>26/08/2015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Release versions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1.0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1.0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Duration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76 days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76 days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Efforts (person day)</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456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a:effectLst/>
                        </a:rPr>
                        <a:t>456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Test cases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1000-1500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826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Defects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a:effectLst/>
                        </a:rPr>
                        <a:t>180-260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smtClean="0">
                          <a:effectLst/>
                        </a:rPr>
                        <a:t>112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r h="293433">
                <a:tc>
                  <a:txBody>
                    <a:bodyPr/>
                    <a:lstStyle/>
                    <a:p>
                      <a:pPr marL="0" marR="0">
                        <a:lnSpc>
                          <a:spcPct val="107000"/>
                        </a:lnSpc>
                        <a:spcBef>
                          <a:spcPts val="0"/>
                        </a:spcBef>
                        <a:spcAft>
                          <a:spcPts val="0"/>
                        </a:spcAft>
                      </a:pPr>
                      <a:r>
                        <a:rPr lang="en-US" sz="1800">
                          <a:effectLst/>
                        </a:rPr>
                        <a:t>Lines of code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dirty="0">
                          <a:effectLst/>
                        </a:rPr>
                        <a:t>20000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c>
                  <a:txBody>
                    <a:bodyPr/>
                    <a:lstStyle/>
                    <a:p>
                      <a:pPr marL="0" marR="0">
                        <a:lnSpc>
                          <a:spcPct val="107000"/>
                        </a:lnSpc>
                        <a:spcBef>
                          <a:spcPts val="0"/>
                        </a:spcBef>
                        <a:spcAft>
                          <a:spcPts val="0"/>
                        </a:spcAft>
                      </a:pPr>
                      <a:r>
                        <a:rPr lang="en-US" sz="1800" smtClean="0">
                          <a:effectLst/>
                        </a:rPr>
                        <a:t>45930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08688" marR="108688" marT="0" marB="0"/>
                </a:tc>
              </a:tr>
            </a:tbl>
          </a:graphicData>
        </a:graphic>
      </p:graphicFrame>
      <p:sp>
        <p:nvSpPr>
          <p:cNvPr id="5" name="TextBox 9"/>
          <p:cNvSpPr txBox="1"/>
          <p:nvPr/>
        </p:nvSpPr>
        <p:spPr>
          <a:xfrm>
            <a:off x="5157429" y="6303534"/>
            <a:ext cx="2576346" cy="400110"/>
          </a:xfrm>
          <a:prstGeom prst="rect">
            <a:avLst/>
          </a:prstGeom>
          <a:noFill/>
        </p:spPr>
        <p:txBody>
          <a:bodyPr wrap="none" rtlCol="0">
            <a:spAutoFit/>
          </a:bodyPr>
          <a:lstStyle/>
          <a:p>
            <a:pPr algn="ctr"/>
            <a:r>
              <a:rPr lang="ja-JP" altLang="en-US" sz="2000" b="1" dirty="0" smtClean="0">
                <a:solidFill>
                  <a:srgbClr val="002060"/>
                </a:solidFill>
                <a:latin typeface="SimSun" panose="02010600030101010101" pitchFamily="2" charset="-122"/>
                <a:ea typeface="SimSun" panose="02010600030101010101" pitchFamily="2" charset="-122"/>
              </a:rPr>
              <a:t>比</a:t>
            </a:r>
            <a:r>
              <a:rPr lang="ja-JP" altLang="en-US" sz="2000" b="1" dirty="0">
                <a:solidFill>
                  <a:srgbClr val="002060"/>
                </a:solidFill>
                <a:latin typeface="SimSun" panose="02010600030101010101" pitchFamily="2" charset="-122"/>
                <a:ea typeface="SimSun" panose="02010600030101010101" pitchFamily="2" charset="-122"/>
              </a:rPr>
              <a:t>較</a:t>
            </a:r>
            <a:r>
              <a:rPr lang="en-US" sz="2000" b="1" dirty="0" smtClean="0">
                <a:solidFill>
                  <a:srgbClr val="002060"/>
                </a:solidFill>
                <a:latin typeface="SimSun" panose="02010600030101010101" pitchFamily="2" charset="-122"/>
                <a:ea typeface="SimSun" panose="02010600030101010101" pitchFamily="2" charset="-122"/>
              </a:rPr>
              <a:t> </a:t>
            </a:r>
            <a:r>
              <a:rPr lang="en-US" sz="2000" dirty="0" smtClean="0">
                <a:solidFill>
                  <a:srgbClr val="002060"/>
                </a:solidFill>
              </a:rPr>
              <a:t>-  Comparison</a:t>
            </a:r>
            <a:endParaRPr lang="en-US" sz="2000" dirty="0">
              <a:solidFill>
                <a:srgbClr val="002060"/>
              </a:solidFill>
            </a:endParaRPr>
          </a:p>
        </p:txBody>
      </p:sp>
    </p:spTree>
    <p:extLst>
      <p:ext uri="{BB962C8B-B14F-4D97-AF65-F5344CB8AC3E}">
        <p14:creationId xmlns:p14="http://schemas.microsoft.com/office/powerpoint/2010/main" val="17530414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41051"/>
          </a:xfrm>
        </p:spPr>
        <p:txBody>
          <a:bodyPr/>
          <a:lstStyle/>
          <a:p>
            <a:pPr algn="ct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制限と期待</a:t>
            </a:r>
            <a:r>
              <a:rPr lang="ja-JP" altLang="en-US" b="1">
                <a:solidFill>
                  <a:srgbClr val="7030A0"/>
                </a:solidFill>
                <a:latin typeface="Times New Roman" panose="02020603050405020304" pitchFamily="18" charset="0"/>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Limitation &amp; Expectation</a:t>
            </a:r>
            <a:endParaRPr lang="en-US"/>
          </a:p>
        </p:txBody>
      </p:sp>
      <p:graphicFrame>
        <p:nvGraphicFramePr>
          <p:cNvPr id="4" name="Content Placeholder 4"/>
          <p:cNvGraphicFramePr>
            <a:graphicFrameLocks/>
          </p:cNvGraphicFramePr>
          <p:nvPr>
            <p:extLst>
              <p:ext uri="{D42A27DB-BD31-4B8C-83A1-F6EECF244321}">
                <p14:modId xmlns:p14="http://schemas.microsoft.com/office/powerpoint/2010/main" val="273758785"/>
              </p:ext>
            </p:extLst>
          </p:nvPr>
        </p:nvGraphicFramePr>
        <p:xfrm>
          <a:off x="2055028" y="1787664"/>
          <a:ext cx="9282158" cy="3764023"/>
        </p:xfrm>
        <a:graphic>
          <a:graphicData uri="http://schemas.openxmlformats.org/drawingml/2006/table">
            <a:tbl>
              <a:tblPr firstRow="1" firstCol="1" bandRow="1">
                <a:tableStyleId>{16D9F66E-5EB9-4882-86FB-DCBF35E3C3E4}</a:tableStyleId>
              </a:tblPr>
              <a:tblGrid>
                <a:gridCol w="4641079"/>
                <a:gridCol w="4641079"/>
              </a:tblGrid>
              <a:tr h="731273">
                <a:tc>
                  <a:txBody>
                    <a:bodyPr/>
                    <a:lstStyle/>
                    <a:p>
                      <a:pPr marL="0" marR="0">
                        <a:lnSpc>
                          <a:spcPct val="107000"/>
                        </a:lnSpc>
                        <a:spcBef>
                          <a:spcPts val="0"/>
                        </a:spcBef>
                        <a:spcAft>
                          <a:spcPts val="0"/>
                        </a:spcAft>
                      </a:pPr>
                      <a:r>
                        <a:rPr lang="ja-JP" altLang="en-US" sz="2000" b="1"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rPr>
                        <a:t>現在の制限  </a:t>
                      </a:r>
                      <a:r>
                        <a:rPr lang="en-US" altLang="ja-JP" sz="2000" b="1" dirty="0" smtClean="0">
                          <a:solidFill>
                            <a:srgbClr val="002060"/>
                          </a:solidFill>
                          <a:effectLst/>
                          <a:latin typeface="Times New Roman" panose="02020603050405020304" pitchFamily="18" charset="0"/>
                          <a:cs typeface="Times New Roman" panose="02020603050405020304" pitchFamily="18" charset="0"/>
                        </a:rPr>
                        <a:t>-   </a:t>
                      </a:r>
                      <a:r>
                        <a:rPr lang="en-US" sz="2000" b="1" dirty="0" smtClean="0">
                          <a:solidFill>
                            <a:srgbClr val="002060"/>
                          </a:solidFill>
                          <a:effectLst/>
                          <a:latin typeface="Times New Roman" panose="02020603050405020304" pitchFamily="18" charset="0"/>
                          <a:cs typeface="Times New Roman" panose="02020603050405020304" pitchFamily="18" charset="0"/>
                        </a:rPr>
                        <a:t>Current </a:t>
                      </a:r>
                      <a:r>
                        <a:rPr lang="en-US" sz="2000" b="1" dirty="0">
                          <a:solidFill>
                            <a:srgbClr val="002060"/>
                          </a:solidFill>
                          <a:effectLst/>
                          <a:latin typeface="Times New Roman" panose="02020603050405020304" pitchFamily="18" charset="0"/>
                          <a:cs typeface="Times New Roman" panose="02020603050405020304" pitchFamily="18" charset="0"/>
                        </a:rPr>
                        <a:t>Limitations</a:t>
                      </a:r>
                      <a:endParaRPr lang="en-US" sz="20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ja-JP" altLang="en-US" sz="2000" b="1"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rPr>
                        <a:t>将来に期待  </a:t>
                      </a:r>
                      <a:r>
                        <a:rPr lang="en-US" altLang="ja-JP" sz="2000" b="1" dirty="0" smtClean="0">
                          <a:solidFill>
                            <a:srgbClr val="002060"/>
                          </a:solidFill>
                          <a:effectLst/>
                          <a:latin typeface="Times New Roman" panose="02020603050405020304" pitchFamily="18" charset="0"/>
                          <a:cs typeface="Times New Roman" panose="02020603050405020304" pitchFamily="18" charset="0"/>
                        </a:rPr>
                        <a:t>-   </a:t>
                      </a:r>
                      <a:r>
                        <a:rPr lang="en-US" sz="2000" b="1" dirty="0" smtClean="0">
                          <a:solidFill>
                            <a:srgbClr val="002060"/>
                          </a:solidFill>
                          <a:effectLst/>
                          <a:latin typeface="Times New Roman" panose="02020603050405020304" pitchFamily="18" charset="0"/>
                          <a:cs typeface="Times New Roman" panose="02020603050405020304" pitchFamily="18" charset="0"/>
                        </a:rPr>
                        <a:t>Expectation </a:t>
                      </a:r>
                      <a:r>
                        <a:rPr lang="en-US" sz="2000" b="1" dirty="0">
                          <a:solidFill>
                            <a:srgbClr val="002060"/>
                          </a:solidFill>
                          <a:effectLst/>
                          <a:latin typeface="Times New Roman" panose="02020603050405020304" pitchFamily="18" charset="0"/>
                          <a:cs typeface="Times New Roman" panose="02020603050405020304" pitchFamily="18" charset="0"/>
                        </a:rPr>
                        <a:t>in Future</a:t>
                      </a:r>
                      <a:endParaRPr lang="en-US" sz="2000" b="1"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r>
              <a:tr h="3032750">
                <a:tc>
                  <a:txBody>
                    <a:bodyPr/>
                    <a:lstStyle/>
                    <a:p>
                      <a:pPr marL="342900" marR="0" indent="-342900">
                        <a:lnSpc>
                          <a:spcPct val="107000"/>
                        </a:lnSpc>
                        <a:spcBef>
                          <a:spcPts val="0"/>
                        </a:spcBef>
                        <a:spcAft>
                          <a:spcPts val="0"/>
                        </a:spcAft>
                        <a:buFont typeface="Wingdings" panose="05000000000000000000" pitchFamily="2" charset="2"/>
                        <a:buChar char="§"/>
                      </a:pPr>
                      <a:r>
                        <a:rPr lang="en-US" sz="2000" b="0" dirty="0" smtClean="0">
                          <a:solidFill>
                            <a:srgbClr val="002060"/>
                          </a:solidFill>
                          <a:effectLst/>
                          <a:latin typeface="Times New Roman" panose="02020603050405020304" pitchFamily="18" charset="0"/>
                          <a:cs typeface="Times New Roman" panose="02020603050405020304" pitchFamily="18" charset="0"/>
                        </a:rPr>
                        <a:t>Have not Mobile version</a:t>
                      </a:r>
                    </a:p>
                    <a:p>
                      <a:pPr marL="0" marR="0" indent="0" algn="l" defTabSz="457200" rtl="0" eaLnBrk="1" fontAlgn="auto" latinLnBrk="0" hangingPunct="1">
                        <a:lnSpc>
                          <a:spcPct val="107000"/>
                        </a:lnSpc>
                        <a:spcBef>
                          <a:spcPts val="0"/>
                        </a:spcBef>
                        <a:spcAft>
                          <a:spcPts val="0"/>
                        </a:spcAft>
                        <a:buClrTx/>
                        <a:buSzTx/>
                        <a:buFont typeface="Wingdings" panose="05000000000000000000" pitchFamily="2" charset="2"/>
                        <a:buNone/>
                        <a:tabLst/>
                        <a:defRPr/>
                      </a:pPr>
                      <a:r>
                        <a:rPr lang="ja-JP" altLang="en-US" sz="1800" b="1" kern="1200" dirty="0" smtClean="0">
                          <a:solidFill>
                            <a:srgbClr val="002060"/>
                          </a:solidFill>
                          <a:effectLst/>
                          <a:latin typeface="SimSun" panose="02010600030101010101" pitchFamily="2" charset="-122"/>
                          <a:ea typeface="SimSun" panose="02010600030101010101" pitchFamily="2" charset="-122"/>
                          <a:cs typeface="+mn-cs"/>
                        </a:rPr>
                        <a:t>モバイル版がありません。</a:t>
                      </a:r>
                      <a:endParaRPr lang="en-US" sz="1800" b="1"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endParaRPr>
                    </a:p>
                    <a:p>
                      <a:pPr marL="342900" marR="0" indent="-342900">
                        <a:lnSpc>
                          <a:spcPct val="107000"/>
                        </a:lnSpc>
                        <a:spcBef>
                          <a:spcPts val="0"/>
                        </a:spcBef>
                        <a:spcAft>
                          <a:spcPts val="0"/>
                        </a:spcAft>
                        <a:buFont typeface="Wingdings" panose="05000000000000000000" pitchFamily="2" charset="2"/>
                        <a:buChar char="§"/>
                      </a:pPr>
                      <a:r>
                        <a:rPr lang="en-US" sz="2000" b="0" baseline="0" dirty="0" smtClean="0">
                          <a:solidFill>
                            <a:srgbClr val="002060"/>
                          </a:solidFill>
                          <a:effectLst/>
                          <a:latin typeface="Times New Roman" panose="02020603050405020304" pitchFamily="18" charset="0"/>
                          <a:cs typeface="Times New Roman" panose="02020603050405020304" pitchFamily="18" charset="0"/>
                        </a:rPr>
                        <a:t>Not support Vietnamese language</a:t>
                      </a:r>
                    </a:p>
                    <a:p>
                      <a:pPr marL="0" marR="0" indent="0" algn="l" defTabSz="457200" rtl="0" eaLnBrk="1" fontAlgn="auto" latinLnBrk="0" hangingPunct="1">
                        <a:lnSpc>
                          <a:spcPct val="107000"/>
                        </a:lnSpc>
                        <a:spcBef>
                          <a:spcPts val="0"/>
                        </a:spcBef>
                        <a:spcAft>
                          <a:spcPts val="0"/>
                        </a:spcAft>
                        <a:buClrTx/>
                        <a:buSzTx/>
                        <a:buFont typeface="Wingdings" panose="05000000000000000000" pitchFamily="2" charset="2"/>
                        <a:buNone/>
                        <a:tabLst/>
                        <a:defRPr/>
                      </a:pPr>
                      <a:r>
                        <a:rPr lang="ja-JP" altLang="en-US" sz="1800" b="1" kern="1200" dirty="0" smtClean="0">
                          <a:solidFill>
                            <a:srgbClr val="002060"/>
                          </a:solidFill>
                          <a:effectLst/>
                          <a:latin typeface="SimSun" panose="02010600030101010101" pitchFamily="2" charset="-122"/>
                          <a:ea typeface="SimSun" panose="02010600030101010101" pitchFamily="2" charset="-122"/>
                          <a:cs typeface="+mn-cs"/>
                        </a:rPr>
                        <a:t>ベトナム語をサポートしていませ</a:t>
                      </a:r>
                      <a:r>
                        <a:rPr lang="en-US" sz="1800" b="1" kern="1200" dirty="0" smtClean="0">
                          <a:solidFill>
                            <a:srgbClr val="002060"/>
                          </a:solidFill>
                          <a:effectLst/>
                          <a:latin typeface="SimSun" panose="02010600030101010101" pitchFamily="2" charset="-122"/>
                          <a:ea typeface="SimSun" panose="02010600030101010101" pitchFamily="2" charset="-122"/>
                          <a:cs typeface="+mn-cs"/>
                        </a:rPr>
                        <a:t>ん。</a:t>
                      </a:r>
                    </a:p>
                  </a:txBody>
                  <a:tcPr marL="68580" marR="68580" marT="0" marB="0"/>
                </a:tc>
                <a:tc>
                  <a:txBody>
                    <a:bodyPr/>
                    <a:lstStyle/>
                    <a:p>
                      <a:pPr marL="342900" marR="0" indent="-342900">
                        <a:lnSpc>
                          <a:spcPct val="107000"/>
                        </a:lnSpc>
                        <a:spcBef>
                          <a:spcPts val="0"/>
                        </a:spcBef>
                        <a:spcAft>
                          <a:spcPts val="0"/>
                        </a:spcAft>
                        <a:buFont typeface="Wingdings" panose="05000000000000000000" pitchFamily="2" charset="2"/>
                        <a:buChar char="§"/>
                      </a:pPr>
                      <a:r>
                        <a:rPr lang="en-US" sz="2000" b="0" dirty="0" smtClean="0">
                          <a:solidFill>
                            <a:srgbClr val="002060"/>
                          </a:solidFill>
                          <a:effectLst/>
                          <a:latin typeface="Times New Roman" panose="02020603050405020304" pitchFamily="18" charset="0"/>
                          <a:cs typeface="Times New Roman" panose="02020603050405020304" pitchFamily="18" charset="0"/>
                        </a:rPr>
                        <a:t>Upload </a:t>
                      </a:r>
                      <a:r>
                        <a:rPr lang="en-US" sz="2000" b="0" dirty="0">
                          <a:solidFill>
                            <a:srgbClr val="002060"/>
                          </a:solidFill>
                          <a:effectLst/>
                          <a:latin typeface="Times New Roman" panose="02020603050405020304" pitchFamily="18" charset="0"/>
                          <a:cs typeface="Times New Roman" panose="02020603050405020304" pitchFamily="18" charset="0"/>
                        </a:rPr>
                        <a:t>to host that user easy to </a:t>
                      </a:r>
                      <a:r>
                        <a:rPr lang="en-US" sz="2000" b="0" dirty="0" smtClean="0">
                          <a:solidFill>
                            <a:srgbClr val="002060"/>
                          </a:solidFill>
                          <a:effectLst/>
                          <a:latin typeface="Times New Roman" panose="02020603050405020304" pitchFamily="18" charset="0"/>
                          <a:cs typeface="Times New Roman" panose="02020603050405020304" pitchFamily="18" charset="0"/>
                        </a:rPr>
                        <a:t>use</a:t>
                      </a:r>
                    </a:p>
                    <a:p>
                      <a:pPr marL="0" marR="0" indent="0" algn="l" defTabSz="457200" rtl="0" eaLnBrk="1" fontAlgn="auto" latinLnBrk="0" hangingPunct="1">
                        <a:lnSpc>
                          <a:spcPct val="107000"/>
                        </a:lnSpc>
                        <a:spcBef>
                          <a:spcPts val="0"/>
                        </a:spcBef>
                        <a:spcAft>
                          <a:spcPts val="0"/>
                        </a:spcAft>
                        <a:buClrTx/>
                        <a:buSzTx/>
                        <a:buFont typeface="Wingdings" panose="05000000000000000000" pitchFamily="2" charset="2"/>
                        <a:buNone/>
                        <a:tabLst/>
                        <a:defRPr/>
                      </a:pPr>
                      <a:r>
                        <a:rPr lang="en-US" sz="1800" b="1" kern="1200" dirty="0" smtClean="0">
                          <a:solidFill>
                            <a:srgbClr val="002060"/>
                          </a:solidFill>
                          <a:effectLst/>
                          <a:latin typeface="SimSun" panose="02010600030101010101" pitchFamily="2" charset="-122"/>
                          <a:ea typeface="SimSun" panose="02010600030101010101" pitchFamily="2" charset="-122"/>
                          <a:cs typeface="+mn-cs"/>
                        </a:rPr>
                        <a:t>そのユーザーをホストするためにアップロード</a:t>
                      </a:r>
                      <a:r>
                        <a:rPr lang="ja-JP" altLang="en-US" sz="1800" b="1" kern="1200" dirty="0" smtClean="0">
                          <a:solidFill>
                            <a:srgbClr val="002060"/>
                          </a:solidFill>
                          <a:effectLst/>
                          <a:latin typeface="SimSun" panose="02010600030101010101" pitchFamily="2" charset="-122"/>
                          <a:ea typeface="SimSun" panose="02010600030101010101" pitchFamily="2" charset="-122"/>
                          <a:cs typeface="+mn-cs"/>
                        </a:rPr>
                        <a:t>使いやすいです。</a:t>
                      </a:r>
                      <a:endParaRPr lang="en-US" sz="1800" b="1"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endParaRPr>
                    </a:p>
                    <a:p>
                      <a:pPr marL="342900" marR="0" indent="-342900">
                        <a:lnSpc>
                          <a:spcPct val="107000"/>
                        </a:lnSpc>
                        <a:spcBef>
                          <a:spcPts val="0"/>
                        </a:spcBef>
                        <a:spcAft>
                          <a:spcPts val="0"/>
                        </a:spcAft>
                        <a:buFont typeface="Wingdings" panose="05000000000000000000" pitchFamily="2" charset="2"/>
                        <a:buChar char="§"/>
                      </a:pPr>
                      <a:r>
                        <a:rPr lang="en-US" sz="2000" b="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Get attracting from</a:t>
                      </a:r>
                      <a:r>
                        <a:rPr lang="en-US" sz="2000" b="0" baseline="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 user who care travelling</a:t>
                      </a:r>
                    </a:p>
                    <a:p>
                      <a:pPr marL="0" marR="0" indent="0" algn="l" defTabSz="457200" rtl="0" eaLnBrk="1" fontAlgn="auto" latinLnBrk="0" hangingPunct="1">
                        <a:lnSpc>
                          <a:spcPct val="107000"/>
                        </a:lnSpc>
                        <a:spcBef>
                          <a:spcPts val="0"/>
                        </a:spcBef>
                        <a:spcAft>
                          <a:spcPts val="0"/>
                        </a:spcAft>
                        <a:buClrTx/>
                        <a:buSzTx/>
                        <a:buFont typeface="Wingdings" panose="05000000000000000000" pitchFamily="2" charset="2"/>
                        <a:buNone/>
                        <a:tabLst/>
                        <a:defRPr/>
                      </a:pPr>
                      <a:r>
                        <a:rPr lang="ja-JP" altLang="en-US" sz="1800" b="1" kern="1200" dirty="0" smtClean="0">
                          <a:solidFill>
                            <a:srgbClr val="002060"/>
                          </a:solidFill>
                          <a:effectLst/>
                          <a:latin typeface="SimSun" panose="02010600030101010101" pitchFamily="2" charset="-122"/>
                          <a:ea typeface="SimSun" panose="02010600030101010101" pitchFamily="2" charset="-122"/>
                          <a:cs typeface="+mn-cs"/>
                        </a:rPr>
                        <a:t>旅行がすきなユーザーから集めます</a:t>
                      </a:r>
                      <a:endParaRPr lang="en-US" sz="1800" b="1" baseline="0"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endParaRPr>
                    </a:p>
                    <a:p>
                      <a:pPr marL="342900" marR="0" indent="-342900">
                        <a:lnSpc>
                          <a:spcPct val="107000"/>
                        </a:lnSpc>
                        <a:spcBef>
                          <a:spcPts val="0"/>
                        </a:spcBef>
                        <a:spcAft>
                          <a:spcPts val="0"/>
                        </a:spcAft>
                        <a:buFont typeface="Wingdings" panose="05000000000000000000" pitchFamily="2" charset="2"/>
                        <a:buChar char="§"/>
                      </a:pPr>
                      <a:r>
                        <a:rPr lang="en-US" sz="2000" b="0" dirty="0" smtClean="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rPr>
                        <a:t>Commercialized product</a:t>
                      </a:r>
                    </a:p>
                    <a:p>
                      <a:pPr marL="0" marR="0" indent="0">
                        <a:lnSpc>
                          <a:spcPct val="107000"/>
                        </a:lnSpc>
                        <a:spcBef>
                          <a:spcPts val="0"/>
                        </a:spcBef>
                        <a:spcAft>
                          <a:spcPts val="0"/>
                        </a:spcAft>
                        <a:buFont typeface="Wingdings" panose="05000000000000000000" pitchFamily="2" charset="2"/>
                        <a:buNone/>
                      </a:pPr>
                      <a:r>
                        <a:rPr lang="ja-JP" altLang="en-US" sz="1800" b="1" dirty="0" smtClean="0">
                          <a:solidFill>
                            <a:srgbClr val="002060"/>
                          </a:solidFill>
                          <a:latin typeface="SimSun" panose="02010600030101010101" pitchFamily="2" charset="-122"/>
                          <a:ea typeface="SimSun" panose="02010600030101010101" pitchFamily="2" charset="-122"/>
                        </a:rPr>
                        <a:t>市販品</a:t>
                      </a:r>
                      <a:endParaRPr lang="en-US" sz="1800" b="1" dirty="0" smtClean="0">
                        <a:solidFill>
                          <a:srgbClr val="002060"/>
                        </a:solidFill>
                        <a:effectLst/>
                        <a:latin typeface="SimSun" panose="02010600030101010101" pitchFamily="2" charset="-122"/>
                        <a:ea typeface="SimSun" panose="02010600030101010101" pitchFamily="2" charset="-122"/>
                        <a:cs typeface="Times New Roman" panose="02020603050405020304" pitchFamily="18" charset="0"/>
                      </a:endParaRPr>
                    </a:p>
                    <a:p>
                      <a:pPr marL="0" marR="0" indent="0">
                        <a:lnSpc>
                          <a:spcPct val="107000"/>
                        </a:lnSpc>
                        <a:spcBef>
                          <a:spcPts val="0"/>
                        </a:spcBef>
                        <a:spcAft>
                          <a:spcPts val="0"/>
                        </a:spcAft>
                        <a:buFont typeface="Wingdings" panose="05000000000000000000" pitchFamily="2" charset="2"/>
                        <a:buNone/>
                      </a:pPr>
                      <a:endParaRPr lang="en-US" sz="2000" b="0" dirty="0">
                        <a:solidFill>
                          <a:srgbClr val="002060"/>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578552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832" y="615909"/>
            <a:ext cx="9133730" cy="862494"/>
          </a:xfrm>
        </p:spPr>
        <p:txBody>
          <a:bodyPr>
            <a:normAutofit/>
          </a:bodyPr>
          <a:lstStyle/>
          <a:p>
            <a:pPr algn="ctr"/>
            <a:r>
              <a:rPr lang="ja-JP" altLang="en-US" sz="3600" b="1" dirty="0" smtClean="0">
                <a:solidFill>
                  <a:srgbClr val="7030A0"/>
                </a:solidFill>
                <a:latin typeface="SimSun" panose="02010600030101010101" pitchFamily="2" charset="-122"/>
                <a:ea typeface="SimSun" panose="02010600030101010101" pitchFamily="2" charset="-122"/>
                <a:cs typeface="Times New Roman" panose="02020603050405020304" pitchFamily="18" charset="0"/>
              </a:rPr>
              <a:t>学</a:t>
            </a:r>
            <a:r>
              <a:rPr lang="ja-JP" altLang="en-US" sz="3600" b="1" dirty="0">
                <a:solidFill>
                  <a:srgbClr val="7030A0"/>
                </a:solidFill>
                <a:latin typeface="SimSun" panose="02010600030101010101" pitchFamily="2" charset="-122"/>
                <a:ea typeface="SimSun" panose="02010600030101010101" pitchFamily="2" charset="-122"/>
                <a:cs typeface="Times New Roman" panose="02020603050405020304" pitchFamily="18" charset="0"/>
              </a:rPr>
              <a:t>んだ教訓  </a:t>
            </a:r>
            <a:r>
              <a:rPr lang="en-US" altLang="ja-JP" sz="3600" b="1" dirty="0">
                <a:solidFill>
                  <a:srgbClr val="7030A0"/>
                </a:solidFill>
                <a:latin typeface="Times New Roman" panose="02020603050405020304" pitchFamily="18" charset="0"/>
                <a:cs typeface="Times New Roman" panose="02020603050405020304" pitchFamily="18" charset="0"/>
              </a:rPr>
              <a:t>- </a:t>
            </a:r>
            <a:r>
              <a:rPr lang="en-US" sz="3600" b="1" dirty="0" smtClean="0">
                <a:solidFill>
                  <a:srgbClr val="7030A0"/>
                </a:solidFill>
                <a:latin typeface="Times New Roman" panose="02020603050405020304" pitchFamily="18" charset="0"/>
                <a:cs typeface="Times New Roman" panose="02020603050405020304" pitchFamily="18" charset="0"/>
              </a:rPr>
              <a:t>Lessons Learnt</a:t>
            </a:r>
            <a:endParaRPr lang="en-US" sz="3600" b="1" dirty="0">
              <a:solidFill>
                <a:srgbClr val="7030A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900832" y="1786465"/>
            <a:ext cx="8762595" cy="4152901"/>
          </a:xfrm>
        </p:spPr>
        <p:txBody>
          <a:bodyPr/>
          <a:lstStyle/>
          <a:p>
            <a:pPr>
              <a:buFontTx/>
              <a:buChar char="☻"/>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日本のスタイル</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Japanese style</a:t>
            </a:r>
            <a:endParaRPr lang="en-US" dirty="0">
              <a:solidFill>
                <a:srgbClr val="002060"/>
              </a:solidFill>
              <a:latin typeface="Times New Roman" panose="02020603050405020304" pitchFamily="18" charset="0"/>
              <a:cs typeface="Times New Roman" panose="02020603050405020304" pitchFamily="18" charset="0"/>
            </a:endParaRPr>
          </a:p>
          <a:p>
            <a:pPr>
              <a:buFontTx/>
              <a:buChar char="☻"/>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チームワーク</a:t>
            </a:r>
            <a:r>
              <a:rPr lang="ja-JP" altLang="en-US" dirty="0">
                <a:solidFill>
                  <a:srgbClr val="002060"/>
                </a:solidFill>
                <a:latin typeface="Times New Roman" panose="02020603050405020304" pitchFamily="18" charset="0"/>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Working </a:t>
            </a:r>
            <a:r>
              <a:rPr lang="en-US" dirty="0">
                <a:solidFill>
                  <a:srgbClr val="002060"/>
                </a:solidFill>
                <a:latin typeface="Times New Roman" panose="02020603050405020304" pitchFamily="18" charset="0"/>
                <a:cs typeface="Times New Roman" panose="02020603050405020304" pitchFamily="18" charset="0"/>
              </a:rPr>
              <a:t>in </a:t>
            </a:r>
            <a:r>
              <a:rPr lang="en-US" dirty="0" smtClean="0">
                <a:solidFill>
                  <a:srgbClr val="002060"/>
                </a:solidFill>
                <a:latin typeface="Times New Roman" panose="02020603050405020304" pitchFamily="18" charset="0"/>
                <a:cs typeface="Times New Roman" panose="02020603050405020304" pitchFamily="18" charset="0"/>
              </a:rPr>
              <a:t>group</a:t>
            </a:r>
            <a:endParaRPr lang="en-US" dirty="0">
              <a:solidFill>
                <a:srgbClr val="002060"/>
              </a:solidFill>
              <a:latin typeface="Times New Roman" panose="02020603050405020304" pitchFamily="18" charset="0"/>
              <a:cs typeface="Times New Roman" panose="02020603050405020304" pitchFamily="18" charset="0"/>
            </a:endParaRPr>
          </a:p>
          <a:p>
            <a:pPr>
              <a:buFontTx/>
              <a:buChar char="☻"/>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実際に知識を入れま</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す</a:t>
            </a:r>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Putting </a:t>
            </a:r>
            <a:r>
              <a:rPr lang="en-US" dirty="0">
                <a:solidFill>
                  <a:srgbClr val="002060"/>
                </a:solidFill>
                <a:latin typeface="Times New Roman" panose="02020603050405020304" pitchFamily="18" charset="0"/>
                <a:cs typeface="Times New Roman" panose="02020603050405020304" pitchFamily="18" charset="0"/>
              </a:rPr>
              <a:t>knowledge in </a:t>
            </a:r>
            <a:r>
              <a:rPr lang="en-US" dirty="0" smtClean="0">
                <a:solidFill>
                  <a:srgbClr val="002060"/>
                </a:solidFill>
                <a:latin typeface="Times New Roman" panose="02020603050405020304" pitchFamily="18" charset="0"/>
                <a:cs typeface="Times New Roman" panose="02020603050405020304" pitchFamily="18" charset="0"/>
              </a:rPr>
              <a:t>practice</a:t>
            </a:r>
            <a:endParaRPr lang="en-US" dirty="0">
              <a:solidFill>
                <a:srgbClr val="002060"/>
              </a:solidFill>
              <a:latin typeface="Times New Roman" panose="02020603050405020304" pitchFamily="18" charset="0"/>
              <a:cs typeface="Times New Roman" panose="02020603050405020304" pitchFamily="18" charset="0"/>
            </a:endParaRPr>
          </a:p>
          <a:p>
            <a:pPr>
              <a:buFontTx/>
              <a:buChar char="☻"/>
            </a:pP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新技術でコーディングスキルを改善しま</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す</a:t>
            </a:r>
            <a:r>
              <a:rPr lang="en-US" altLang="ja-JP"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dirty="0" smtClean="0">
                <a:solidFill>
                  <a:srgbClr val="002060"/>
                </a:solidFill>
                <a:latin typeface="Times New Roman" panose="02020603050405020304" pitchFamily="18" charset="0"/>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Improve </a:t>
            </a:r>
            <a:r>
              <a:rPr lang="en-US" dirty="0">
                <a:solidFill>
                  <a:srgbClr val="002060"/>
                </a:solidFill>
                <a:latin typeface="Times New Roman" panose="02020603050405020304" pitchFamily="18" charset="0"/>
                <a:cs typeface="Times New Roman" panose="02020603050405020304" pitchFamily="18" charset="0"/>
              </a:rPr>
              <a:t>coding skill with new </a:t>
            </a:r>
            <a:r>
              <a:rPr lang="en-US" dirty="0" smtClean="0">
                <a:solidFill>
                  <a:srgbClr val="002060"/>
                </a:solidFill>
                <a:latin typeface="Times New Roman" panose="02020603050405020304" pitchFamily="18" charset="0"/>
                <a:cs typeface="Times New Roman" panose="02020603050405020304" pitchFamily="18" charset="0"/>
              </a:rPr>
              <a:t>technology</a:t>
            </a:r>
            <a:endParaRPr lang="en-US" dirty="0">
              <a:solidFill>
                <a:srgbClr val="00206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4546" y="-218941"/>
            <a:ext cx="2055379" cy="1160345"/>
          </a:xfrm>
          <a:prstGeom prst="rect">
            <a:avLst/>
          </a:prstGeom>
          <a:ln>
            <a:noFill/>
          </a:ln>
          <a:effectLst>
            <a:softEdge rad="112500"/>
          </a:effectLst>
        </p:spPr>
      </p:pic>
      <p:sp>
        <p:nvSpPr>
          <p:cNvPr id="7" name="Slide Number Placeholder 6"/>
          <p:cNvSpPr>
            <a:spLocks noGrp="1"/>
          </p:cNvSpPr>
          <p:nvPr>
            <p:ph type="sldNum" sz="quarter" idx="12"/>
          </p:nvPr>
        </p:nvSpPr>
        <p:spPr/>
        <p:txBody>
          <a:bodyPr/>
          <a:lstStyle/>
          <a:p>
            <a:fld id="{CA8D9AD5-F248-4919-864A-CFD76CC027D6}" type="slidenum">
              <a:rPr lang="en-US" smtClean="0"/>
              <a:t>66</a:t>
            </a:fld>
            <a:endParaRPr lang="en-US"/>
          </a:p>
        </p:txBody>
      </p:sp>
    </p:spTree>
    <p:extLst>
      <p:ext uri="{BB962C8B-B14F-4D97-AF65-F5344CB8AC3E}">
        <p14:creationId xmlns:p14="http://schemas.microsoft.com/office/powerpoint/2010/main" val="3170414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89212" y="340775"/>
            <a:ext cx="8911687" cy="728172"/>
          </a:xfrm>
        </p:spPr>
        <p:txBody>
          <a:bodyPr/>
          <a:lstStyle/>
          <a:p>
            <a:pPr algn="ctr"/>
            <a:r>
              <a:rPr lang="en-US" altLang="ja-JP" b="1">
                <a:solidFill>
                  <a:srgbClr val="7030A0"/>
                </a:solidFill>
                <a:latin typeface="Times New Roman" panose="02020603050405020304" pitchFamily="18" charset="0"/>
                <a:cs typeface="Times New Roman" panose="02020603050405020304" pitchFamily="18" charset="0"/>
              </a:rPr>
              <a:t>7.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デモ  </a:t>
            </a: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Demo</a:t>
            </a:r>
            <a:endParaRPr lang="en-US"/>
          </a:p>
        </p:txBody>
      </p:sp>
      <p:pic>
        <p:nvPicPr>
          <p:cNvPr id="4" name="Ảnh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4244" y="1068947"/>
            <a:ext cx="10001933" cy="5201005"/>
          </a:xfrm>
          <a:prstGeom prst="rect">
            <a:avLst/>
          </a:prstGeom>
        </p:spPr>
      </p:pic>
    </p:spTree>
    <p:extLst>
      <p:ext uri="{BB962C8B-B14F-4D97-AF65-F5344CB8AC3E}">
        <p14:creationId xmlns:p14="http://schemas.microsoft.com/office/powerpoint/2010/main" val="258753215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p:txBody>
          <a:bodyPr/>
          <a:lstStyle/>
          <a:p>
            <a:pPr algn="ctr"/>
            <a:r>
              <a:rPr lang="en-US" altLang="ja-JP" b="1">
                <a:solidFill>
                  <a:srgbClr val="7030A0"/>
                </a:solidFill>
              </a:rPr>
              <a:t>8. </a:t>
            </a:r>
            <a:r>
              <a:rPr lang="ja-JP" altLang="en-US" b="1">
                <a:solidFill>
                  <a:srgbClr val="7030A0"/>
                </a:solidFill>
                <a:latin typeface="SimSun" panose="02010600030101010101" pitchFamily="2" charset="-122"/>
                <a:ea typeface="SimSun" panose="02010600030101010101" pitchFamily="2" charset="-122"/>
              </a:rPr>
              <a:t>質問と回答 </a:t>
            </a:r>
            <a:r>
              <a:rPr lang="en-US" altLang="ja-JP" b="1">
                <a:solidFill>
                  <a:srgbClr val="7030A0"/>
                </a:solidFill>
              </a:rPr>
              <a:t>- </a:t>
            </a:r>
            <a:r>
              <a:rPr lang="en-US" b="1">
                <a:solidFill>
                  <a:srgbClr val="7030A0"/>
                </a:solidFill>
              </a:rPr>
              <a:t>Q &amp; A</a:t>
            </a:r>
            <a:endParaRPr lang="en-US"/>
          </a:p>
        </p:txBody>
      </p:sp>
      <p:sp>
        <p:nvSpPr>
          <p:cNvPr id="3" name="Content Placeholder 2"/>
          <p:cNvSpPr>
            <a:spLocks noGrp="1"/>
          </p:cNvSpPr>
          <p:nvPr>
            <p:ph idx="1"/>
          </p:nvPr>
        </p:nvSpPr>
        <p:spPr/>
        <p:txBody>
          <a:bodyPr>
            <a:normAutofit/>
          </a:bodyPr>
          <a:lstStyle/>
          <a:p>
            <a:r>
              <a:rPr lang="en-US" sz="18000" dirty="0" smtClean="0"/>
              <a:t>Q&amp;A</a:t>
            </a:r>
            <a:endParaRPr lang="en-US" sz="18000" dirty="0"/>
          </a:p>
        </p:txBody>
      </p:sp>
    </p:spTree>
    <p:extLst>
      <p:ext uri="{BB962C8B-B14F-4D97-AF65-F5344CB8AC3E}">
        <p14:creationId xmlns:p14="http://schemas.microsoft.com/office/powerpoint/2010/main" val="203136980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hỗ dành sẵn cho Nội dung 2"/>
          <p:cNvSpPr>
            <a:spLocks noGrp="1"/>
          </p:cNvSpPr>
          <p:nvPr>
            <p:ph idx="1"/>
          </p:nvPr>
        </p:nvSpPr>
        <p:spPr/>
        <p:txBody>
          <a:bodyPr>
            <a:normAutofit/>
          </a:bodyPr>
          <a:lstStyle/>
          <a:p>
            <a:pPr marL="0" indent="0" algn="ctr">
              <a:buNone/>
            </a:pPr>
            <a:r>
              <a:rPr lang="en-US" sz="7000" dirty="0" smtClean="0"/>
              <a:t>THANKS FOR YOUR ATTENTION</a:t>
            </a:r>
            <a:endParaRPr lang="en-US" sz="7000" dirty="0"/>
          </a:p>
        </p:txBody>
      </p:sp>
    </p:spTree>
    <p:extLst>
      <p:ext uri="{BB962C8B-B14F-4D97-AF65-F5344CB8AC3E}">
        <p14:creationId xmlns:p14="http://schemas.microsoft.com/office/powerpoint/2010/main" val="671489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676656"/>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1.3  </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アイデア</a:t>
            </a:r>
            <a:r>
              <a:rPr lang="en-US">
                <a:solidFill>
                  <a:srgbClr val="7030A0"/>
                </a:solidFill>
                <a:latin typeface="Times New Roman" panose="02020603050405020304" pitchFamily="18" charset="0"/>
                <a:cs typeface="Times New Roman" panose="02020603050405020304" pitchFamily="18" charset="0"/>
              </a:rPr>
              <a:t>  -  Idea</a:t>
            </a:r>
            <a:endParaRPr lang="en-US"/>
          </a:p>
        </p:txBody>
      </p:sp>
      <p:sp>
        <p:nvSpPr>
          <p:cNvPr id="3" name="Chỗ dành sẵn cho Nội dung 2"/>
          <p:cNvSpPr>
            <a:spLocks noGrp="1"/>
          </p:cNvSpPr>
          <p:nvPr>
            <p:ph idx="1"/>
          </p:nvPr>
        </p:nvSpPr>
        <p:spPr/>
        <p:txBody>
          <a:bodyPr/>
          <a:lstStyle/>
          <a:p>
            <a:pPr marL="45720" indent="0">
              <a:buNone/>
            </a:pPr>
            <a:r>
              <a:rPr lang="ja-JP" altLang="en-US" sz="2400"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ウェブサイト を展開する </a:t>
            </a:r>
            <a:r>
              <a:rPr lang="en-US" sz="2400" dirty="0">
                <a:solidFill>
                  <a:srgbClr val="002060"/>
                </a:solidFill>
                <a:latin typeface="Times New Roman" panose="02020603050405020304" pitchFamily="18" charset="0"/>
                <a:cs typeface="Times New Roman" panose="02020603050405020304" pitchFamily="18" charset="0"/>
              </a:rPr>
              <a:t>-  Build a website with:</a:t>
            </a:r>
          </a:p>
          <a:p>
            <a:pPr lvl="2">
              <a:buFont typeface="Wingdings" panose="05000000000000000000" pitchFamily="2" charset="2"/>
              <a:buChar char="ü"/>
            </a:pPr>
            <a:r>
              <a:rPr lang="ja-JP" altLang="en-US" sz="1700" b="1" dirty="0">
                <a:solidFill>
                  <a:srgbClr val="002060"/>
                </a:solidFill>
                <a:latin typeface="SimSun" panose="02010600030101010101" pitchFamily="2" charset="-122"/>
                <a:ea typeface="SimSun" panose="02010600030101010101" pitchFamily="2" charset="-122"/>
              </a:rPr>
              <a:t>既存の社会的ネットワークのいくつかの主要な機能とは、そのような部屋を作成するなど、いくつかの新しい機能を追加自分の人生の旅のように、ユーザーの旅行を接続します</a:t>
            </a:r>
            <a:r>
              <a:rPr lang="ja-JP" altLang="en-US" sz="2000" dirty="0" smtClean="0"/>
              <a:t>。</a:t>
            </a:r>
            <a:r>
              <a:rPr lang="en-US" altLang="ja-JP" sz="2000" dirty="0" smtClean="0"/>
              <a:t>- </a:t>
            </a:r>
            <a:r>
              <a:rPr lang="en-US" altLang="ja-JP" sz="1700" dirty="0"/>
              <a:t>S</a:t>
            </a:r>
            <a:r>
              <a:rPr lang="en-US" sz="1700" dirty="0" smtClean="0"/>
              <a:t>ome </a:t>
            </a:r>
            <a:r>
              <a:rPr lang="en-US" sz="1700" dirty="0"/>
              <a:t>main functions of existing social networks and add some new features such as create room, connect user’s trips as a journey of their life.</a:t>
            </a:r>
            <a:endParaRPr lang="en-US" sz="1700" dirty="0">
              <a:solidFill>
                <a:srgbClr val="002060"/>
              </a:solidFill>
              <a:latin typeface="Times New Roman" panose="02020603050405020304" pitchFamily="18" charset="0"/>
              <a:cs typeface="Times New Roman" panose="02020603050405020304" pitchFamily="18" charset="0"/>
            </a:endParaRPr>
          </a:p>
          <a:p>
            <a:pPr lvl="2">
              <a:buFont typeface="Wingdings" panose="05000000000000000000" pitchFamily="2" charset="2"/>
              <a:buChar char="ü"/>
            </a:pPr>
            <a:r>
              <a:rPr lang="ja-JP" altLang="en-US" sz="1700" b="1" dirty="0">
                <a:solidFill>
                  <a:srgbClr val="002060"/>
                </a:solidFill>
                <a:latin typeface="SimSun" panose="02010600030101010101" pitchFamily="2" charset="-122"/>
                <a:ea typeface="SimSun" panose="02010600030101010101" pitchFamily="2" charset="-122"/>
              </a:rPr>
              <a:t>ユーザーの共有をたすけます、そして友人と接続しま</a:t>
            </a:r>
            <a:r>
              <a:rPr lang="ja-JP" altLang="en-US" sz="1700" b="1" dirty="0" smtClean="0">
                <a:solidFill>
                  <a:srgbClr val="002060"/>
                </a:solidFill>
                <a:latin typeface="SimSun" panose="02010600030101010101" pitchFamily="2" charset="-122"/>
                <a:ea typeface="SimSun" panose="02010600030101010101" pitchFamily="2" charset="-122"/>
              </a:rPr>
              <a:t>す</a:t>
            </a:r>
            <a:r>
              <a:rPr lang="en-US" altLang="ja-JP" sz="2000" dirty="0" smtClean="0"/>
              <a:t>- </a:t>
            </a:r>
            <a:r>
              <a:rPr lang="en-US" altLang="ja-JP" sz="1700" dirty="0"/>
              <a:t>H</a:t>
            </a:r>
            <a:r>
              <a:rPr lang="en-US" sz="1700" dirty="0" smtClean="0"/>
              <a:t>elping </a:t>
            </a:r>
            <a:r>
              <a:rPr lang="en-US" sz="1700" dirty="0"/>
              <a:t>users sharing and connecting to </a:t>
            </a:r>
            <a:r>
              <a:rPr lang="en-US" sz="1700" dirty="0" smtClean="0"/>
              <a:t>friends</a:t>
            </a:r>
            <a:r>
              <a:rPr lang="vi-VN" sz="1700" dirty="0" smtClean="0"/>
              <a:t>.</a:t>
            </a:r>
            <a:endParaRPr lang="en-US" sz="1700" dirty="0">
              <a:solidFill>
                <a:srgbClr val="002060"/>
              </a:solidFill>
              <a:latin typeface="Times New Roman" panose="02020603050405020304" pitchFamily="18" charset="0"/>
              <a:cs typeface="Times New Roman" panose="02020603050405020304" pitchFamily="18" charset="0"/>
            </a:endParaRPr>
          </a:p>
          <a:p>
            <a:pPr lvl="2">
              <a:buFont typeface="Wingdings" panose="05000000000000000000" pitchFamily="2" charset="2"/>
              <a:buChar char="ü"/>
            </a:pPr>
            <a:r>
              <a:rPr lang="ja-JP" altLang="en-US" sz="1700" b="1" dirty="0">
                <a:solidFill>
                  <a:srgbClr val="002060"/>
                </a:solidFill>
                <a:latin typeface="SimSun" panose="02010600030101010101" pitchFamily="2" charset="-122"/>
                <a:ea typeface="SimSun" panose="02010600030101010101" pitchFamily="2" charset="-122"/>
              </a:rPr>
              <a:t>ユーザ間の情報や経験を共有し、一緒に旅行の楽しさを広めます</a:t>
            </a:r>
            <a:r>
              <a:rPr lang="ja-JP" altLang="en-US" sz="1700" b="1" dirty="0" smtClean="0">
                <a:solidFill>
                  <a:srgbClr val="002060"/>
                </a:solidFill>
                <a:latin typeface="SimSun" panose="02010600030101010101" pitchFamily="2" charset="-122"/>
                <a:ea typeface="SimSun" panose="02010600030101010101" pitchFamily="2" charset="-122"/>
              </a:rPr>
              <a:t>。</a:t>
            </a:r>
            <a:r>
              <a:rPr lang="en-US" altLang="ja-JP" sz="1700" dirty="0" smtClean="0"/>
              <a:t>- S</a:t>
            </a:r>
            <a:r>
              <a:rPr lang="en-US" sz="1700" dirty="0" smtClean="0"/>
              <a:t>haring </a:t>
            </a:r>
            <a:r>
              <a:rPr lang="en-US" sz="1700" dirty="0"/>
              <a:t>information and experiences between users and spread the joy of travelling together.</a:t>
            </a:r>
            <a:r>
              <a:rPr lang="en-US" sz="1700" dirty="0">
                <a:solidFill>
                  <a:srgbClr val="002060"/>
                </a:solidFill>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58107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592925" y="624110"/>
            <a:ext cx="8911687" cy="741051"/>
          </a:xfrm>
        </p:spPr>
        <p:txBody>
          <a:bodyPr/>
          <a:lstStyle/>
          <a:p>
            <a:pPr algn="ctr"/>
            <a:r>
              <a:rPr lang="en-US" altLang="ja-JP">
                <a:solidFill>
                  <a:srgbClr val="7030A0"/>
                </a:solidFill>
                <a:latin typeface="Times New Roman" panose="02020603050405020304" pitchFamily="18" charset="0"/>
                <a:cs typeface="Times New Roman" panose="02020603050405020304" pitchFamily="18" charset="0"/>
              </a:rPr>
              <a:t>1.4    </a:t>
            </a:r>
            <a:r>
              <a:rPr lang="ja-JP" altLang="ja-JP" b="1">
                <a:solidFill>
                  <a:srgbClr val="7030A0"/>
                </a:solidFill>
                <a:latin typeface="SimSun" panose="02010600030101010101" pitchFamily="2" charset="-122"/>
                <a:ea typeface="SimSun" panose="02010600030101010101" pitchFamily="2" charset="-122"/>
                <a:cs typeface="Times New Roman" panose="02020603050405020304" pitchFamily="18" charset="0"/>
              </a:rPr>
              <a:t>提案</a:t>
            </a:r>
            <a:r>
              <a:rPr lang="ja-JP" altLang="en-US" b="1">
                <a:solidFill>
                  <a:srgbClr val="7030A0"/>
                </a:solidFill>
                <a:latin typeface="SimSun" panose="02010600030101010101" pitchFamily="2" charset="-122"/>
                <a:ea typeface="SimSun" panose="02010600030101010101" pitchFamily="2" charset="-122"/>
                <a:cs typeface="Times New Roman" panose="02020603050405020304" pitchFamily="18" charset="0"/>
              </a:rPr>
              <a:t>  </a:t>
            </a:r>
            <a:r>
              <a:rPr lang="en-US" altLang="ja-JP">
                <a:solidFill>
                  <a:srgbClr val="7030A0"/>
                </a:solidFill>
                <a:latin typeface="Times New Roman" panose="02020603050405020304" pitchFamily="18" charset="0"/>
                <a:cs typeface="Times New Roman" panose="02020603050405020304" pitchFamily="18" charset="0"/>
              </a:rPr>
              <a:t>-  </a:t>
            </a:r>
            <a:r>
              <a:rPr lang="en-US">
                <a:solidFill>
                  <a:srgbClr val="7030A0"/>
                </a:solidFill>
                <a:latin typeface="Times New Roman" panose="02020603050405020304" pitchFamily="18" charset="0"/>
                <a:cs typeface="Times New Roman" panose="02020603050405020304" pitchFamily="18" charset="0"/>
              </a:rPr>
              <a:t>Proposal</a:t>
            </a:r>
            <a:endParaRPr lang="en-US"/>
          </a:p>
        </p:txBody>
      </p:sp>
      <p:sp>
        <p:nvSpPr>
          <p:cNvPr id="3" name="Chỗ dành sẵn cho Nội dung 2"/>
          <p:cNvSpPr>
            <a:spLocks noGrp="1"/>
          </p:cNvSpPr>
          <p:nvPr>
            <p:ph idx="1"/>
          </p:nvPr>
        </p:nvSpPr>
        <p:spPr/>
        <p:txBody>
          <a:bodyPr>
            <a:normAutofit fontScale="92500" lnSpcReduction="10000"/>
          </a:bodyPr>
          <a:lstStyle/>
          <a:p>
            <a:pPr>
              <a:buFont typeface="Times New Roman" panose="02020603050405020304" pitchFamily="18" charset="0"/>
              <a:buChar char="♣"/>
            </a:pPr>
            <a:r>
              <a:rPr lang="ja-JP" altLang="en-US" sz="1900" b="1" dirty="0">
                <a:solidFill>
                  <a:srgbClr val="002060"/>
                </a:solidFill>
                <a:latin typeface="SimSun" panose="02010600030101010101" pitchFamily="2" charset="-122"/>
                <a:ea typeface="SimSun" panose="02010600030101010101" pitchFamily="2" charset="-122"/>
              </a:rPr>
              <a:t>プロジェクトを管理し、プロジェクトを開発する方法を学びます</a:t>
            </a:r>
            <a:r>
              <a:rPr lang="en-US" dirty="0" smtClean="0">
                <a:solidFill>
                  <a:srgbClr val="002060"/>
                </a:solidFill>
                <a:latin typeface="Times New Roman" panose="02020603050405020304" pitchFamily="18" charset="0"/>
                <a:cs typeface="Times New Roman" panose="02020603050405020304" pitchFamily="18" charset="0"/>
              </a:rPr>
              <a:t>- </a:t>
            </a:r>
            <a:r>
              <a:rPr lang="vi-VN" sz="1900" dirty="0"/>
              <a:t>L</a:t>
            </a:r>
            <a:r>
              <a:rPr lang="en-US" sz="1900" dirty="0" smtClean="0"/>
              <a:t>earn </a:t>
            </a:r>
            <a:r>
              <a:rPr lang="en-US" sz="1900" dirty="0"/>
              <a:t>how to develop a project, manage </a:t>
            </a:r>
            <a:r>
              <a:rPr lang="en-US" sz="1900" dirty="0" smtClean="0"/>
              <a:t>project</a:t>
            </a:r>
            <a:r>
              <a:rPr lang="vi-VN" sz="1900" dirty="0" smtClean="0"/>
              <a:t>.</a:t>
            </a:r>
            <a:endParaRPr lang="en-US" sz="1900" dirty="0">
              <a:solidFill>
                <a:srgbClr val="002060"/>
              </a:solidFill>
              <a:latin typeface="Times New Roman" panose="02020603050405020304" pitchFamily="18" charset="0"/>
              <a:cs typeface="Times New Roman" panose="02020603050405020304" pitchFamily="18" charset="0"/>
            </a:endParaRPr>
          </a:p>
          <a:p>
            <a:pPr>
              <a:buFont typeface="Times New Roman" panose="02020603050405020304" pitchFamily="18" charset="0"/>
              <a:buChar char="♣"/>
            </a:pPr>
            <a:r>
              <a:rPr lang="ja-JP" altLang="en-US" sz="1900" b="1" dirty="0">
                <a:solidFill>
                  <a:srgbClr val="002060"/>
                </a:solidFill>
                <a:latin typeface="SimSun" panose="02010600030101010101" pitchFamily="2" charset="-122"/>
                <a:ea typeface="SimSun" panose="02010600030101010101" pitchFamily="2" charset="-122"/>
              </a:rPr>
              <a:t>どうやってチームメンバー良く通信し、時間が管理し、チームワークの効果を実行しますか</a:t>
            </a:r>
            <a:r>
              <a:rPr lang="ja-JP" altLang="en-US" sz="1900" b="1" dirty="0" smtClean="0">
                <a:solidFill>
                  <a:srgbClr val="002060"/>
                </a:solidFill>
                <a:latin typeface="SimSun" panose="02010600030101010101" pitchFamily="2" charset="-122"/>
                <a:ea typeface="SimSun" panose="02010600030101010101" pitchFamily="2" charset="-122"/>
              </a:rPr>
              <a:t>？</a:t>
            </a:r>
            <a:r>
              <a:rPr lang="en-US" dirty="0" smtClean="0">
                <a:solidFill>
                  <a:srgbClr val="002060"/>
                </a:solidFill>
                <a:latin typeface="Times New Roman" panose="02020603050405020304" pitchFamily="18" charset="0"/>
                <a:cs typeface="Times New Roman" panose="02020603050405020304" pitchFamily="18" charset="0"/>
              </a:rPr>
              <a:t>- </a:t>
            </a:r>
            <a:r>
              <a:rPr lang="en-US" sz="1900" dirty="0"/>
              <a:t>how to communicate better between team member, control time, how to perform teamwork </a:t>
            </a:r>
            <a:r>
              <a:rPr lang="en-US" sz="1900" dirty="0" smtClean="0"/>
              <a:t>effectively</a:t>
            </a:r>
            <a:r>
              <a:rPr lang="vi-VN" sz="1900" dirty="0" smtClean="0"/>
              <a:t>.</a:t>
            </a:r>
            <a:endParaRPr lang="en-US" sz="1900" dirty="0">
              <a:solidFill>
                <a:srgbClr val="002060"/>
              </a:solidFill>
              <a:latin typeface="Times New Roman" panose="02020603050405020304" pitchFamily="18" charset="0"/>
              <a:cs typeface="Times New Roman" panose="02020603050405020304" pitchFamily="18" charset="0"/>
            </a:endParaRPr>
          </a:p>
          <a:p>
            <a:pPr>
              <a:buFont typeface="Times New Roman" panose="02020603050405020304" pitchFamily="18" charset="0"/>
              <a:buChar char="♣"/>
            </a:pPr>
            <a:r>
              <a:rPr lang="ja-JP" altLang="en-US" sz="1900" b="1" dirty="0">
                <a:solidFill>
                  <a:srgbClr val="002060"/>
                </a:solidFill>
                <a:latin typeface="SimSun" panose="02010600030101010101" pitchFamily="2" charset="-122"/>
                <a:ea typeface="SimSun" panose="02010600030101010101" pitchFamily="2" charset="-122"/>
              </a:rPr>
              <a:t>ユーザーは旅行や目的地や感情や経験を自分の友達に共有することができま</a:t>
            </a:r>
            <a:r>
              <a:rPr lang="ja-JP" altLang="en-US" sz="1900" b="1" dirty="0" smtClean="0">
                <a:solidFill>
                  <a:srgbClr val="002060"/>
                </a:solidFill>
                <a:latin typeface="SimSun" panose="02010600030101010101" pitchFamily="2" charset="-122"/>
                <a:ea typeface="SimSun" panose="02010600030101010101" pitchFamily="2" charset="-122"/>
              </a:rPr>
              <a:t>す</a:t>
            </a:r>
            <a:r>
              <a:rPr lang="ja-JP" alt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dirty="0">
                <a:solidFill>
                  <a:srgbClr val="002060"/>
                </a:solidFill>
                <a:latin typeface="Times New Roman" panose="02020603050405020304" pitchFamily="18" charset="0"/>
                <a:cs typeface="Times New Roman" panose="02020603050405020304" pitchFamily="18" charset="0"/>
              </a:rPr>
              <a:t>-  </a:t>
            </a:r>
            <a:r>
              <a:rPr lang="en-US" dirty="0">
                <a:solidFill>
                  <a:schemeClr val="tx1">
                    <a:lumMod val="85000"/>
                    <a:lumOff val="15000"/>
                  </a:schemeClr>
                </a:solidFill>
                <a:cs typeface="Times New Roman" panose="02020603050405020304" pitchFamily="18" charset="0"/>
              </a:rPr>
              <a:t>User</a:t>
            </a:r>
            <a:r>
              <a:rPr lang="en-US" dirty="0">
                <a:solidFill>
                  <a:srgbClr val="002060"/>
                </a:solidFill>
                <a:cs typeface="Times New Roman" panose="02020603050405020304" pitchFamily="18" charset="0"/>
              </a:rPr>
              <a:t> </a:t>
            </a:r>
            <a:r>
              <a:rPr lang="en-US" dirty="0"/>
              <a:t>can share their trips, destinations, feelings and experiences to their friends</a:t>
            </a:r>
            <a:endParaRPr lang="en-US" dirty="0">
              <a:solidFill>
                <a:srgbClr val="002060"/>
              </a:solidFill>
              <a:latin typeface="Times New Roman" panose="02020603050405020304" pitchFamily="18" charset="0"/>
              <a:cs typeface="Times New Roman" panose="02020603050405020304" pitchFamily="18" charset="0"/>
            </a:endParaRPr>
          </a:p>
          <a:p>
            <a:pPr>
              <a:buFont typeface="Times New Roman" panose="02020603050405020304" pitchFamily="18" charset="0"/>
              <a:buChar char="♣"/>
            </a:pPr>
            <a:r>
              <a:rPr lang="ja-JP" altLang="en-US" sz="1900" b="1" dirty="0">
                <a:solidFill>
                  <a:srgbClr val="002060"/>
                </a:solidFill>
                <a:latin typeface="SimSun" panose="02010600030101010101" pitchFamily="2" charset="-122"/>
                <a:ea typeface="SimSun" panose="02010600030101010101" pitchFamily="2" charset="-122"/>
              </a:rPr>
              <a:t>ユーザーは新しい友達とグループに参加して、新しい友達を作るフライアウェイプラスと一緒に新しい経験を持つことができま</a:t>
            </a:r>
            <a:r>
              <a:rPr lang="ja-JP" altLang="en-US" sz="1900" b="1" dirty="0" smtClean="0">
                <a:solidFill>
                  <a:srgbClr val="002060"/>
                </a:solidFill>
                <a:latin typeface="SimSun" panose="02010600030101010101" pitchFamily="2" charset="-122"/>
                <a:ea typeface="SimSun" panose="02010600030101010101" pitchFamily="2" charset="-122"/>
              </a:rPr>
              <a:t>す</a:t>
            </a:r>
            <a:r>
              <a:rPr lang="en-US" b="1" dirty="0" smtClean="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dirty="0" smtClean="0">
                <a:solidFill>
                  <a:srgbClr val="002060"/>
                </a:solidFill>
                <a:latin typeface="Times New Roman" panose="02020603050405020304" pitchFamily="18" charset="0"/>
                <a:cs typeface="Times New Roman" panose="02020603050405020304" pitchFamily="18" charset="0"/>
              </a:rPr>
              <a:t>– </a:t>
            </a:r>
            <a:r>
              <a:rPr lang="en-US" sz="1900" dirty="0" smtClean="0"/>
              <a:t>User can </a:t>
            </a:r>
            <a:r>
              <a:rPr lang="en-US" sz="1900" dirty="0"/>
              <a:t>make new friends by join in groups, Fly Away Plus and have new experiences </a:t>
            </a:r>
            <a:r>
              <a:rPr lang="en-US" sz="1900" dirty="0" smtClean="0"/>
              <a:t>together</a:t>
            </a:r>
            <a:r>
              <a:rPr lang="vi-VN" sz="1900" dirty="0" smtClean="0"/>
              <a:t>.</a:t>
            </a:r>
            <a:endParaRPr lang="en-US" sz="1900" dirty="0"/>
          </a:p>
          <a:p>
            <a:r>
              <a:rPr lang="ja-JP" altLang="en-US" sz="1900" b="1" dirty="0" smtClean="0">
                <a:solidFill>
                  <a:srgbClr val="002060"/>
                </a:solidFill>
                <a:latin typeface="SimSun" panose="02010600030101010101" pitchFamily="2" charset="-122"/>
                <a:ea typeface="SimSun" panose="02010600030101010101" pitchFamily="2" charset="-122"/>
              </a:rPr>
              <a:t>無料です</a:t>
            </a:r>
            <a:r>
              <a:rPr lang="ja-JP" altLang="en-US" dirty="0" smtClean="0"/>
              <a:t> </a:t>
            </a:r>
            <a:r>
              <a:rPr lang="en-US" altLang="ja-JP" dirty="0" smtClean="0"/>
              <a:t>– </a:t>
            </a:r>
            <a:r>
              <a:rPr lang="en-US" sz="1900" dirty="0" smtClean="0"/>
              <a:t>Free </a:t>
            </a:r>
            <a:r>
              <a:rPr lang="en-US" sz="1900" dirty="0"/>
              <a:t>for all users</a:t>
            </a:r>
            <a:r>
              <a:rPr lang="en-US" dirty="0"/>
              <a:t>.</a:t>
            </a:r>
            <a:endParaRPr lang="en-US" dirty="0">
              <a:solidFill>
                <a:srgbClr val="002060"/>
              </a:solidFill>
              <a:latin typeface="Times New Roman" panose="02020603050405020304" pitchFamily="18" charset="0"/>
              <a:cs typeface="Times New Roman" panose="02020603050405020304" pitchFamily="18" charset="0"/>
            </a:endParaRPr>
          </a:p>
          <a:p>
            <a:pPr>
              <a:buFont typeface="Times New Roman" panose="02020603050405020304" pitchFamily="18" charset="0"/>
              <a:buChar char="♣"/>
            </a:pPr>
            <a:r>
              <a:rPr lang="ja-JP" altLang="en-US" sz="1900" b="1" dirty="0">
                <a:solidFill>
                  <a:srgbClr val="002060"/>
                </a:solidFill>
                <a:latin typeface="SimSun" panose="02010600030101010101" pitchFamily="2" charset="-122"/>
                <a:ea typeface="SimSun" panose="02010600030101010101" pitchFamily="2" charset="-122"/>
              </a:rPr>
              <a:t>もっとたくさんの友達を見つけることができま</a:t>
            </a:r>
            <a:r>
              <a:rPr lang="ja-JP" altLang="en-US" sz="1900" b="1" dirty="0" smtClean="0">
                <a:solidFill>
                  <a:srgbClr val="002060"/>
                </a:solidFill>
                <a:latin typeface="SimSun" panose="02010600030101010101" pitchFamily="2" charset="-122"/>
                <a:ea typeface="SimSun" panose="02010600030101010101" pitchFamily="2" charset="-122"/>
              </a:rPr>
              <a:t>す</a:t>
            </a:r>
            <a:r>
              <a:rPr lang="ja-JP" altLang="en-US" dirty="0" smtClean="0"/>
              <a:t>。</a:t>
            </a:r>
            <a:r>
              <a:rPr lang="vi-VN" altLang="ja-JP" dirty="0" smtClean="0"/>
              <a:t>- </a:t>
            </a:r>
            <a:r>
              <a:rPr lang="en-US" sz="1900" dirty="0" smtClean="0"/>
              <a:t>Find </a:t>
            </a:r>
            <a:r>
              <a:rPr lang="en-US" sz="1900" dirty="0"/>
              <a:t>more </a:t>
            </a:r>
            <a:r>
              <a:rPr lang="en-US" sz="1900" dirty="0" smtClean="0"/>
              <a:t>friends</a:t>
            </a:r>
            <a:r>
              <a:rPr lang="vi-VN" sz="1900" dirty="0" smtClean="0"/>
              <a:t>.</a:t>
            </a:r>
            <a:endParaRPr lang="en-US" sz="1900" dirty="0"/>
          </a:p>
        </p:txBody>
      </p:sp>
    </p:spTree>
    <p:extLst>
      <p:ext uri="{BB962C8B-B14F-4D97-AF65-F5344CB8AC3E}">
        <p14:creationId xmlns:p14="http://schemas.microsoft.com/office/powerpoint/2010/main" val="238534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p:cNvSpPr>
            <a:spLocks noGrp="1"/>
          </p:cNvSpPr>
          <p:nvPr>
            <p:ph type="title"/>
          </p:nvPr>
        </p:nvSpPr>
        <p:spPr>
          <a:xfrm>
            <a:off x="2421229" y="624110"/>
            <a:ext cx="9083384" cy="663777"/>
          </a:xfrm>
        </p:spPr>
        <p:txBody>
          <a:bodyPr/>
          <a:lstStyle/>
          <a:p>
            <a:pPr algn="ctr"/>
            <a:r>
              <a:rPr lang="en-US" altLang="ja-JP" b="1">
                <a:solidFill>
                  <a:srgbClr val="7030A0"/>
                </a:solidFill>
                <a:latin typeface="Times New Roman" panose="02020603050405020304" pitchFamily="18" charset="0"/>
                <a:ea typeface="SimSun" panose="02010600030101010101" pitchFamily="2" charset="-122"/>
                <a:cs typeface="Times New Roman" panose="02020603050405020304" pitchFamily="18" charset="0"/>
              </a:rPr>
              <a:t>2.</a:t>
            </a:r>
            <a:r>
              <a:rPr lang="ja-JP" altLang="en-US" b="1">
                <a:solidFill>
                  <a:srgbClr val="7030A0"/>
                </a:solidFill>
                <a:latin typeface="Times New Roman" panose="02020603050405020304" pitchFamily="18" charset="0"/>
                <a:ea typeface="SimSun" panose="02010600030101010101" pitchFamily="2" charset="-122"/>
                <a:cs typeface="Times New Roman" panose="02020603050405020304" pitchFamily="18" charset="0"/>
              </a:rPr>
              <a:t>プロジェクト管理</a:t>
            </a:r>
            <a:r>
              <a:rPr lang="ja-JP" altLang="en-US" b="1">
                <a:solidFill>
                  <a:srgbClr val="7030A0"/>
                </a:solidFill>
                <a:latin typeface="Times New Roman" panose="02020603050405020304" pitchFamily="18" charset="0"/>
                <a:cs typeface="Times New Roman" panose="02020603050405020304" pitchFamily="18" charset="0"/>
              </a:rPr>
              <a:t>   </a:t>
            </a:r>
            <a:r>
              <a:rPr lang="en-US" altLang="ja-JP" b="1">
                <a:solidFill>
                  <a:srgbClr val="7030A0"/>
                </a:solidFill>
                <a:latin typeface="Times New Roman" panose="02020603050405020304" pitchFamily="18" charset="0"/>
                <a:cs typeface="Times New Roman" panose="02020603050405020304" pitchFamily="18" charset="0"/>
              </a:rPr>
              <a:t>-  </a:t>
            </a:r>
            <a:r>
              <a:rPr lang="en-US" b="1">
                <a:solidFill>
                  <a:srgbClr val="7030A0"/>
                </a:solidFill>
                <a:latin typeface="Times New Roman" panose="02020603050405020304" pitchFamily="18" charset="0"/>
                <a:cs typeface="Times New Roman" panose="02020603050405020304" pitchFamily="18" charset="0"/>
              </a:rPr>
              <a:t>Project Management</a:t>
            </a:r>
            <a:endParaRPr lang="en-US"/>
          </a:p>
        </p:txBody>
      </p:sp>
      <p:sp>
        <p:nvSpPr>
          <p:cNvPr id="3" name="Chỗ dành sẵn cho Nội dung 2"/>
          <p:cNvSpPr>
            <a:spLocks noGrp="1"/>
          </p:cNvSpPr>
          <p:nvPr>
            <p:ph idx="1"/>
          </p:nvPr>
        </p:nvSpPr>
        <p:spPr/>
        <p:txBody>
          <a:bodyPr/>
          <a:lstStyle/>
          <a:p>
            <a:pPr marL="45720" indent="0">
              <a:buNone/>
            </a:pPr>
            <a:r>
              <a:rPr lang="en-US" b="1" dirty="0">
                <a:solidFill>
                  <a:srgbClr val="002060"/>
                </a:solidFill>
                <a:latin typeface="Times New Roman" panose="02020603050405020304" pitchFamily="18" charset="0"/>
                <a:cs typeface="Times New Roman" panose="02020603050405020304" pitchFamily="18" charset="0"/>
              </a:rPr>
              <a:t>2.1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ソフトウェ アプロセス モデル</a:t>
            </a:r>
            <a:r>
              <a:rPr lang="en-US" altLang="ja-JP"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Software Process Model</a:t>
            </a:r>
          </a:p>
          <a:p>
            <a:pPr marL="45720" lvl="0" indent="0">
              <a:buNone/>
            </a:pPr>
            <a:r>
              <a:rPr lang="en-US" altLang="ja-JP" b="1" dirty="0">
                <a:solidFill>
                  <a:srgbClr val="002060"/>
                </a:solidFill>
                <a:latin typeface="Times New Roman" panose="02020603050405020304" pitchFamily="18" charset="0"/>
                <a:cs typeface="Times New Roman" panose="02020603050405020304" pitchFamily="18" charset="0"/>
              </a:rPr>
              <a:t>2.2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プロジェクト組織   </a:t>
            </a:r>
            <a:r>
              <a:rPr lang="en-US" altLang="ja-JP" b="1" dirty="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Project Organization</a:t>
            </a:r>
          </a:p>
          <a:p>
            <a:pPr marL="45720" lvl="0" indent="0">
              <a:buNone/>
            </a:pPr>
            <a:r>
              <a:rPr lang="en-US" altLang="ja-JP" b="1" dirty="0">
                <a:solidFill>
                  <a:srgbClr val="002060"/>
                </a:solidFill>
                <a:latin typeface="Times New Roman" panose="02020603050405020304" pitchFamily="18" charset="0"/>
                <a:cs typeface="Times New Roman" panose="02020603050405020304" pitchFamily="18" charset="0"/>
              </a:rPr>
              <a:t>2.3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プロジェクト計画</a:t>
            </a:r>
            <a:r>
              <a:rPr lang="ja-JP" altLang="en-US" b="1" dirty="0">
                <a:solidFill>
                  <a:srgbClr val="002060"/>
                </a:solidFill>
                <a:latin typeface="Times New Roman" panose="02020603050405020304" pitchFamily="18" charset="0"/>
                <a:cs typeface="Times New Roman" panose="02020603050405020304" pitchFamily="18" charset="0"/>
              </a:rPr>
              <a:t>　 </a:t>
            </a:r>
            <a:r>
              <a:rPr lang="en-US" altLang="ja-JP" b="1" dirty="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Project Schedule</a:t>
            </a:r>
          </a:p>
          <a:p>
            <a:pPr marL="45720" lvl="0" indent="0">
              <a:buNone/>
            </a:pPr>
            <a:r>
              <a:rPr lang="en-US" b="1" dirty="0">
                <a:solidFill>
                  <a:srgbClr val="002060"/>
                </a:solidFill>
                <a:latin typeface="Times New Roman" panose="02020603050405020304" pitchFamily="18" charset="0"/>
                <a:cs typeface="Times New Roman" panose="02020603050405020304" pitchFamily="18" charset="0"/>
              </a:rPr>
              <a:t>2.4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目標 と 成果物   </a:t>
            </a:r>
            <a:r>
              <a:rPr lang="en-US" altLang="ja-JP" b="1" dirty="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Objectives &amp; deliverables</a:t>
            </a:r>
          </a:p>
          <a:p>
            <a:pPr marL="45720" indent="0">
              <a:buNone/>
            </a:pPr>
            <a:r>
              <a:rPr lang="en-US" altLang="ja-JP" b="1" dirty="0">
                <a:solidFill>
                  <a:srgbClr val="002060"/>
                </a:solidFill>
                <a:latin typeface="Times New Roman" panose="02020603050405020304" pitchFamily="18" charset="0"/>
                <a:cs typeface="Times New Roman" panose="02020603050405020304" pitchFamily="18" charset="0"/>
              </a:rPr>
              <a:t>2.5</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ツールと インフラストラクチャ  </a:t>
            </a:r>
            <a:r>
              <a:rPr lang="en-US" altLang="ja-JP" b="1" dirty="0">
                <a:solidFill>
                  <a:srgbClr val="002060"/>
                </a:solidFill>
                <a:latin typeface="Times New Roman" panose="02020603050405020304" pitchFamily="18" charset="0"/>
                <a:cs typeface="Times New Roman" panose="02020603050405020304" pitchFamily="18" charset="0"/>
              </a:rPr>
              <a:t>-   T</a:t>
            </a:r>
            <a:r>
              <a:rPr lang="en-US" b="1" dirty="0">
                <a:solidFill>
                  <a:srgbClr val="002060"/>
                </a:solidFill>
                <a:latin typeface="Times New Roman" panose="02020603050405020304" pitchFamily="18" charset="0"/>
                <a:cs typeface="Times New Roman" panose="02020603050405020304" pitchFamily="18" charset="0"/>
              </a:rPr>
              <a:t>ools &amp; Infrastructure</a:t>
            </a:r>
            <a:endParaRPr lang="en-US" altLang="ja-JP" b="1" dirty="0">
              <a:solidFill>
                <a:srgbClr val="002060"/>
              </a:solidFill>
              <a:latin typeface="Times New Roman" panose="02020603050405020304" pitchFamily="18" charset="0"/>
              <a:cs typeface="Times New Roman" panose="02020603050405020304" pitchFamily="18" charset="0"/>
            </a:endParaRPr>
          </a:p>
          <a:p>
            <a:pPr marL="45720" lvl="0" indent="0">
              <a:buNone/>
            </a:pPr>
            <a:r>
              <a:rPr lang="en-US" altLang="ja-JP" b="1" dirty="0">
                <a:solidFill>
                  <a:srgbClr val="002060"/>
                </a:solidFill>
                <a:latin typeface="Times New Roman" panose="02020603050405020304" pitchFamily="18" charset="0"/>
                <a:cs typeface="Times New Roman" panose="02020603050405020304" pitchFamily="18" charset="0"/>
              </a:rPr>
              <a:t>2.6</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リスク管理   </a:t>
            </a:r>
            <a:r>
              <a:rPr lang="en-US" altLang="ja-JP" b="1" dirty="0">
                <a:solidFill>
                  <a:srgbClr val="002060"/>
                </a:solidFill>
                <a:latin typeface="Times New Roman" panose="02020603050405020304" pitchFamily="18" charset="0"/>
                <a:cs typeface="Times New Roman" panose="02020603050405020304" pitchFamily="18" charset="0"/>
              </a:rPr>
              <a:t>-    Risks  management</a:t>
            </a:r>
          </a:p>
          <a:p>
            <a:pPr marL="45720" lvl="0" indent="0">
              <a:buNone/>
            </a:pPr>
            <a:r>
              <a:rPr lang="en-US" b="1" dirty="0">
                <a:solidFill>
                  <a:srgbClr val="002060"/>
                </a:solidFill>
                <a:latin typeface="Times New Roman" panose="02020603050405020304" pitchFamily="18" charset="0"/>
                <a:cs typeface="Times New Roman" panose="02020603050405020304" pitchFamily="18" charset="0"/>
              </a:rPr>
              <a:t>2.7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コンフィグレーション管理  </a:t>
            </a:r>
            <a:r>
              <a:rPr lang="en-US" altLang="ja-JP" b="1" dirty="0">
                <a:solidFill>
                  <a:srgbClr val="002060"/>
                </a:solidFill>
                <a:latin typeface="Times New Roman" panose="02020603050405020304" pitchFamily="18" charset="0"/>
                <a:cs typeface="Times New Roman" panose="02020603050405020304" pitchFamily="18" charset="0"/>
              </a:rPr>
              <a:t>-   </a:t>
            </a:r>
            <a:r>
              <a:rPr lang="en-US" b="1" dirty="0">
                <a:solidFill>
                  <a:srgbClr val="002060"/>
                </a:solidFill>
                <a:latin typeface="Times New Roman" panose="02020603050405020304" pitchFamily="18" charset="0"/>
                <a:cs typeface="Times New Roman" panose="02020603050405020304" pitchFamily="18" charset="0"/>
              </a:rPr>
              <a:t>Configuration management</a:t>
            </a:r>
          </a:p>
          <a:p>
            <a:pPr marL="45720" lvl="0" indent="0">
              <a:buNone/>
            </a:pPr>
            <a:r>
              <a:rPr lang="en-US" altLang="ja-JP" b="1" dirty="0">
                <a:solidFill>
                  <a:srgbClr val="002060"/>
                </a:solidFill>
                <a:latin typeface="Times New Roman" panose="02020603050405020304" pitchFamily="18" charset="0"/>
                <a:cs typeface="Times New Roman" panose="02020603050405020304" pitchFamily="18" charset="0"/>
              </a:rPr>
              <a:t>2.8 </a:t>
            </a:r>
            <a:r>
              <a:rPr lang="ja-JP" altLang="en-US" b="1" dirty="0">
                <a:solidFill>
                  <a:srgbClr val="002060"/>
                </a:solidFill>
                <a:latin typeface="SimSun" panose="02010600030101010101" pitchFamily="2" charset="-122"/>
                <a:ea typeface="SimSun" panose="02010600030101010101" pitchFamily="2" charset="-122"/>
                <a:cs typeface="Times New Roman" panose="02020603050405020304" pitchFamily="18" charset="0"/>
              </a:rPr>
              <a:t>コミュニケーション管理  </a:t>
            </a:r>
            <a:r>
              <a:rPr lang="en-US" altLang="ja-JP" b="1" dirty="0">
                <a:solidFill>
                  <a:srgbClr val="002060"/>
                </a:solidFill>
                <a:latin typeface="Times New Roman" panose="02020603050405020304" pitchFamily="18" charset="0"/>
                <a:cs typeface="Times New Roman" panose="02020603050405020304" pitchFamily="18" charset="0"/>
              </a:rPr>
              <a:t>-   Communication </a:t>
            </a:r>
            <a:r>
              <a:rPr lang="en-US" altLang="ja-JP" b="1" dirty="0" smtClean="0">
                <a:solidFill>
                  <a:srgbClr val="002060"/>
                </a:solidFill>
                <a:latin typeface="Times New Roman" panose="02020603050405020304" pitchFamily="18" charset="0"/>
                <a:cs typeface="Times New Roman" panose="02020603050405020304" pitchFamily="18" charset="0"/>
              </a:rPr>
              <a:t>management</a:t>
            </a:r>
            <a:endParaRPr lang="en-US"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5153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657</TotalTime>
  <Words>5073</Words>
  <Application>Microsoft Office PowerPoint</Application>
  <PresentationFormat>Widescreen</PresentationFormat>
  <Paragraphs>1079</Paragraphs>
  <Slides>69</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69</vt:i4>
      </vt:variant>
    </vt:vector>
  </HeadingPairs>
  <TitlesOfParts>
    <vt:vector size="82" baseType="lpstr">
      <vt:lpstr>メイリオ</vt:lpstr>
      <vt:lpstr>MS Mincho</vt:lpstr>
      <vt:lpstr>SimSun</vt:lpstr>
      <vt:lpstr>Arial</vt:lpstr>
      <vt:lpstr>Calibri</vt:lpstr>
      <vt:lpstr>Century Gothic</vt:lpstr>
      <vt:lpstr>Courier New</vt:lpstr>
      <vt:lpstr>Tahoma</vt:lpstr>
      <vt:lpstr>Times</vt:lpstr>
      <vt:lpstr>Times New Roman</vt:lpstr>
      <vt:lpstr>Wingdings</vt:lpstr>
      <vt:lpstr>Wingdings 3</vt:lpstr>
      <vt:lpstr>Wisp</vt:lpstr>
      <vt:lpstr>Fly Away Plus</vt:lpstr>
      <vt:lpstr>コンテンツの概要   –  Outline of Content</vt:lpstr>
      <vt:lpstr>1.導入   -  Introduction</vt:lpstr>
      <vt:lpstr>1.1 現在状況  -  Current Situation</vt:lpstr>
      <vt:lpstr>1.2 在のウェブサイト -  Existing Websites</vt:lpstr>
      <vt:lpstr>1.2  在のウェブサイト -  Existing Websites</vt:lpstr>
      <vt:lpstr>1.3  アイデア  -  Idea</vt:lpstr>
      <vt:lpstr>1.4    提案  -  Proposal</vt:lpstr>
      <vt:lpstr>2.プロジェクト管理   -  Project Management</vt:lpstr>
      <vt:lpstr>2.1 ソフトウェ アプロセス モデル     Software Process Model</vt:lpstr>
      <vt:lpstr>2.1 ソフトウェ アプロセス モデル    Software Process Model</vt:lpstr>
      <vt:lpstr>2.2 プロジェクト組織 - Project Organization</vt:lpstr>
      <vt:lpstr>2.3 プロジェクト計画  -  Project Schedule</vt:lpstr>
      <vt:lpstr>2.4 マイルストーンの成果物 Deliverables Milestone</vt:lpstr>
      <vt:lpstr>2.5ツールと インフラストラクチャ  Tools &amp; Infrastructure</vt:lpstr>
      <vt:lpstr>2.6リスク管理 - Risks  management</vt:lpstr>
      <vt:lpstr>2.7 コンフィグレーション管理 Configuration management</vt:lpstr>
      <vt:lpstr>2.7 コンフィグレーション管理 Configuration management</vt:lpstr>
      <vt:lpstr>2.7 コンフィグレーション管理  Configuration management</vt:lpstr>
      <vt:lpstr>2.8 コミュニケーション管理       Communication management</vt:lpstr>
      <vt:lpstr>  3. ソフトウェア要求仕様   Software Requirement Specification</vt:lpstr>
      <vt:lpstr>3.1 ビジネスプロセ -  Business Process</vt:lpstr>
      <vt:lpstr>3.2 システムのユーザ -  System Users</vt:lpstr>
      <vt:lpstr>3.3 機能要求 -  Functional Requirements</vt:lpstr>
      <vt:lpstr>3.3 機能要求 -  Functional Requirements</vt:lpstr>
      <vt:lpstr>3.4非機能要求  -  Non-functional Requirements</vt:lpstr>
      <vt:lpstr>3.4非機能要求 - Non-functional Requirements</vt:lpstr>
      <vt:lpstr>3.4非機能要求 -  Non-functional Requirements</vt:lpstr>
      <vt:lpstr>3.4 非機能要求 -  Non-Functional Requirement</vt:lpstr>
      <vt:lpstr>4. ソフトウェア設計記述  Software Design Description</vt:lpstr>
      <vt:lpstr> 4.1 テクノロジー と 理由 Technology &amp; Reason</vt:lpstr>
      <vt:lpstr>4.2アーキテクチャ表現 Architecture Representation</vt:lpstr>
      <vt:lpstr>4.3 パッケージ ビュー  -   Package View</vt:lpstr>
      <vt:lpstr> 4.4 画面設計  -   Screen Design</vt:lpstr>
      <vt:lpstr> 4.4.1画面の流れ -   Screen Flow</vt:lpstr>
      <vt:lpstr> 4.4.2 画面設計  -   Screen Design</vt:lpstr>
      <vt:lpstr>4.4.3 クラス設計  -   Class Design</vt:lpstr>
      <vt:lpstr>4.4.4 シーケンス図  -   Sequence Diagram</vt:lpstr>
      <vt:lpstr>4.5 データベース設計 -  Database Design</vt:lpstr>
      <vt:lpstr>4.5 データベース設計 -  Database Design</vt:lpstr>
      <vt:lpstr>5. 品質管理  -  Quality Control</vt:lpstr>
      <vt:lpstr>5. 品質管理  -  Quality Control</vt:lpstr>
      <vt:lpstr>5.1 レビュー　-   Review</vt:lpstr>
      <vt:lpstr>5.1 レビュー　-   Review</vt:lpstr>
      <vt:lpstr>5.1 レビュー　-   Review</vt:lpstr>
      <vt:lpstr>5.2.1 テストのプロセス　-   Test Process</vt:lpstr>
      <vt:lpstr> テストの計画　-  Test Plan</vt:lpstr>
      <vt:lpstr> テストの計画　-  Test Plan</vt:lpstr>
      <vt:lpstr>5.2.1 テストのプロセス  -  Test Process</vt:lpstr>
      <vt:lpstr>テスト観点    -  Test viewpoint</vt:lpstr>
      <vt:lpstr>5.2.1 テストのプロセス　-   Test Process</vt:lpstr>
      <vt:lpstr>システムテストケース  -   System test case</vt:lpstr>
      <vt:lpstr>5.2.1 テストのプロセス　-   Test Process</vt:lpstr>
      <vt:lpstr>テストレビュー - Test case review checklist</vt:lpstr>
      <vt:lpstr>5.2.1 テストのプロセス　-   Test Process</vt:lpstr>
      <vt:lpstr>テストケースの実行  -   Execute test case</vt:lpstr>
      <vt:lpstr>5.2.1 テストのプロセス　-   Test Process</vt:lpstr>
      <vt:lpstr>不具合管理  -  Defect log management</vt:lpstr>
      <vt:lpstr>5.2.1 テストのプロセス　-   Test Process</vt:lpstr>
      <vt:lpstr>5.2.1 テストのプロセス　-   Test Process</vt:lpstr>
      <vt:lpstr>5.2.2 テストのレポート　-   Test Report</vt:lpstr>
      <vt:lpstr>5.2.2 テストのレポート　-   Test Report</vt:lpstr>
      <vt:lpstr>5.2.2 テストのレポート　-   Test Report</vt:lpstr>
      <vt:lpstr>6. プロジェクト結果　–  Project Result</vt:lpstr>
      <vt:lpstr>制限と期待　–  Limitation &amp; Expectation</vt:lpstr>
      <vt:lpstr>学んだ教訓  - Lessons Learnt</vt:lpstr>
      <vt:lpstr>7. デモ  -   Demo</vt:lpstr>
      <vt:lpstr>8. 質問と回答 - Q &amp; A</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Fly Away Plus</dc:title>
  <dc:creator>Hoàng Nguyễn</dc:creator>
  <cp:lastModifiedBy>Duc Filan</cp:lastModifiedBy>
  <cp:revision>62</cp:revision>
  <dcterms:created xsi:type="dcterms:W3CDTF">2015-08-25T15:48:26Z</dcterms:created>
  <dcterms:modified xsi:type="dcterms:W3CDTF">2015-08-27T00:55:16Z</dcterms:modified>
</cp:coreProperties>
</file>